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handoutMasterIdLst>
    <p:handoutMasterId r:id="rId62"/>
  </p:handoutMasterIdLst>
  <p:sldIdLst>
    <p:sldId id="257" r:id="rId2"/>
    <p:sldId id="313" r:id="rId3"/>
    <p:sldId id="314" r:id="rId4"/>
    <p:sldId id="315" r:id="rId5"/>
    <p:sldId id="316" r:id="rId6"/>
    <p:sldId id="317" r:id="rId7"/>
    <p:sldId id="318" r:id="rId8"/>
    <p:sldId id="319" r:id="rId9"/>
    <p:sldId id="320" r:id="rId10"/>
    <p:sldId id="321" r:id="rId11"/>
    <p:sldId id="322" r:id="rId12"/>
    <p:sldId id="323" r:id="rId13"/>
    <p:sldId id="324" r:id="rId14"/>
    <p:sldId id="326" r:id="rId15"/>
    <p:sldId id="327" r:id="rId16"/>
    <p:sldId id="328" r:id="rId17"/>
    <p:sldId id="329" r:id="rId18"/>
    <p:sldId id="33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53" r:id="rId36"/>
    <p:sldId id="354" r:id="rId37"/>
    <p:sldId id="289" r:id="rId38"/>
    <p:sldId id="290" r:id="rId39"/>
    <p:sldId id="291" r:id="rId40"/>
    <p:sldId id="332" r:id="rId41"/>
    <p:sldId id="333"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7"/>
    <p:restoredTop sz="94684"/>
  </p:normalViewPr>
  <p:slideViewPr>
    <p:cSldViewPr>
      <p:cViewPr varScale="1">
        <p:scale>
          <a:sx n="114" d="100"/>
          <a:sy n="114" d="100"/>
        </p:scale>
        <p:origin x="164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6" d="100"/>
        <a:sy n="206" d="100"/>
      </p:scale>
      <p:origin x="0" y="306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29C6D9-4298-FF43-A408-0BF8583B878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BA58FA4A-75E8-0748-9EEA-D2F44B10786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666D229E-D680-D246-9FFC-713B1D9DD049}" type="datetimeFigureOut">
              <a:rPr lang="en-US" altLang="en-US"/>
              <a:pPr>
                <a:defRPr/>
              </a:pPr>
              <a:t>3/29/20</a:t>
            </a:fld>
            <a:endParaRPr lang="en-US" altLang="en-US"/>
          </a:p>
        </p:txBody>
      </p:sp>
      <p:sp>
        <p:nvSpPr>
          <p:cNvPr id="4" name="Footer Placeholder 3">
            <a:extLst>
              <a:ext uri="{FF2B5EF4-FFF2-40B4-BE49-F238E27FC236}">
                <a16:creationId xmlns:a16="http://schemas.microsoft.com/office/drawing/2014/main" id="{00CE5313-5616-374F-9914-4A449ACC633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0B42B14-65C3-F540-BB1D-DE866B8EEDD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E19E004-4A6D-4A4A-9BEE-50B8142255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80825A2-BFBB-8E4C-8F3B-2CB89B0F7DF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7651" name="Rectangle 3">
            <a:extLst>
              <a:ext uri="{FF2B5EF4-FFF2-40B4-BE49-F238E27FC236}">
                <a16:creationId xmlns:a16="http://schemas.microsoft.com/office/drawing/2014/main" id="{BB805266-323C-A145-A641-BCAD22E5B879}"/>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CF6A644E-5F6D-A245-A937-1F593D4A0CD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28A7DA78-754F-5145-B778-A297D8EDCDA3}"/>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47810FCD-8BC1-6B4E-9663-52E04D323794}"/>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7655" name="Rectangle 7">
            <a:extLst>
              <a:ext uri="{FF2B5EF4-FFF2-40B4-BE49-F238E27FC236}">
                <a16:creationId xmlns:a16="http://schemas.microsoft.com/office/drawing/2014/main" id="{C0A736A3-A48E-884F-8361-78F9A3470DF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2A3A3D4-C35D-C043-8ED5-35A4B9EDC6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4AE5A523-9969-DD46-8C5D-F4B7A27406A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18033BB-CAB9-3642-9364-27591AC9E047}" type="slidenum">
              <a:rPr lang="en-US" altLang="en-US" sz="1200"/>
              <a:pPr/>
              <a:t>1</a:t>
            </a:fld>
            <a:endParaRPr lang="en-US" altLang="en-US" sz="1200"/>
          </a:p>
        </p:txBody>
      </p:sp>
      <p:sp>
        <p:nvSpPr>
          <p:cNvPr id="16386" name="Rectangle 2">
            <a:extLst>
              <a:ext uri="{FF2B5EF4-FFF2-40B4-BE49-F238E27FC236}">
                <a16:creationId xmlns:a16="http://schemas.microsoft.com/office/drawing/2014/main" id="{FEA75142-6823-6740-80B1-7D00078EB3D9}"/>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5EB13819-8A25-AD4C-A7CE-5A528764E3D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24112A8D-F048-C54F-B237-12C11D24D57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38BEF2C-4018-2C43-8F9D-7F58E840EC73}" type="slidenum">
              <a:rPr lang="en-US" altLang="en-US" sz="1200"/>
              <a:pPr/>
              <a:t>10</a:t>
            </a:fld>
            <a:endParaRPr lang="en-US" altLang="en-US" sz="1200"/>
          </a:p>
        </p:txBody>
      </p:sp>
      <p:sp>
        <p:nvSpPr>
          <p:cNvPr id="34818" name="Rectangle 2">
            <a:extLst>
              <a:ext uri="{FF2B5EF4-FFF2-40B4-BE49-F238E27FC236}">
                <a16:creationId xmlns:a16="http://schemas.microsoft.com/office/drawing/2014/main" id="{5BE65C52-5AB5-EE4E-A380-EE37CA2F3DD8}"/>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32D12A8E-357E-5A40-81F4-B8ACC4722C2E}"/>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5F619EC5-B70C-3A48-A354-8147862B002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84A8C0-E3DE-5D4E-9E30-7F548430537A}" type="slidenum">
              <a:rPr lang="en-US" altLang="en-US" sz="1200"/>
              <a:pPr/>
              <a:t>11</a:t>
            </a:fld>
            <a:endParaRPr lang="en-US" altLang="en-US" sz="1200"/>
          </a:p>
        </p:txBody>
      </p:sp>
      <p:sp>
        <p:nvSpPr>
          <p:cNvPr id="36866" name="Rectangle 2">
            <a:extLst>
              <a:ext uri="{FF2B5EF4-FFF2-40B4-BE49-F238E27FC236}">
                <a16:creationId xmlns:a16="http://schemas.microsoft.com/office/drawing/2014/main" id="{21A17C48-D530-EC4D-817C-29B49BF6B4FD}"/>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5920C9E5-6D58-CE49-A052-A5BCA44F0BA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93F79C01-E6CF-2B4F-BD16-281CBDE9756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0D9D440-1696-F243-B562-BBD0994EDFEC}" type="slidenum">
              <a:rPr lang="en-US" altLang="en-US" sz="1200"/>
              <a:pPr/>
              <a:t>12</a:t>
            </a:fld>
            <a:endParaRPr lang="en-US" altLang="en-US" sz="1200"/>
          </a:p>
        </p:txBody>
      </p:sp>
      <p:sp>
        <p:nvSpPr>
          <p:cNvPr id="38914" name="Rectangle 2">
            <a:extLst>
              <a:ext uri="{FF2B5EF4-FFF2-40B4-BE49-F238E27FC236}">
                <a16:creationId xmlns:a16="http://schemas.microsoft.com/office/drawing/2014/main" id="{CC1E3CF9-CE57-F948-A2E9-1DB4F51D499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260B1CB3-4BB5-0B40-9656-77A42E58DE45}"/>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387F4C93-6EFF-9044-9041-7E58C96C8EC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7A34A5D-D0E0-CB4F-AE36-19FB78E0E095}" type="slidenum">
              <a:rPr lang="en-US" altLang="en-US" sz="1200"/>
              <a:pPr/>
              <a:t>13</a:t>
            </a:fld>
            <a:endParaRPr lang="en-US" altLang="en-US" sz="1200"/>
          </a:p>
        </p:txBody>
      </p:sp>
      <p:sp>
        <p:nvSpPr>
          <p:cNvPr id="40962" name="Rectangle 2">
            <a:extLst>
              <a:ext uri="{FF2B5EF4-FFF2-40B4-BE49-F238E27FC236}">
                <a16:creationId xmlns:a16="http://schemas.microsoft.com/office/drawing/2014/main" id="{FEE0DD28-F483-F841-BFFF-95F5082C974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FE22ADAC-E131-8C4A-B48C-E23C72BC949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82B8FC54-5EEC-D54D-A434-8968F970817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9FED0A2-6CE0-0442-92EA-1D48314A4CD1}" type="slidenum">
              <a:rPr lang="en-US" altLang="en-US" sz="1200"/>
              <a:pPr/>
              <a:t>14</a:t>
            </a:fld>
            <a:endParaRPr lang="en-US" altLang="en-US" sz="1200"/>
          </a:p>
        </p:txBody>
      </p:sp>
      <p:sp>
        <p:nvSpPr>
          <p:cNvPr id="43010" name="Rectangle 2">
            <a:extLst>
              <a:ext uri="{FF2B5EF4-FFF2-40B4-BE49-F238E27FC236}">
                <a16:creationId xmlns:a16="http://schemas.microsoft.com/office/drawing/2014/main" id="{CCAE787F-3854-A741-A23E-F2D81EA6E2C3}"/>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1075E3B6-1017-D94B-8CFE-ABA64D74D73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B0EC0930-33A4-4E40-9BC1-C13567D720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750621F-BBE6-834B-9161-C060259B3CA5}" type="slidenum">
              <a:rPr lang="en-US" altLang="en-US" sz="1200"/>
              <a:pPr/>
              <a:t>15</a:t>
            </a:fld>
            <a:endParaRPr lang="en-US" altLang="en-US" sz="1200"/>
          </a:p>
        </p:txBody>
      </p:sp>
      <p:sp>
        <p:nvSpPr>
          <p:cNvPr id="45058" name="Rectangle 2">
            <a:extLst>
              <a:ext uri="{FF2B5EF4-FFF2-40B4-BE49-F238E27FC236}">
                <a16:creationId xmlns:a16="http://schemas.microsoft.com/office/drawing/2014/main" id="{E04C14EC-26D1-8541-8F19-F0761CFCE042}"/>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7A69A2A-6631-AC45-B8FD-9925C455BEC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05F2FC79-2887-7D42-8174-515D93E28D0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24A57C3-A113-0547-A8BE-CBDB163FFCC1}" type="slidenum">
              <a:rPr lang="en-US" altLang="en-US" sz="1200"/>
              <a:pPr/>
              <a:t>16</a:t>
            </a:fld>
            <a:endParaRPr lang="en-US" altLang="en-US" sz="1200"/>
          </a:p>
        </p:txBody>
      </p:sp>
      <p:sp>
        <p:nvSpPr>
          <p:cNvPr id="47106" name="Rectangle 2">
            <a:extLst>
              <a:ext uri="{FF2B5EF4-FFF2-40B4-BE49-F238E27FC236}">
                <a16:creationId xmlns:a16="http://schemas.microsoft.com/office/drawing/2014/main" id="{ECD2B629-76CA-DC4A-8D3D-326C748B8619}"/>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93E32973-F218-AE49-9995-E4EC9664B2F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FCC28578-81C2-734D-8EF0-2D55C457EFB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DC923D2-FC4B-824E-9435-C0A1081FAD06}" type="slidenum">
              <a:rPr lang="en-US" altLang="en-US" sz="1200"/>
              <a:pPr/>
              <a:t>17</a:t>
            </a:fld>
            <a:endParaRPr lang="en-US" altLang="en-US" sz="1200"/>
          </a:p>
        </p:txBody>
      </p:sp>
      <p:sp>
        <p:nvSpPr>
          <p:cNvPr id="49154" name="Rectangle 2">
            <a:extLst>
              <a:ext uri="{FF2B5EF4-FFF2-40B4-BE49-F238E27FC236}">
                <a16:creationId xmlns:a16="http://schemas.microsoft.com/office/drawing/2014/main" id="{C3DD679E-94C4-9D4C-BE85-C2AA9AE6A464}"/>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C0D1A8F2-5A39-9C4A-8631-B495F0EB0EA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4761AC84-E26A-BD40-A90E-9B056374B79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FD928B1-117E-1344-8A39-E0187D956105}" type="slidenum">
              <a:rPr lang="en-US" altLang="en-US" sz="1200"/>
              <a:pPr/>
              <a:t>18</a:t>
            </a:fld>
            <a:endParaRPr lang="en-US" altLang="en-US" sz="1200"/>
          </a:p>
        </p:txBody>
      </p:sp>
      <p:sp>
        <p:nvSpPr>
          <p:cNvPr id="51202" name="Rectangle 2">
            <a:extLst>
              <a:ext uri="{FF2B5EF4-FFF2-40B4-BE49-F238E27FC236}">
                <a16:creationId xmlns:a16="http://schemas.microsoft.com/office/drawing/2014/main" id="{4280E0B4-FDF0-3E44-9CDE-44CD924F0D5A}"/>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6831CAAB-BE0E-7D43-BB92-5042EEE8905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8C3625A7-E0C3-2541-9657-33BB90529EA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F6458DC-844E-2F42-8CAA-02000B7B452B}" type="slidenum">
              <a:rPr lang="en-US" altLang="en-US" sz="1200"/>
              <a:pPr/>
              <a:t>19</a:t>
            </a:fld>
            <a:endParaRPr lang="en-US" altLang="en-US" sz="1200"/>
          </a:p>
        </p:txBody>
      </p:sp>
      <p:sp>
        <p:nvSpPr>
          <p:cNvPr id="53250" name="Rectangle 2">
            <a:extLst>
              <a:ext uri="{FF2B5EF4-FFF2-40B4-BE49-F238E27FC236}">
                <a16:creationId xmlns:a16="http://schemas.microsoft.com/office/drawing/2014/main" id="{574C71C2-ED39-F34B-80F0-384BC932C90A}"/>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DA8992D7-A82D-004C-AB29-38FAEE93EE4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endParaRPr lang="en-US">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AED6944-5043-DC4D-A90A-5C347246C47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16E2B29-E684-3C40-B7BB-A008440D09FB}" type="slidenum">
              <a:rPr lang="en-US" altLang="en-US" sz="1200"/>
              <a:pPr/>
              <a:t>2</a:t>
            </a:fld>
            <a:endParaRPr lang="en-US" altLang="en-US" sz="1200"/>
          </a:p>
        </p:txBody>
      </p:sp>
      <p:sp>
        <p:nvSpPr>
          <p:cNvPr id="18434" name="Rectangle 2">
            <a:extLst>
              <a:ext uri="{FF2B5EF4-FFF2-40B4-BE49-F238E27FC236}">
                <a16:creationId xmlns:a16="http://schemas.microsoft.com/office/drawing/2014/main" id="{DF55A0C9-1C22-814F-B778-69D651D073C0}"/>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17D1B40F-D485-854C-B735-36A64628841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5A5E0EF1-EC73-1C4B-8F11-DF897C590D9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348992A-B771-3342-8062-D379615CD20C}" type="slidenum">
              <a:rPr lang="en-US" altLang="en-US" sz="1200"/>
              <a:pPr/>
              <a:t>20</a:t>
            </a:fld>
            <a:endParaRPr lang="en-US" altLang="en-US" sz="1200"/>
          </a:p>
        </p:txBody>
      </p:sp>
      <p:sp>
        <p:nvSpPr>
          <p:cNvPr id="55298" name="Rectangle 2">
            <a:extLst>
              <a:ext uri="{FF2B5EF4-FFF2-40B4-BE49-F238E27FC236}">
                <a16:creationId xmlns:a16="http://schemas.microsoft.com/office/drawing/2014/main" id="{9811EC20-E545-F04B-80A9-8C39790BC177}"/>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BC821367-3750-DB46-8897-73F083DD483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endParaRPr lang="en-US">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DE7CC8FB-9543-174C-B6BE-74BA2A71029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161973A-CA81-D540-A5C7-A61264F2B9AB}" type="slidenum">
              <a:rPr lang="en-US" altLang="en-US" sz="1200"/>
              <a:pPr/>
              <a:t>21</a:t>
            </a:fld>
            <a:endParaRPr lang="en-US" altLang="en-US" sz="1200"/>
          </a:p>
        </p:txBody>
      </p:sp>
      <p:sp>
        <p:nvSpPr>
          <p:cNvPr id="57346" name="Rectangle 2">
            <a:extLst>
              <a:ext uri="{FF2B5EF4-FFF2-40B4-BE49-F238E27FC236}">
                <a16:creationId xmlns:a16="http://schemas.microsoft.com/office/drawing/2014/main" id="{8763BE4F-4B3F-FF4E-8EBA-AF2642ED03E6}"/>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C880DC06-8063-4946-9F73-548F162735A6}"/>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endParaRPr lang="en-US">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583D9AA5-79E2-4F44-93DE-C9EE2EA9BCF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2D38E2F-B8AF-E849-966C-A1564E3F57F0}" type="slidenum">
              <a:rPr lang="en-US" altLang="en-US" sz="1200"/>
              <a:pPr/>
              <a:t>22</a:t>
            </a:fld>
            <a:endParaRPr lang="en-US" altLang="en-US" sz="1200"/>
          </a:p>
        </p:txBody>
      </p:sp>
      <p:sp>
        <p:nvSpPr>
          <p:cNvPr id="59394" name="Rectangle 2">
            <a:extLst>
              <a:ext uri="{FF2B5EF4-FFF2-40B4-BE49-F238E27FC236}">
                <a16:creationId xmlns:a16="http://schemas.microsoft.com/office/drawing/2014/main" id="{DE417651-B8EE-D446-A3EA-D856334B9900}"/>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4CCF1CC6-59B3-0B4D-91CD-BAA5DFA83C0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134E0DC2-8B69-2E44-B58D-14FA0F7C1C5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E57E268-B290-DF45-A364-244E1796AC9A}" type="slidenum">
              <a:rPr lang="en-US" altLang="en-US" sz="1200"/>
              <a:pPr/>
              <a:t>23</a:t>
            </a:fld>
            <a:endParaRPr lang="en-US" altLang="en-US" sz="1200"/>
          </a:p>
        </p:txBody>
      </p:sp>
      <p:sp>
        <p:nvSpPr>
          <p:cNvPr id="61442" name="Rectangle 2">
            <a:extLst>
              <a:ext uri="{FF2B5EF4-FFF2-40B4-BE49-F238E27FC236}">
                <a16:creationId xmlns:a16="http://schemas.microsoft.com/office/drawing/2014/main" id="{3772CC2D-40DF-7443-9D8E-93F00F5D866D}"/>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550CF053-AEDC-D744-88D5-BEBB9F38080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endParaRPr lang="en-US">
              <a:latin typeface="Times New Roman"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3FD8C674-F893-1C41-9ADC-E0ECFB0AD96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00D30BF-C8FA-734B-A83F-BE8291A2DE14}" type="slidenum">
              <a:rPr lang="en-US" altLang="en-US" sz="1200"/>
              <a:pPr/>
              <a:t>24</a:t>
            </a:fld>
            <a:endParaRPr lang="en-US" altLang="en-US" sz="1200"/>
          </a:p>
        </p:txBody>
      </p:sp>
      <p:sp>
        <p:nvSpPr>
          <p:cNvPr id="63490" name="Rectangle 2">
            <a:extLst>
              <a:ext uri="{FF2B5EF4-FFF2-40B4-BE49-F238E27FC236}">
                <a16:creationId xmlns:a16="http://schemas.microsoft.com/office/drawing/2014/main" id="{DE0C8BC0-4E31-D343-9345-3AA0C174F1E3}"/>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D02D76B8-8219-9544-9629-2EC2BFEC034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A0CF15D2-46D1-1C46-8A87-63412101483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7274454-04E8-A04D-8AAC-6D833F6FD1D1}" type="slidenum">
              <a:rPr lang="en-US" altLang="en-US" sz="1200"/>
              <a:pPr/>
              <a:t>25</a:t>
            </a:fld>
            <a:endParaRPr lang="en-US" altLang="en-US" sz="1200"/>
          </a:p>
        </p:txBody>
      </p:sp>
      <p:sp>
        <p:nvSpPr>
          <p:cNvPr id="65538" name="Rectangle 2">
            <a:extLst>
              <a:ext uri="{FF2B5EF4-FFF2-40B4-BE49-F238E27FC236}">
                <a16:creationId xmlns:a16="http://schemas.microsoft.com/office/drawing/2014/main" id="{9CFFEE36-FE38-E747-9FCB-8387D2EC7FF6}"/>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A584DDE6-6520-B849-94B7-D8C10C084F63}"/>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190622A6-5B98-C447-9DC2-22B73A14AFF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1BE52C7-0204-FD4B-9CDA-29D8EF17C9EA}" type="slidenum">
              <a:rPr lang="en-US" altLang="en-US" sz="1200"/>
              <a:pPr/>
              <a:t>26</a:t>
            </a:fld>
            <a:endParaRPr lang="en-US" altLang="en-US" sz="1200"/>
          </a:p>
        </p:txBody>
      </p:sp>
      <p:sp>
        <p:nvSpPr>
          <p:cNvPr id="67586" name="Rectangle 2">
            <a:extLst>
              <a:ext uri="{FF2B5EF4-FFF2-40B4-BE49-F238E27FC236}">
                <a16:creationId xmlns:a16="http://schemas.microsoft.com/office/drawing/2014/main" id="{1A596D82-8DEE-1D4C-B022-34295293E03E}"/>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64008A56-B499-4E4F-BA37-4C0369FFF55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C5F8D85E-9A30-3241-AA52-12AC4D73D85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7587397-8CB7-A54D-BA0E-B2886983E61B}" type="slidenum">
              <a:rPr lang="en-US" altLang="en-US" sz="1200"/>
              <a:pPr/>
              <a:t>27</a:t>
            </a:fld>
            <a:endParaRPr lang="en-US" altLang="en-US" sz="1200"/>
          </a:p>
        </p:txBody>
      </p:sp>
      <p:sp>
        <p:nvSpPr>
          <p:cNvPr id="69634" name="Rectangle 2">
            <a:extLst>
              <a:ext uri="{FF2B5EF4-FFF2-40B4-BE49-F238E27FC236}">
                <a16:creationId xmlns:a16="http://schemas.microsoft.com/office/drawing/2014/main" id="{1013CEA5-3BBE-0442-A910-ACFA32F665BB}"/>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3908C325-A167-5A42-8780-E4247FBD0903}"/>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2D06CAB7-4A7D-D54C-A13A-5C20E5D2D8E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B4616FE-487B-FC4B-8DD4-5202468AC8AA}" type="slidenum">
              <a:rPr lang="en-US" altLang="en-US" sz="1200"/>
              <a:pPr/>
              <a:t>28</a:t>
            </a:fld>
            <a:endParaRPr lang="en-US" altLang="en-US" sz="1200"/>
          </a:p>
        </p:txBody>
      </p:sp>
      <p:sp>
        <p:nvSpPr>
          <p:cNvPr id="71682" name="Rectangle 2">
            <a:extLst>
              <a:ext uri="{FF2B5EF4-FFF2-40B4-BE49-F238E27FC236}">
                <a16:creationId xmlns:a16="http://schemas.microsoft.com/office/drawing/2014/main" id="{16A82C10-9F29-EF45-B54F-1411162E374D}"/>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37C1B5E2-E554-1446-878F-20EB3F14653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538BFB13-196B-7341-A322-0AFE14F7786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D894CD0-D100-964A-B007-10E0FD53E92B}" type="slidenum">
              <a:rPr lang="en-US" altLang="en-US" sz="1200"/>
              <a:pPr/>
              <a:t>29</a:t>
            </a:fld>
            <a:endParaRPr lang="en-US" altLang="en-US" sz="1200"/>
          </a:p>
        </p:txBody>
      </p:sp>
      <p:sp>
        <p:nvSpPr>
          <p:cNvPr id="73730" name="Rectangle 2">
            <a:extLst>
              <a:ext uri="{FF2B5EF4-FFF2-40B4-BE49-F238E27FC236}">
                <a16:creationId xmlns:a16="http://schemas.microsoft.com/office/drawing/2014/main" id="{31E09244-C77F-8C4A-A853-B67BD7D314E9}"/>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1F5F8FF4-5B62-C349-9307-3B8687DC9AB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27D7F89F-AD5C-D94B-8F9C-9E67474D921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CDBBA3B-CDC0-4D4B-AD28-D506247E3505}" type="slidenum">
              <a:rPr lang="en-US" altLang="en-US" sz="1200"/>
              <a:pPr/>
              <a:t>3</a:t>
            </a:fld>
            <a:endParaRPr lang="en-US" altLang="en-US" sz="1200"/>
          </a:p>
        </p:txBody>
      </p:sp>
      <p:sp>
        <p:nvSpPr>
          <p:cNvPr id="20482" name="Rectangle 2">
            <a:extLst>
              <a:ext uri="{FF2B5EF4-FFF2-40B4-BE49-F238E27FC236}">
                <a16:creationId xmlns:a16="http://schemas.microsoft.com/office/drawing/2014/main" id="{6B2D9131-2B5B-6647-8656-3C0874ADE575}"/>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E5496D47-DE13-8A4A-A078-18555D9C863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34AA8281-4D57-534F-B3B8-DD48F8FF43F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C6990A1-1217-C94C-9C5E-F3EBE4DBAC9F}" type="slidenum">
              <a:rPr lang="en-US" altLang="en-US" sz="1200"/>
              <a:pPr/>
              <a:t>30</a:t>
            </a:fld>
            <a:endParaRPr lang="en-US" altLang="en-US" sz="1200"/>
          </a:p>
        </p:txBody>
      </p:sp>
      <p:sp>
        <p:nvSpPr>
          <p:cNvPr id="75778" name="Rectangle 2">
            <a:extLst>
              <a:ext uri="{FF2B5EF4-FFF2-40B4-BE49-F238E27FC236}">
                <a16:creationId xmlns:a16="http://schemas.microsoft.com/office/drawing/2014/main" id="{B6AD66D1-6C88-384F-8DB1-009823F97ABF}"/>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F293D71B-A358-F84A-A7E4-1CC9A5DB2024}"/>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63B14246-AC7E-5047-9F10-38CF3B3C7EF5}"/>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6B46652-4D75-6346-9D7D-11E77B5A0452}" type="slidenum">
              <a:rPr lang="en-US" altLang="en-US" sz="1200"/>
              <a:pPr/>
              <a:t>31</a:t>
            </a:fld>
            <a:endParaRPr lang="en-US" altLang="en-US" sz="1200"/>
          </a:p>
        </p:txBody>
      </p:sp>
      <p:sp>
        <p:nvSpPr>
          <p:cNvPr id="77826" name="Rectangle 2">
            <a:extLst>
              <a:ext uri="{FF2B5EF4-FFF2-40B4-BE49-F238E27FC236}">
                <a16:creationId xmlns:a16="http://schemas.microsoft.com/office/drawing/2014/main" id="{2A8D3766-F31B-9842-B064-71BAD02B3EC3}"/>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48E1ED19-2558-614C-86A5-61057955051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E22BBF11-952C-C74E-833C-3FBD092CAED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9B584D5-671B-CA4B-A3F0-AE5B86772D46}" type="slidenum">
              <a:rPr lang="en-US" altLang="en-US" sz="1200"/>
              <a:pPr/>
              <a:t>32</a:t>
            </a:fld>
            <a:endParaRPr lang="en-US" altLang="en-US" sz="1200"/>
          </a:p>
        </p:txBody>
      </p:sp>
      <p:sp>
        <p:nvSpPr>
          <p:cNvPr id="79874" name="Rectangle 2">
            <a:extLst>
              <a:ext uri="{FF2B5EF4-FFF2-40B4-BE49-F238E27FC236}">
                <a16:creationId xmlns:a16="http://schemas.microsoft.com/office/drawing/2014/main" id="{2456EE42-5E6B-C945-80B8-C864D11ACAD1}"/>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196BCDC5-AB9F-2549-B0B6-EFBEF53D3E33}"/>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r>
              <a:rPr lang="en-US">
                <a:latin typeface="Times New Roman" charset="0"/>
                <a:cs typeface="+mn-cs"/>
              </a:rPr>
              <a:t>Yo-Yo 1 - 488 ex  membrane impermeant so cells must be fixed.</a:t>
            </a:r>
          </a:p>
          <a:p>
            <a:pPr>
              <a:defRPr/>
            </a:pPr>
            <a:r>
              <a:rPr lang="en-US">
                <a:latin typeface="Times New Roman" charset="0"/>
                <a:cs typeface="+mn-cs"/>
              </a:rPr>
              <a:t>Fix in ethOH - stain  5 minutes  run flow</a:t>
            </a:r>
          </a:p>
          <a:p>
            <a:pPr>
              <a:defRPr/>
            </a:pPr>
            <a:r>
              <a:rPr lang="en-US">
                <a:latin typeface="Times New Roman" charset="0"/>
                <a:cs typeface="+mn-cs"/>
              </a:rPr>
              <a:t>Spore coat difficult to get dyes in. Spores have less fluorescent than vegetative bacteria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4845A8F9-4F94-3045-9711-3586E2CFC04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6D9CC4B-0090-D04B-8A08-B37DE32E8E40}" type="slidenum">
              <a:rPr lang="en-US" altLang="en-US" sz="1200"/>
              <a:pPr/>
              <a:t>33</a:t>
            </a:fld>
            <a:endParaRPr lang="en-US" altLang="en-US" sz="1200"/>
          </a:p>
        </p:txBody>
      </p:sp>
      <p:sp>
        <p:nvSpPr>
          <p:cNvPr id="81922" name="Rectangle 2">
            <a:extLst>
              <a:ext uri="{FF2B5EF4-FFF2-40B4-BE49-F238E27FC236}">
                <a16:creationId xmlns:a16="http://schemas.microsoft.com/office/drawing/2014/main" id="{7D4A2B3C-CB76-1F47-B937-DC9C450F72D8}"/>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5EE252CA-40AD-D645-B6C8-A7A8B2A0D49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EE70F33C-1376-7941-8FC6-6BBF5D11BCA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4A35586-BF28-8F4C-B454-1F6ED09DEC25}" type="slidenum">
              <a:rPr lang="en-US" altLang="en-US" sz="1200"/>
              <a:pPr/>
              <a:t>34</a:t>
            </a:fld>
            <a:endParaRPr lang="en-US" altLang="en-US" sz="1200"/>
          </a:p>
        </p:txBody>
      </p:sp>
      <p:sp>
        <p:nvSpPr>
          <p:cNvPr id="83970" name="Rectangle 2">
            <a:extLst>
              <a:ext uri="{FF2B5EF4-FFF2-40B4-BE49-F238E27FC236}">
                <a16:creationId xmlns:a16="http://schemas.microsoft.com/office/drawing/2014/main" id="{C9CB9864-CA5C-5749-977A-79CC36F77165}"/>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8332B93A-2618-194C-B38C-2535FCD47CE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16FCE297-B297-C240-A2F6-D5DC2CEF586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744369C-12E0-DA47-9C45-AE4DAABC1AB8}" type="slidenum">
              <a:rPr lang="en-US" altLang="en-US" sz="1200"/>
              <a:pPr/>
              <a:t>35</a:t>
            </a:fld>
            <a:endParaRPr lang="en-US" altLang="en-US" sz="1200"/>
          </a:p>
        </p:txBody>
      </p:sp>
      <p:sp>
        <p:nvSpPr>
          <p:cNvPr id="86018" name="Rectangle 2">
            <a:extLst>
              <a:ext uri="{FF2B5EF4-FFF2-40B4-BE49-F238E27FC236}">
                <a16:creationId xmlns:a16="http://schemas.microsoft.com/office/drawing/2014/main" id="{5EB58B22-709A-604A-96AF-2EE23264CFF4}"/>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0A28DFF7-E793-AD4B-9BA5-DAE0E5D5DA1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64FEFF3F-8185-C342-AEA1-32B1ED61AFF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F9872F9-1A8B-F442-9522-A09F9EDD0D17}" type="slidenum">
              <a:rPr lang="en-US" altLang="en-US" sz="1200"/>
              <a:pPr/>
              <a:t>36</a:t>
            </a:fld>
            <a:endParaRPr lang="en-US" altLang="en-US" sz="1200"/>
          </a:p>
        </p:txBody>
      </p:sp>
      <p:sp>
        <p:nvSpPr>
          <p:cNvPr id="88066" name="Rectangle 2">
            <a:extLst>
              <a:ext uri="{FF2B5EF4-FFF2-40B4-BE49-F238E27FC236}">
                <a16:creationId xmlns:a16="http://schemas.microsoft.com/office/drawing/2014/main" id="{B7CB3A31-FA0E-464D-B81D-058A25BB3ED9}"/>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9F09DBD4-FD82-3641-8A3C-29A649B5634E}"/>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049CBAE5-C8CC-604D-B777-378265483AB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B772800-9DC2-E148-9CF7-849D0B41ADFD}" type="slidenum">
              <a:rPr lang="en-US" altLang="en-US" sz="1200"/>
              <a:pPr/>
              <a:t>37</a:t>
            </a:fld>
            <a:endParaRPr lang="en-US" altLang="en-US" sz="1200"/>
          </a:p>
        </p:txBody>
      </p:sp>
      <p:sp>
        <p:nvSpPr>
          <p:cNvPr id="90114" name="Rectangle 2">
            <a:extLst>
              <a:ext uri="{FF2B5EF4-FFF2-40B4-BE49-F238E27FC236}">
                <a16:creationId xmlns:a16="http://schemas.microsoft.com/office/drawing/2014/main" id="{911C9E0B-F402-7944-90B4-411035028F6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A9AAC00D-33EF-EB41-A7A3-9659E9900C7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5CF50D3C-B131-9C41-8E4D-F4F63AA1416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E682EA7-3BC8-F54A-9D5C-2D437FDF0583}" type="slidenum">
              <a:rPr lang="en-US" altLang="en-US" sz="1200"/>
              <a:pPr/>
              <a:t>38</a:t>
            </a:fld>
            <a:endParaRPr lang="en-US" altLang="en-US" sz="1200"/>
          </a:p>
        </p:txBody>
      </p:sp>
      <p:sp>
        <p:nvSpPr>
          <p:cNvPr id="92162" name="Rectangle 2">
            <a:extLst>
              <a:ext uri="{FF2B5EF4-FFF2-40B4-BE49-F238E27FC236}">
                <a16:creationId xmlns:a16="http://schemas.microsoft.com/office/drawing/2014/main" id="{6AE0E9B9-2FDF-0A4C-84F6-B723F041554C}"/>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85503E59-1DEC-EF4D-8D7F-E31779E15AD6}"/>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1259FDA0-BE22-1E49-81A6-7BEB8234E7E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E75702C-D9AC-9342-A68C-E8A16892C586}" type="slidenum">
              <a:rPr lang="en-US" altLang="en-US" sz="1200"/>
              <a:pPr/>
              <a:t>39</a:t>
            </a:fld>
            <a:endParaRPr lang="en-US" altLang="en-US" sz="1200"/>
          </a:p>
        </p:txBody>
      </p:sp>
      <p:sp>
        <p:nvSpPr>
          <p:cNvPr id="94210" name="Rectangle 2">
            <a:extLst>
              <a:ext uri="{FF2B5EF4-FFF2-40B4-BE49-F238E27FC236}">
                <a16:creationId xmlns:a16="http://schemas.microsoft.com/office/drawing/2014/main" id="{6DFF33AD-1816-3F46-9311-25C5921E6093}"/>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595D54FB-45DD-5D42-87A1-96C75F68259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51BB9F8F-AFEE-3243-978C-F416BF5D190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603BD99-B090-A742-ACE3-0482F18E0D84}" type="slidenum">
              <a:rPr lang="en-US" altLang="en-US" sz="1200"/>
              <a:pPr/>
              <a:t>4</a:t>
            </a:fld>
            <a:endParaRPr lang="en-US" altLang="en-US" sz="1200"/>
          </a:p>
        </p:txBody>
      </p:sp>
      <p:sp>
        <p:nvSpPr>
          <p:cNvPr id="22530" name="Rectangle 2">
            <a:extLst>
              <a:ext uri="{FF2B5EF4-FFF2-40B4-BE49-F238E27FC236}">
                <a16:creationId xmlns:a16="http://schemas.microsoft.com/office/drawing/2014/main" id="{03CA6398-F776-9C47-98D2-869576B610AE}"/>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89C377F9-0E9D-684E-9D89-CF36A199997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D5BAEA64-FD25-384B-A618-3D06320B49D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F2ACA3D-82A0-524D-8B43-FE9F5DD51384}" type="slidenum">
              <a:rPr lang="en-US" altLang="en-US" sz="1200"/>
              <a:pPr/>
              <a:t>40</a:t>
            </a:fld>
            <a:endParaRPr lang="en-US" altLang="en-US" sz="1200"/>
          </a:p>
        </p:txBody>
      </p:sp>
      <p:sp>
        <p:nvSpPr>
          <p:cNvPr id="119811" name="Rectangle 2">
            <a:extLst>
              <a:ext uri="{FF2B5EF4-FFF2-40B4-BE49-F238E27FC236}">
                <a16:creationId xmlns:a16="http://schemas.microsoft.com/office/drawing/2014/main" id="{F8C609C9-98E0-3241-A8C5-8B327D41D0EF}"/>
              </a:ext>
            </a:extLst>
          </p:cNvPr>
          <p:cNvSpPr>
            <a:spLocks noGrp="1" noChangeArrowheads="1"/>
          </p:cNvSpPr>
          <p:nvPr>
            <p:ph type="body" idx="1"/>
          </p:nvPr>
        </p:nvSpPr>
        <p:spPr>
          <a:xfrm>
            <a:off x="912813" y="4341813"/>
            <a:ext cx="5030787" cy="4116387"/>
          </a:xfrm>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500" tIns="44456" rIns="90500" bIns="44456"/>
          <a:lstStyle/>
          <a:p>
            <a:pPr>
              <a:defRPr/>
            </a:pPr>
            <a:r>
              <a:rPr lang="en-US">
                <a:latin typeface="Times New Roman" charset="0"/>
                <a:cs typeface="+mn-cs"/>
              </a:rPr>
              <a:t>Protocol in enrichment broth</a:t>
            </a:r>
          </a:p>
          <a:p>
            <a:pPr>
              <a:defRPr/>
            </a:pPr>
            <a:r>
              <a:rPr lang="en-US">
                <a:latin typeface="Times New Roman" charset="0"/>
                <a:cs typeface="+mn-cs"/>
              </a:rPr>
              <a:t>delta strain are attenuated strains (no virulence)</a:t>
            </a:r>
          </a:p>
          <a:p>
            <a:pPr>
              <a:defRPr/>
            </a:pPr>
            <a:r>
              <a:rPr lang="en-US">
                <a:latin typeface="Times New Roman" charset="0"/>
                <a:cs typeface="+mn-cs"/>
              </a:rPr>
              <a:t>pX01 is toxin plasmid</a:t>
            </a:r>
          </a:p>
          <a:p>
            <a:pPr>
              <a:defRPr/>
            </a:pPr>
            <a:r>
              <a:rPr lang="en-US">
                <a:latin typeface="Times New Roman" charset="0"/>
                <a:cs typeface="+mn-cs"/>
              </a:rPr>
              <a:t>pX02 is capsule plasmid - both needed for virulence</a:t>
            </a:r>
          </a:p>
          <a:p>
            <a:pPr>
              <a:defRPr/>
            </a:pPr>
            <a:endParaRPr lang="en-US">
              <a:latin typeface="Times New Roman" charset="0"/>
              <a:cs typeface="+mn-cs"/>
            </a:endParaRPr>
          </a:p>
        </p:txBody>
      </p:sp>
      <p:sp>
        <p:nvSpPr>
          <p:cNvPr id="96259" name="Rectangle 3">
            <a:extLst>
              <a:ext uri="{FF2B5EF4-FFF2-40B4-BE49-F238E27FC236}">
                <a16:creationId xmlns:a16="http://schemas.microsoft.com/office/drawing/2014/main" id="{FFC153BD-1A4B-2747-835B-46FD63654887}"/>
              </a:ext>
            </a:extLst>
          </p:cNvPr>
          <p:cNvSpPr>
            <a:spLocks noGrp="1" noRot="1" noChangeAspect="1" noChangeArrowheads="1" noTextEdit="1"/>
          </p:cNvSpPr>
          <p:nvPr>
            <p:ph type="sldImg"/>
          </p:nvPr>
        </p:nvSpPr>
        <p:spPr>
          <a:xfrm>
            <a:off x="1150938" y="690563"/>
            <a:ext cx="4557712" cy="3417887"/>
          </a:xfrm>
          <a:ln w="12700" cap="flat">
            <a:solidFill>
              <a:schemeClr val="tx1"/>
            </a:solid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697542F1-B2E1-3140-A7FC-F730AACC8BE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2937CA2-FA81-2A40-8C3D-C4659FB4B122}" type="slidenum">
              <a:rPr lang="en-US" altLang="en-US" sz="1200"/>
              <a:pPr/>
              <a:t>41</a:t>
            </a:fld>
            <a:endParaRPr lang="en-US" altLang="en-US" sz="1200"/>
          </a:p>
        </p:txBody>
      </p:sp>
      <p:sp>
        <p:nvSpPr>
          <p:cNvPr id="98306" name="Rectangle 2">
            <a:extLst>
              <a:ext uri="{FF2B5EF4-FFF2-40B4-BE49-F238E27FC236}">
                <a16:creationId xmlns:a16="http://schemas.microsoft.com/office/drawing/2014/main" id="{56FF70D6-E8CE-F94E-B23A-FD0ED9734359}"/>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441C873E-F13D-0644-BBA7-E696E957A6E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endParaRPr lang="en-US">
              <a:latin typeface="Times New Roman"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633077BA-0C41-9F4C-A63F-7F08CA8785F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6645CEF-247A-7845-8CEC-FDF75F7AF642}" type="slidenum">
              <a:rPr lang="en-US" altLang="en-US" sz="1200"/>
              <a:pPr/>
              <a:t>42</a:t>
            </a:fld>
            <a:endParaRPr lang="en-US" altLang="en-US" sz="1200"/>
          </a:p>
        </p:txBody>
      </p:sp>
      <p:sp>
        <p:nvSpPr>
          <p:cNvPr id="102402" name="Rectangle 2">
            <a:extLst>
              <a:ext uri="{FF2B5EF4-FFF2-40B4-BE49-F238E27FC236}">
                <a16:creationId xmlns:a16="http://schemas.microsoft.com/office/drawing/2014/main" id="{1C9110BB-0543-D24E-BFB1-A26B6F85926F}"/>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40CBD30A-B270-6F4B-8ADB-792256725745}"/>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r>
              <a:rPr lang="en-US">
                <a:latin typeface="Times New Roman" charset="0"/>
                <a:cs typeface="+mn-cs"/>
              </a:rPr>
              <a:t>This antibody only binds to viable spores. Spores must germinate (30 minutes) </a:t>
            </a:r>
          </a:p>
          <a:p>
            <a:pPr>
              <a:defRPr/>
            </a:pPr>
            <a:r>
              <a:rPr lang="en-US">
                <a:latin typeface="Times New Roman" charset="0"/>
                <a:cs typeface="+mn-cs"/>
              </a:rPr>
              <a:t>bicarbonate added to cause capsule formation (same as in body)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0CD6DDF4-5C85-2748-B387-BE97452C698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7320EC-86F9-CB47-8062-7BC0DFF81F83}" type="slidenum">
              <a:rPr lang="en-US" altLang="en-US" sz="1200"/>
              <a:pPr/>
              <a:t>43</a:t>
            </a:fld>
            <a:endParaRPr lang="en-US" altLang="en-US" sz="1200"/>
          </a:p>
        </p:txBody>
      </p:sp>
      <p:sp>
        <p:nvSpPr>
          <p:cNvPr id="104450" name="Rectangle 2">
            <a:extLst>
              <a:ext uri="{FF2B5EF4-FFF2-40B4-BE49-F238E27FC236}">
                <a16:creationId xmlns:a16="http://schemas.microsoft.com/office/drawing/2014/main" id="{186FBD0C-A48C-CD43-8D46-142C8E2B1A4F}"/>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A6394C28-71DD-AE4D-8DDE-CE42AB1BF48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endParaRPr lang="en-US">
              <a:latin typeface="Times New Roman"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AA3A51F1-DA91-4E49-91DC-2E92A9C3C2A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FFB818-FB2E-3F45-8A85-9659FD974A11}" type="slidenum">
              <a:rPr lang="en-US" altLang="en-US" sz="1200"/>
              <a:pPr/>
              <a:t>44</a:t>
            </a:fld>
            <a:endParaRPr lang="en-US" altLang="en-US" sz="1200"/>
          </a:p>
        </p:txBody>
      </p:sp>
      <p:sp>
        <p:nvSpPr>
          <p:cNvPr id="106498" name="Rectangle 2">
            <a:extLst>
              <a:ext uri="{FF2B5EF4-FFF2-40B4-BE49-F238E27FC236}">
                <a16:creationId xmlns:a16="http://schemas.microsoft.com/office/drawing/2014/main" id="{AE862261-9D95-0F4D-BE4F-FFC0D7144D1F}"/>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3B4C078C-1CE2-9E43-A5C0-2A5913B48D04}"/>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r>
              <a:rPr lang="en-US">
                <a:latin typeface="Times New Roman" charset="0"/>
                <a:cs typeface="+mn-cs"/>
              </a:rPr>
              <a:t>Light scatter changed dramatically because of the capsule (refractive index) clumping, chains, etc</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88DDF06F-C1D3-D345-A149-AE9B40F6985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B394BB1-7524-FE4F-A300-83F3C974698F}" type="slidenum">
              <a:rPr lang="en-US" altLang="en-US" sz="1200"/>
              <a:pPr/>
              <a:t>45</a:t>
            </a:fld>
            <a:endParaRPr lang="en-US" altLang="en-US" sz="1200"/>
          </a:p>
        </p:txBody>
      </p:sp>
      <p:sp>
        <p:nvSpPr>
          <p:cNvPr id="108546" name="Rectangle 2">
            <a:extLst>
              <a:ext uri="{FF2B5EF4-FFF2-40B4-BE49-F238E27FC236}">
                <a16:creationId xmlns:a16="http://schemas.microsoft.com/office/drawing/2014/main" id="{2251B8D5-75AE-B74D-9CE7-281DFFE21970}"/>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B9114A81-1985-0748-8FB2-B56880BEF15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267EB3A8-2C2F-BE44-80CA-3563EE6942C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1CDD63B-FD8F-0C4F-AA4F-8A17612B8D15}" type="slidenum">
              <a:rPr lang="en-US" altLang="en-US" sz="1200"/>
              <a:pPr/>
              <a:t>46</a:t>
            </a:fld>
            <a:endParaRPr lang="en-US" altLang="en-US" sz="1200"/>
          </a:p>
        </p:txBody>
      </p:sp>
      <p:sp>
        <p:nvSpPr>
          <p:cNvPr id="110594" name="Rectangle 2">
            <a:extLst>
              <a:ext uri="{FF2B5EF4-FFF2-40B4-BE49-F238E27FC236}">
                <a16:creationId xmlns:a16="http://schemas.microsoft.com/office/drawing/2014/main" id="{7429791C-D5A8-0845-BD6E-9C3CF74E43D4}"/>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241F34BD-1A83-654B-B86C-8E0F3322DF3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endParaRPr lang="en-US">
              <a:latin typeface="Times New Roman" charset="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94979D84-E68B-5D4B-9580-A65BE7B7CA1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096AAFD-4E04-8242-A1CA-054F98C9DCEA}" type="slidenum">
              <a:rPr lang="en-US" altLang="en-US" sz="1200"/>
              <a:pPr/>
              <a:t>47</a:t>
            </a:fld>
            <a:endParaRPr lang="en-US" altLang="en-US" sz="1200"/>
          </a:p>
        </p:txBody>
      </p:sp>
      <p:sp>
        <p:nvSpPr>
          <p:cNvPr id="112642" name="Rectangle 2">
            <a:extLst>
              <a:ext uri="{FF2B5EF4-FFF2-40B4-BE49-F238E27FC236}">
                <a16:creationId xmlns:a16="http://schemas.microsoft.com/office/drawing/2014/main" id="{EEFD1604-058C-B64E-A04B-875A6D4F7D53}"/>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96C74B8C-DBD3-054D-8250-AA92BB3B6A68}"/>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r>
              <a:rPr lang="en-US" altLang="en-US">
                <a:ea typeface="ＭＳ Ｐゴシック" panose="020B0600070205080204" pitchFamily="34" charset="-128"/>
              </a:rPr>
              <a:t>Must fix the cells first</a:t>
            </a:r>
          </a:p>
          <a:p>
            <a:pPr>
              <a:defRPr/>
            </a:pPr>
            <a:r>
              <a:rPr lang="en-US" altLang="en-US">
                <a:ea typeface="ＭＳ Ｐゴシック" panose="020B0600070205080204" pitchFamily="34" charset="-128"/>
              </a:rPr>
              <a:t>probes are based on sequence analysis</a:t>
            </a:r>
          </a:p>
          <a:p>
            <a:pPr>
              <a:defRPr/>
            </a:pPr>
            <a:r>
              <a:rPr lang="en-US" altLang="en-US">
                <a:ea typeface="ＭＳ Ｐゴシック" panose="020B0600070205080204" pitchFamily="34" charset="-128"/>
              </a:rPr>
              <a:t>Once you have the probes you don</a:t>
            </a:r>
            <a:r>
              <a:rPr lang="ja-JP" altLang="en-US">
                <a:ea typeface="ＭＳ Ｐゴシック" panose="020B0600070205080204" pitchFamily="34" charset="-128"/>
              </a:rPr>
              <a:t>’</a:t>
            </a:r>
            <a:r>
              <a:rPr lang="en-US" altLang="ja-JP">
                <a:ea typeface="ＭＳ Ｐゴシック" panose="020B0600070205080204" pitchFamily="34" charset="-128"/>
              </a:rPr>
              <a:t>t need to grow them, just  identify presence</a:t>
            </a:r>
          </a:p>
          <a:p>
            <a:pPr>
              <a:defRPr/>
            </a:pPr>
            <a:endParaRPr lang="en-US" altLang="en-US">
              <a:ea typeface="ＭＳ Ｐゴシック" panose="020B0600070205080204" pitchFamily="34" charset="-128"/>
            </a:endParaRPr>
          </a:p>
          <a:p>
            <a:pPr>
              <a:defRPr/>
            </a:pPr>
            <a:endParaRPr lang="en-US" altLang="en-US">
              <a:ea typeface="ＭＳ Ｐゴシック" panose="020B0600070205080204" pitchFamily="34" charset="-128"/>
            </a:endParaRPr>
          </a:p>
          <a:p>
            <a:pPr>
              <a:defRPr/>
            </a:pPr>
            <a:endParaRPr lang="en-US" altLang="en-US">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D37B55DA-F9C9-374B-ABC4-78A45E3EE34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DA9B572-4963-E148-80D0-BDE408F1B57C}" type="slidenum">
              <a:rPr lang="en-US" altLang="en-US" sz="1200"/>
              <a:pPr/>
              <a:t>48</a:t>
            </a:fld>
            <a:endParaRPr lang="en-US" altLang="en-US" sz="1200"/>
          </a:p>
        </p:txBody>
      </p:sp>
      <p:sp>
        <p:nvSpPr>
          <p:cNvPr id="114690" name="Rectangle 2">
            <a:extLst>
              <a:ext uri="{FF2B5EF4-FFF2-40B4-BE49-F238E27FC236}">
                <a16:creationId xmlns:a16="http://schemas.microsoft.com/office/drawing/2014/main" id="{88EC8551-247B-1F45-B411-C74E740D72CA}"/>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CEE073C3-9C56-FB41-9E4B-A34FB2FF9FB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endParaRPr lang="en-US">
              <a:latin typeface="Times New Roman" charset="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EAAFB8AC-5EBA-B54F-A9F7-43112C8F136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9B62CD7-0CFB-6248-893E-F5EEEF0B2794}" type="slidenum">
              <a:rPr lang="en-US" altLang="en-US" sz="1200"/>
              <a:pPr/>
              <a:t>49</a:t>
            </a:fld>
            <a:endParaRPr lang="en-US" altLang="en-US" sz="1200"/>
          </a:p>
        </p:txBody>
      </p:sp>
      <p:sp>
        <p:nvSpPr>
          <p:cNvPr id="116738" name="Rectangle 2">
            <a:extLst>
              <a:ext uri="{FF2B5EF4-FFF2-40B4-BE49-F238E27FC236}">
                <a16:creationId xmlns:a16="http://schemas.microsoft.com/office/drawing/2014/main" id="{ACC417DC-DDBC-1841-B5AD-46A5F16A8186}"/>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42D2E15B-06E6-5E48-91D5-36B9A2A6097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endParaRPr lang="en-US">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196871CB-BC3E-D64E-BB4A-70533FE2D0B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BFA468F-74F8-2149-BD08-FC19D0BB3EAC}" type="slidenum">
              <a:rPr lang="en-US" altLang="en-US" sz="1200"/>
              <a:pPr/>
              <a:t>5</a:t>
            </a:fld>
            <a:endParaRPr lang="en-US" altLang="en-US" sz="1200"/>
          </a:p>
        </p:txBody>
      </p:sp>
      <p:sp>
        <p:nvSpPr>
          <p:cNvPr id="24578" name="Rectangle 2">
            <a:extLst>
              <a:ext uri="{FF2B5EF4-FFF2-40B4-BE49-F238E27FC236}">
                <a16:creationId xmlns:a16="http://schemas.microsoft.com/office/drawing/2014/main" id="{A2D9F41F-459B-5F42-BE00-A6F0BF7E704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73DF9EA0-2E73-BC4B-8E76-0C8FA408EDC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B37196C7-2C6E-9142-915C-B6B7AD87318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A58B585-EA1C-9049-81AE-9E068CD4F15D}" type="slidenum">
              <a:rPr lang="en-US" altLang="en-US" sz="1200"/>
              <a:pPr/>
              <a:t>50</a:t>
            </a:fld>
            <a:endParaRPr lang="en-US" altLang="en-US" sz="1200"/>
          </a:p>
        </p:txBody>
      </p:sp>
      <p:sp>
        <p:nvSpPr>
          <p:cNvPr id="118786" name="Rectangle 2">
            <a:extLst>
              <a:ext uri="{FF2B5EF4-FFF2-40B4-BE49-F238E27FC236}">
                <a16:creationId xmlns:a16="http://schemas.microsoft.com/office/drawing/2014/main" id="{5617F025-7770-924B-B053-1767EAAB3F3B}"/>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BB4B7BF6-34B8-F943-8C04-708AB251395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E6032FB3-BA4C-6844-A6B4-9F7C5EC4D66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17DBD07-7A73-DE41-9252-B1A9F03E0C30}" type="slidenum">
              <a:rPr lang="en-US" altLang="en-US" sz="1200"/>
              <a:pPr/>
              <a:t>51</a:t>
            </a:fld>
            <a:endParaRPr lang="en-US" altLang="en-US" sz="1200"/>
          </a:p>
        </p:txBody>
      </p:sp>
      <p:sp>
        <p:nvSpPr>
          <p:cNvPr id="120834" name="Rectangle 2">
            <a:extLst>
              <a:ext uri="{FF2B5EF4-FFF2-40B4-BE49-F238E27FC236}">
                <a16:creationId xmlns:a16="http://schemas.microsoft.com/office/drawing/2014/main" id="{123A1DDD-D981-E34D-805A-A116A491558B}"/>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2221035C-A721-4F41-9040-21C85A5276B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endParaRPr lang="en-US">
              <a:latin typeface="Times New Roman" charset="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8712DB79-02D6-4A48-8906-26048F3B618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210D091-5229-3247-A6A5-C45B5AEA406D}" type="slidenum">
              <a:rPr lang="en-US" altLang="en-US" sz="1200"/>
              <a:pPr/>
              <a:t>52</a:t>
            </a:fld>
            <a:endParaRPr lang="en-US" altLang="en-US" sz="1200"/>
          </a:p>
        </p:txBody>
      </p:sp>
      <p:sp>
        <p:nvSpPr>
          <p:cNvPr id="122882" name="Rectangle 2">
            <a:extLst>
              <a:ext uri="{FF2B5EF4-FFF2-40B4-BE49-F238E27FC236}">
                <a16:creationId xmlns:a16="http://schemas.microsoft.com/office/drawing/2014/main" id="{5ADE1D4F-FD53-D947-84BB-8D99070E23FF}"/>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5B85C400-5A99-B942-878D-59DCE6EC8E88}"/>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0F265E1D-780A-3C4C-AAEC-AEF0302492B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4996119-ABB0-5F47-BB1F-4D6B0321D321}" type="slidenum">
              <a:rPr lang="en-US" altLang="en-US" sz="1200"/>
              <a:pPr/>
              <a:t>53</a:t>
            </a:fld>
            <a:endParaRPr lang="en-US" altLang="en-US" sz="1200"/>
          </a:p>
        </p:txBody>
      </p:sp>
      <p:sp>
        <p:nvSpPr>
          <p:cNvPr id="124930" name="Rectangle 2">
            <a:extLst>
              <a:ext uri="{FF2B5EF4-FFF2-40B4-BE49-F238E27FC236}">
                <a16:creationId xmlns:a16="http://schemas.microsoft.com/office/drawing/2014/main" id="{D2B4901F-BB14-ED41-82BC-0F01E4085A75}"/>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98C3859C-E4C8-204C-B2C7-621CEC32DCF4}"/>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r>
              <a:rPr lang="en-US">
                <a:latin typeface="Times New Roman" charset="0"/>
                <a:cs typeface="+mn-cs"/>
              </a:rPr>
              <a:t>Gramicidin S (ionophore pokes holes in the cell membrane and polarizes them)</a:t>
            </a:r>
          </a:p>
          <a:p>
            <a:pPr>
              <a:defRPr/>
            </a:pPr>
            <a:r>
              <a:rPr lang="en-US">
                <a:latin typeface="Times New Roman" charset="0"/>
                <a:cs typeface="+mn-cs"/>
              </a:rPr>
              <a:t>Oxonol (negatively charged dye enters the depolarized cells and binds to the lipid rich intracellular components </a:t>
            </a:r>
          </a:p>
          <a:p>
            <a:pPr>
              <a:defRPr/>
            </a:pPr>
            <a:r>
              <a:rPr lang="en-US">
                <a:latin typeface="Times New Roman" charset="0"/>
                <a:cs typeface="+mn-cs"/>
              </a:rPr>
              <a:t>Cells must be exponentially growing cells (must be live cells)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a:extLst>
              <a:ext uri="{FF2B5EF4-FFF2-40B4-BE49-F238E27FC236}">
                <a16:creationId xmlns:a16="http://schemas.microsoft.com/office/drawing/2014/main" id="{F2340E88-CA9B-F544-B56D-26DF11E65F8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53B1E52-6A72-3C42-9655-9FFB4D7CDC9D}" type="slidenum">
              <a:rPr lang="en-US" altLang="en-US" sz="1200"/>
              <a:pPr/>
              <a:t>54</a:t>
            </a:fld>
            <a:endParaRPr lang="en-US" altLang="en-US" sz="1200"/>
          </a:p>
        </p:txBody>
      </p:sp>
      <p:sp>
        <p:nvSpPr>
          <p:cNvPr id="126978" name="Rectangle 2">
            <a:extLst>
              <a:ext uri="{FF2B5EF4-FFF2-40B4-BE49-F238E27FC236}">
                <a16:creationId xmlns:a16="http://schemas.microsoft.com/office/drawing/2014/main" id="{2586A5E9-BE2B-154D-AE97-FE8A829E5FA3}"/>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9F8F2255-276F-4149-B3BE-D02FECD42F7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r>
              <a:rPr lang="en-US">
                <a:latin typeface="Times New Roman" charset="0"/>
                <a:cs typeface="+mn-cs"/>
              </a:rPr>
              <a:t>Cell wall synthesis (peptidoglycan synthesis inhibited)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720FFABA-D15C-1042-B4BD-8A8D2B9EDD2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50CBDE8-C310-FB47-83A8-8A17D134CC59}" type="slidenum">
              <a:rPr lang="en-US" altLang="en-US" sz="1200"/>
              <a:pPr/>
              <a:t>55</a:t>
            </a:fld>
            <a:endParaRPr lang="en-US" altLang="en-US" sz="1200"/>
          </a:p>
        </p:txBody>
      </p:sp>
      <p:sp>
        <p:nvSpPr>
          <p:cNvPr id="129026" name="Rectangle 2">
            <a:extLst>
              <a:ext uri="{FF2B5EF4-FFF2-40B4-BE49-F238E27FC236}">
                <a16:creationId xmlns:a16="http://schemas.microsoft.com/office/drawing/2014/main" id="{2C37EA86-EF14-0047-AEC1-C76DE1281052}"/>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9DD83241-3ACA-4C44-A346-F39C86453F3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r>
              <a:rPr lang="en-US">
                <a:latin typeface="Times New Roman" charset="0"/>
                <a:cs typeface="+mn-cs"/>
              </a:rPr>
              <a:t>EthBr stain demonstrates the cell wall has been permeabilized therefore probe can penetrate the cell wall i.e. is fixation control (also identifies biologicals)</a:t>
            </a:r>
          </a:p>
          <a:p>
            <a:pPr>
              <a:defRPr/>
            </a:pPr>
            <a:r>
              <a:rPr lang="en-US">
                <a:latin typeface="Times New Roman" charset="0"/>
                <a:cs typeface="+mn-cs"/>
              </a:rPr>
              <a:t>16srRNA probe FITC labeled probe (specific to Sphingomonas (soil bacteria degrades pyrene)</a:t>
            </a:r>
          </a:p>
          <a:p>
            <a:pPr>
              <a:defRPr/>
            </a:pPr>
            <a:endParaRPr lang="en-US">
              <a:latin typeface="Times New Roman" charset="0"/>
              <a:cs typeface="+mn-cs"/>
            </a:endParaRPr>
          </a:p>
          <a:p>
            <a:pPr>
              <a:defRPr/>
            </a:pPr>
            <a:r>
              <a:rPr lang="en-US">
                <a:latin typeface="Times New Roman" charset="0"/>
                <a:cs typeface="+mn-cs"/>
              </a:rPr>
              <a:t>top - pure culture</a:t>
            </a:r>
          </a:p>
          <a:p>
            <a:pPr>
              <a:defRPr/>
            </a:pPr>
            <a:r>
              <a:rPr lang="en-US">
                <a:latin typeface="Times New Roman" charset="0"/>
                <a:cs typeface="+mn-cs"/>
              </a:rPr>
              <a:t>bottom soil</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D5820B5B-1302-8147-AE81-AE59104B618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DA8746F-100F-4A42-B635-F36935E8B133}" type="slidenum">
              <a:rPr lang="en-US" altLang="en-US" sz="1200"/>
              <a:pPr/>
              <a:t>56</a:t>
            </a:fld>
            <a:endParaRPr lang="en-US" altLang="en-US" sz="1200"/>
          </a:p>
        </p:txBody>
      </p:sp>
      <p:sp>
        <p:nvSpPr>
          <p:cNvPr id="131074" name="Rectangle 2">
            <a:extLst>
              <a:ext uri="{FF2B5EF4-FFF2-40B4-BE49-F238E27FC236}">
                <a16:creationId xmlns:a16="http://schemas.microsoft.com/office/drawing/2014/main" id="{94C469B7-D060-CC4A-BCCF-635BF2AB0C94}"/>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91BCAB84-9CD7-C64A-8696-018AB2AC5FF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endParaRPr lang="en-US">
              <a:latin typeface="Times New Roman" charset="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D8A71C83-F1B4-144A-9B03-9F04E09A928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24AF137-F1F4-934E-A29D-48AC558C83C1}" type="slidenum">
              <a:rPr lang="en-US" altLang="en-US" sz="1200"/>
              <a:pPr/>
              <a:t>57</a:t>
            </a:fld>
            <a:endParaRPr lang="en-US" altLang="en-US" sz="1200"/>
          </a:p>
        </p:txBody>
      </p:sp>
      <p:sp>
        <p:nvSpPr>
          <p:cNvPr id="133122" name="Rectangle 2">
            <a:extLst>
              <a:ext uri="{FF2B5EF4-FFF2-40B4-BE49-F238E27FC236}">
                <a16:creationId xmlns:a16="http://schemas.microsoft.com/office/drawing/2014/main" id="{3FECDDF2-22BD-8444-AFE0-2FE0177A5F9B}"/>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3ACD6A32-6249-7649-B7A3-EC6DD6C284D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r>
              <a:rPr lang="en-US" altLang="en-US">
                <a:ea typeface="ＭＳ Ｐゴシック" panose="020B0600070205080204" pitchFamily="34" charset="-128"/>
              </a:rPr>
              <a:t>Crypto isolated from cow (purchased)</a:t>
            </a:r>
          </a:p>
          <a:p>
            <a:pPr>
              <a:defRPr/>
            </a:pPr>
            <a:r>
              <a:rPr lang="en-US" altLang="en-US">
                <a:ea typeface="ＭＳ Ｐゴシック" panose="020B0600070205080204" pitchFamily="34" charset="-128"/>
              </a:rPr>
              <a:t>gamma  irradiated 900 Krads (kills alm ost all)</a:t>
            </a:r>
          </a:p>
          <a:p>
            <a:pPr>
              <a:defRPr/>
            </a:pPr>
            <a:r>
              <a:rPr lang="en-US" altLang="en-US">
                <a:ea typeface="ＭＳ Ｐゴシック" panose="020B0600070205080204" pitchFamily="34" charset="-128"/>
              </a:rPr>
              <a:t>Stained with Sytox Green (membrane impermeant) i.e. gamma irradiation damages oocyst wall to all dye to penetrate and stain DNA</a:t>
            </a:r>
          </a:p>
          <a:p>
            <a:pPr>
              <a:defRPr/>
            </a:pPr>
            <a:r>
              <a:rPr lang="en-US" altLang="en-US">
                <a:ea typeface="ＭＳ Ｐゴシック" panose="020B0600070205080204" pitchFamily="34" charset="-128"/>
              </a:rPr>
              <a:t>Ghosts - don</a:t>
            </a:r>
            <a:r>
              <a:rPr lang="ja-JP" altLang="en-US">
                <a:ea typeface="ＭＳ Ｐゴシック" panose="020B0600070205080204" pitchFamily="34" charset="-128"/>
              </a:rPr>
              <a:t>’</a:t>
            </a:r>
            <a:r>
              <a:rPr lang="en-US" altLang="ja-JP">
                <a:ea typeface="ＭＳ Ｐゴシック" panose="020B0600070205080204" pitchFamily="34" charset="-128"/>
              </a:rPr>
              <a:t>t stain because trophozoites have left and there is no DNA to stain</a:t>
            </a:r>
          </a:p>
          <a:p>
            <a:pPr>
              <a:defRPr/>
            </a:pPr>
            <a:r>
              <a:rPr lang="en-US" altLang="en-US">
                <a:ea typeface="ＭＳ Ｐゴシック" panose="020B0600070205080204" pitchFamily="34" charset="-128"/>
              </a:rPr>
              <a:t>Dead cells stain because of the damaged membrane from the gamma irradiation</a:t>
            </a:r>
          </a:p>
          <a:p>
            <a:pPr>
              <a:defRPr/>
            </a:pPr>
            <a:r>
              <a:rPr lang="en-US" altLang="en-US">
                <a:ea typeface="ＭＳ Ｐゴシック" panose="020B0600070205080204" pitchFamily="34" charset="-128"/>
              </a:rPr>
              <a:t>Live cells will not stain either</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5F7F82C3-7648-7E46-BE65-98128CD1D4C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CCD407E-11A9-CA41-8369-EFEF5AE4135A}" type="slidenum">
              <a:rPr lang="en-US" altLang="en-US" sz="1200"/>
              <a:pPr/>
              <a:t>58</a:t>
            </a:fld>
            <a:endParaRPr lang="en-US" altLang="en-US" sz="1200"/>
          </a:p>
        </p:txBody>
      </p:sp>
      <p:sp>
        <p:nvSpPr>
          <p:cNvPr id="135170" name="Rectangle 2">
            <a:extLst>
              <a:ext uri="{FF2B5EF4-FFF2-40B4-BE49-F238E27FC236}">
                <a16:creationId xmlns:a16="http://schemas.microsoft.com/office/drawing/2014/main" id="{AFCF35B9-28EB-7E4B-BD22-762C73BF5F53}"/>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620F03BA-0007-074B-A397-67E45BCCEEF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000AA65D-035F-7C4A-8DB0-25F9CA7EEBF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54D206-29EE-A041-AC3D-97F65878CD9B}" type="slidenum">
              <a:rPr lang="en-US" altLang="en-US" sz="1200"/>
              <a:pPr/>
              <a:t>59</a:t>
            </a:fld>
            <a:endParaRPr lang="en-US" altLang="en-US" sz="1200"/>
          </a:p>
        </p:txBody>
      </p:sp>
      <p:sp>
        <p:nvSpPr>
          <p:cNvPr id="137218" name="Rectangle 2">
            <a:extLst>
              <a:ext uri="{FF2B5EF4-FFF2-40B4-BE49-F238E27FC236}">
                <a16:creationId xmlns:a16="http://schemas.microsoft.com/office/drawing/2014/main" id="{A6D71ED4-6036-E74F-B79F-7EABCFF794BE}"/>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9FB13CCF-F468-D44C-B357-18CD089E27D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30" tIns="44865" rIns="89730" bIns="44865"/>
          <a:lstStyle/>
          <a:p>
            <a:pPr>
              <a:defRPr/>
            </a:pPr>
            <a:endParaRPr lang="en-US">
              <a:latin typeface="Times New Roman"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EB993DE7-35F6-8B44-8228-84568D3C02F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8C9CE78-EE59-C841-B2B8-076A6D9BF180}" type="slidenum">
              <a:rPr lang="en-US" altLang="en-US" sz="1200"/>
              <a:pPr/>
              <a:t>6</a:t>
            </a:fld>
            <a:endParaRPr lang="en-US" altLang="en-US" sz="1200"/>
          </a:p>
        </p:txBody>
      </p:sp>
      <p:sp>
        <p:nvSpPr>
          <p:cNvPr id="26626" name="Rectangle 2">
            <a:extLst>
              <a:ext uri="{FF2B5EF4-FFF2-40B4-BE49-F238E27FC236}">
                <a16:creationId xmlns:a16="http://schemas.microsoft.com/office/drawing/2014/main" id="{288A26F2-927A-E64A-B6CA-6585A69D8C71}"/>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C2B0B8C2-5713-4B41-8175-B6E304B1CCD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5A38FB47-6F48-A245-A0A6-EDD41CA1A8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713E272-8731-144A-A6D1-C8911052D8E2}" type="slidenum">
              <a:rPr lang="en-US" altLang="en-US" sz="1200"/>
              <a:pPr/>
              <a:t>7</a:t>
            </a:fld>
            <a:endParaRPr lang="en-US" altLang="en-US" sz="1200"/>
          </a:p>
        </p:txBody>
      </p:sp>
      <p:sp>
        <p:nvSpPr>
          <p:cNvPr id="28674" name="Rectangle 2">
            <a:extLst>
              <a:ext uri="{FF2B5EF4-FFF2-40B4-BE49-F238E27FC236}">
                <a16:creationId xmlns:a16="http://schemas.microsoft.com/office/drawing/2014/main" id="{F659B96D-88A6-C041-A0CB-4DB50ADAC7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FC56548C-5B67-004E-9086-5EFA795A769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A23A7AA4-432A-414D-995A-CBEA263D884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7E43D79-F087-6547-BBEB-DB69B52540B5}" type="slidenum">
              <a:rPr lang="en-US" altLang="en-US" sz="1200"/>
              <a:pPr/>
              <a:t>8</a:t>
            </a:fld>
            <a:endParaRPr lang="en-US" altLang="en-US" sz="1200"/>
          </a:p>
        </p:txBody>
      </p:sp>
      <p:sp>
        <p:nvSpPr>
          <p:cNvPr id="30722" name="Rectangle 2">
            <a:extLst>
              <a:ext uri="{FF2B5EF4-FFF2-40B4-BE49-F238E27FC236}">
                <a16:creationId xmlns:a16="http://schemas.microsoft.com/office/drawing/2014/main" id="{98F8B1B0-55B4-3E43-B429-FAD63248F117}"/>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316EC70A-0F74-FC4A-B012-2B261C39F5B8}"/>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41B70E02-DE10-7046-A89B-756E3ACFE03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8AABA9C-03FA-E84D-B64B-882FA2B357B4}" type="slidenum">
              <a:rPr lang="en-US" altLang="en-US" sz="1200"/>
              <a:pPr/>
              <a:t>9</a:t>
            </a:fld>
            <a:endParaRPr lang="en-US" altLang="en-US" sz="1200"/>
          </a:p>
        </p:txBody>
      </p:sp>
      <p:sp>
        <p:nvSpPr>
          <p:cNvPr id="32770" name="Rectangle 2">
            <a:extLst>
              <a:ext uri="{FF2B5EF4-FFF2-40B4-BE49-F238E27FC236}">
                <a16:creationId xmlns:a16="http://schemas.microsoft.com/office/drawing/2014/main" id="{DF77F94B-25CE-A547-8DCD-3C2407CED3EF}"/>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BA79B243-11A7-2A4E-8670-2FDB8E8F604E}"/>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6748E847-39AF-984D-9CF4-C6D813050175}"/>
              </a:ext>
            </a:extLst>
          </p:cNvPr>
          <p:cNvSpPr>
            <a:spLocks noChangeArrowheads="1"/>
          </p:cNvSpPr>
          <p:nvPr/>
        </p:nvSpPr>
        <p:spPr bwMode="auto">
          <a:xfrm>
            <a:off x="7010400" y="65532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defRPr/>
            </a:pPr>
            <a:r>
              <a:rPr lang="en-US" altLang="en-US" sz="1400"/>
              <a:t>Page </a:t>
            </a:r>
            <a:fld id="{283F3055-D815-2542-A65E-BC148977B399}" type="slidenum">
              <a:rPr lang="en-US" altLang="en-US" sz="1400" smtClean="0"/>
              <a:pPr algn="r">
                <a:defRPr/>
              </a:pPr>
              <a:t>‹#›</a:t>
            </a:fld>
            <a:endParaRPr lang="en-US" altLang="en-US" sz="1400"/>
          </a:p>
        </p:txBody>
      </p:sp>
      <p:sp>
        <p:nvSpPr>
          <p:cNvPr id="5" name="Line 8">
            <a:extLst>
              <a:ext uri="{FF2B5EF4-FFF2-40B4-BE49-F238E27FC236}">
                <a16:creationId xmlns:a16="http://schemas.microsoft.com/office/drawing/2014/main" id="{726F098B-1B8F-2C48-BE51-2ECE3379214F}"/>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9" descr="puclnew">
            <a:extLst>
              <a:ext uri="{FF2B5EF4-FFF2-40B4-BE49-F238E27FC236}">
                <a16:creationId xmlns:a16="http://schemas.microsoft.com/office/drawing/2014/main" id="{C5E99331-4F79-D44A-BA01-16658D97A3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0788" y="6383338"/>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Date Placeholder 3">
            <a:extLst>
              <a:ext uri="{FF2B5EF4-FFF2-40B4-BE49-F238E27FC236}">
                <a16:creationId xmlns:a16="http://schemas.microsoft.com/office/drawing/2014/main" id="{0B647DEE-4B54-2B44-A918-FA36D7A7DB1A}"/>
              </a:ext>
            </a:extLst>
          </p:cNvPr>
          <p:cNvSpPr>
            <a:spLocks noGrp="1"/>
          </p:cNvSpPr>
          <p:nvPr>
            <p:ph type="dt" sz="half" idx="10"/>
          </p:nvPr>
        </p:nvSpPr>
        <p:spPr/>
        <p:txBody>
          <a:bodyPr/>
          <a:lstStyle>
            <a:lvl1pPr>
              <a:defRPr smtClean="0"/>
            </a:lvl1pPr>
          </a:lstStyle>
          <a:p>
            <a:pPr>
              <a:defRPr/>
            </a:pPr>
            <a:fld id="{21261A83-9936-7944-962C-761B65855ADE}" type="datetime12">
              <a:rPr lang="en-US" altLang="en-US" smtClean="0"/>
              <a:t>6:56 PM</a:t>
            </a:fld>
            <a:endParaRPr lang="en-US" altLang="en-US"/>
          </a:p>
        </p:txBody>
      </p:sp>
      <p:sp>
        <p:nvSpPr>
          <p:cNvPr id="8" name="Footer Placeholder 4">
            <a:extLst>
              <a:ext uri="{FF2B5EF4-FFF2-40B4-BE49-F238E27FC236}">
                <a16:creationId xmlns:a16="http://schemas.microsoft.com/office/drawing/2014/main" id="{173A9726-DE00-B242-9EE6-EAF4B6E78C21}"/>
              </a:ext>
            </a:extLst>
          </p:cNvPr>
          <p:cNvSpPr>
            <a:spLocks noGrp="1"/>
          </p:cNvSpPr>
          <p:nvPr>
            <p:ph type="ftr" sz="quarter" idx="11"/>
          </p:nvPr>
        </p:nvSpPr>
        <p:spPr/>
        <p:txBody>
          <a:bodyPr/>
          <a:lstStyle>
            <a:lvl1pPr>
              <a:defRPr/>
            </a:lvl1pPr>
          </a:lstStyle>
          <a:p>
            <a:pPr>
              <a:defRPr/>
            </a:pPr>
            <a:r>
              <a:rPr lang="en-US" altLang="en-US"/>
              <a:t>© 1990-2020 J.Paul Robinson</a:t>
            </a:r>
          </a:p>
        </p:txBody>
      </p:sp>
    </p:spTree>
    <p:extLst>
      <p:ext uri="{BB962C8B-B14F-4D97-AF65-F5344CB8AC3E}">
        <p14:creationId xmlns:p14="http://schemas.microsoft.com/office/powerpoint/2010/main" val="51598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E4EECE07-5CF2-8C40-AA56-EB97D329A627}"/>
              </a:ext>
            </a:extLst>
          </p:cNvPr>
          <p:cNvSpPr>
            <a:spLocks noChangeArrowheads="1"/>
          </p:cNvSpPr>
          <p:nvPr/>
        </p:nvSpPr>
        <p:spPr bwMode="auto">
          <a:xfrm>
            <a:off x="7010400" y="65532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defRPr/>
            </a:pPr>
            <a:r>
              <a:rPr lang="en-US" altLang="en-US" sz="1400"/>
              <a:t>Page </a:t>
            </a:r>
            <a:fld id="{D56E246E-C20A-5944-A0C4-43ACAEE11156}" type="slidenum">
              <a:rPr lang="en-US" altLang="en-US" sz="1400" smtClean="0"/>
              <a:pPr algn="r">
                <a:defRPr/>
              </a:pPr>
              <a:t>‹#›</a:t>
            </a:fld>
            <a:endParaRPr lang="en-US" altLang="en-US" sz="1400"/>
          </a:p>
        </p:txBody>
      </p:sp>
      <p:sp>
        <p:nvSpPr>
          <p:cNvPr id="5" name="Line 8">
            <a:extLst>
              <a:ext uri="{FF2B5EF4-FFF2-40B4-BE49-F238E27FC236}">
                <a16:creationId xmlns:a16="http://schemas.microsoft.com/office/drawing/2014/main" id="{7D85A8C6-D520-004C-A0DE-38133E44BC21}"/>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9" descr="puclnew">
            <a:extLst>
              <a:ext uri="{FF2B5EF4-FFF2-40B4-BE49-F238E27FC236}">
                <a16:creationId xmlns:a16="http://schemas.microsoft.com/office/drawing/2014/main" id="{F6C26AFA-0473-624C-8A26-742726093C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0788" y="6383338"/>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32DCE44-9640-A145-A111-46EED375B879}"/>
              </a:ext>
            </a:extLst>
          </p:cNvPr>
          <p:cNvSpPr>
            <a:spLocks noGrp="1"/>
          </p:cNvSpPr>
          <p:nvPr>
            <p:ph type="dt" sz="half" idx="10"/>
          </p:nvPr>
        </p:nvSpPr>
        <p:spPr/>
        <p:txBody>
          <a:bodyPr/>
          <a:lstStyle>
            <a:lvl1pPr>
              <a:defRPr smtClean="0"/>
            </a:lvl1pPr>
          </a:lstStyle>
          <a:p>
            <a:pPr>
              <a:defRPr/>
            </a:pPr>
            <a:fld id="{8954B9BE-9B21-0149-A336-811F62F811BA}" type="datetime12">
              <a:rPr lang="en-US" altLang="en-US" smtClean="0"/>
              <a:t>6:56 PM</a:t>
            </a:fld>
            <a:endParaRPr lang="en-US" altLang="en-US"/>
          </a:p>
        </p:txBody>
      </p:sp>
      <p:sp>
        <p:nvSpPr>
          <p:cNvPr id="8" name="Footer Placeholder 4">
            <a:extLst>
              <a:ext uri="{FF2B5EF4-FFF2-40B4-BE49-F238E27FC236}">
                <a16:creationId xmlns:a16="http://schemas.microsoft.com/office/drawing/2014/main" id="{A6E180BE-CC36-624C-A3FA-A2C1EC2A7F8C}"/>
              </a:ext>
            </a:extLst>
          </p:cNvPr>
          <p:cNvSpPr>
            <a:spLocks noGrp="1"/>
          </p:cNvSpPr>
          <p:nvPr>
            <p:ph type="ftr" sz="quarter" idx="11"/>
          </p:nvPr>
        </p:nvSpPr>
        <p:spPr/>
        <p:txBody>
          <a:bodyPr/>
          <a:lstStyle>
            <a:lvl1pPr>
              <a:defRPr/>
            </a:lvl1pPr>
          </a:lstStyle>
          <a:p>
            <a:pPr>
              <a:defRPr/>
            </a:pPr>
            <a:r>
              <a:rPr lang="sk-SK" altLang="en-US"/>
              <a:t>© 1990-2020 J.Paul Robinson</a:t>
            </a:r>
            <a:endParaRPr lang="en-US" altLang="en-US"/>
          </a:p>
        </p:txBody>
      </p:sp>
    </p:spTree>
    <p:extLst>
      <p:ext uri="{BB962C8B-B14F-4D97-AF65-F5344CB8AC3E}">
        <p14:creationId xmlns:p14="http://schemas.microsoft.com/office/powerpoint/2010/main" val="198607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6E74DB12-7BDE-6D42-AB1A-4FD2E8C2364E}"/>
              </a:ext>
            </a:extLst>
          </p:cNvPr>
          <p:cNvSpPr>
            <a:spLocks noChangeArrowheads="1"/>
          </p:cNvSpPr>
          <p:nvPr/>
        </p:nvSpPr>
        <p:spPr bwMode="auto">
          <a:xfrm>
            <a:off x="7010400" y="65532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defRPr/>
            </a:pPr>
            <a:r>
              <a:rPr lang="en-US" altLang="en-US" sz="1400"/>
              <a:t>Page </a:t>
            </a:r>
            <a:fld id="{89360072-5CAE-A14B-8CA6-7A37B7B7177F}" type="slidenum">
              <a:rPr lang="en-US" altLang="en-US" sz="1400" smtClean="0"/>
              <a:pPr algn="r">
                <a:defRPr/>
              </a:pPr>
              <a:t>‹#›</a:t>
            </a:fld>
            <a:endParaRPr lang="en-US" altLang="en-US" sz="1400"/>
          </a:p>
        </p:txBody>
      </p:sp>
      <p:sp>
        <p:nvSpPr>
          <p:cNvPr id="5" name="Line 8">
            <a:extLst>
              <a:ext uri="{FF2B5EF4-FFF2-40B4-BE49-F238E27FC236}">
                <a16:creationId xmlns:a16="http://schemas.microsoft.com/office/drawing/2014/main" id="{E25028A5-ABF0-964E-8A78-3FB0D0673C92}"/>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9" descr="puclnew">
            <a:extLst>
              <a:ext uri="{FF2B5EF4-FFF2-40B4-BE49-F238E27FC236}">
                <a16:creationId xmlns:a16="http://schemas.microsoft.com/office/drawing/2014/main" id="{D32D89FF-DDF2-D94D-B8A9-7A415E9EE7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0788" y="6383338"/>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229350" y="0"/>
            <a:ext cx="20764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0769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1D19828-BE4F-E244-AE4D-D957D5A39931}"/>
              </a:ext>
            </a:extLst>
          </p:cNvPr>
          <p:cNvSpPr>
            <a:spLocks noGrp="1"/>
          </p:cNvSpPr>
          <p:nvPr>
            <p:ph type="dt" sz="half" idx="10"/>
          </p:nvPr>
        </p:nvSpPr>
        <p:spPr/>
        <p:txBody>
          <a:bodyPr/>
          <a:lstStyle>
            <a:lvl1pPr>
              <a:defRPr smtClean="0"/>
            </a:lvl1pPr>
          </a:lstStyle>
          <a:p>
            <a:pPr>
              <a:defRPr/>
            </a:pPr>
            <a:fld id="{6A677E34-8F7D-4C43-B03A-FBC6488E24CD}" type="datetime12">
              <a:rPr lang="en-US" altLang="en-US" smtClean="0"/>
              <a:t>6:56 PM</a:t>
            </a:fld>
            <a:endParaRPr lang="en-US" altLang="en-US"/>
          </a:p>
        </p:txBody>
      </p:sp>
      <p:sp>
        <p:nvSpPr>
          <p:cNvPr id="8" name="Footer Placeholder 4">
            <a:extLst>
              <a:ext uri="{FF2B5EF4-FFF2-40B4-BE49-F238E27FC236}">
                <a16:creationId xmlns:a16="http://schemas.microsoft.com/office/drawing/2014/main" id="{DD97AB19-C949-B945-95BF-A90B02663303}"/>
              </a:ext>
            </a:extLst>
          </p:cNvPr>
          <p:cNvSpPr>
            <a:spLocks noGrp="1"/>
          </p:cNvSpPr>
          <p:nvPr>
            <p:ph type="ftr" sz="quarter" idx="11"/>
          </p:nvPr>
        </p:nvSpPr>
        <p:spPr/>
        <p:txBody>
          <a:bodyPr/>
          <a:lstStyle>
            <a:lvl1pPr>
              <a:defRPr/>
            </a:lvl1pPr>
          </a:lstStyle>
          <a:p>
            <a:pPr>
              <a:defRPr/>
            </a:pPr>
            <a:r>
              <a:rPr lang="sk-SK" altLang="en-US"/>
              <a:t>© 1990-2020 J.Paul Robinson</a:t>
            </a:r>
            <a:endParaRPr lang="en-US" altLang="en-US"/>
          </a:p>
        </p:txBody>
      </p:sp>
    </p:spTree>
    <p:extLst>
      <p:ext uri="{BB962C8B-B14F-4D97-AF65-F5344CB8AC3E}">
        <p14:creationId xmlns:p14="http://schemas.microsoft.com/office/powerpoint/2010/main" val="41085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AC2E0CF4-60B6-9E4E-A64D-FAF1D0C317B2}"/>
              </a:ext>
            </a:extLst>
          </p:cNvPr>
          <p:cNvSpPr>
            <a:spLocks noChangeArrowheads="1"/>
          </p:cNvSpPr>
          <p:nvPr/>
        </p:nvSpPr>
        <p:spPr bwMode="auto">
          <a:xfrm>
            <a:off x="7010400" y="65532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defRPr/>
            </a:pPr>
            <a:r>
              <a:rPr lang="en-US" altLang="en-US" sz="1400"/>
              <a:t>Page </a:t>
            </a:r>
            <a:fld id="{85F4177D-2297-C245-AD1A-36065AFB0E7C}" type="slidenum">
              <a:rPr lang="en-US" altLang="en-US" sz="1400" smtClean="0"/>
              <a:pPr algn="r">
                <a:defRPr/>
              </a:pPr>
              <a:t>‹#›</a:t>
            </a:fld>
            <a:endParaRPr lang="en-US" altLang="en-US" sz="1400"/>
          </a:p>
        </p:txBody>
      </p:sp>
      <p:sp>
        <p:nvSpPr>
          <p:cNvPr id="5" name="Line 8">
            <a:extLst>
              <a:ext uri="{FF2B5EF4-FFF2-40B4-BE49-F238E27FC236}">
                <a16:creationId xmlns:a16="http://schemas.microsoft.com/office/drawing/2014/main" id="{02384AAE-724F-A24C-B4C5-D8D62503EBAC}"/>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9" descr="puclnew">
            <a:extLst>
              <a:ext uri="{FF2B5EF4-FFF2-40B4-BE49-F238E27FC236}">
                <a16:creationId xmlns:a16="http://schemas.microsoft.com/office/drawing/2014/main" id="{17B00F3E-CC32-DF44-9FB8-1E1BC156BD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0788" y="6383338"/>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786EF2C-93BA-4847-9F14-85E73FA4D9F1}"/>
              </a:ext>
            </a:extLst>
          </p:cNvPr>
          <p:cNvSpPr>
            <a:spLocks noGrp="1"/>
          </p:cNvSpPr>
          <p:nvPr>
            <p:ph type="dt" sz="half" idx="10"/>
          </p:nvPr>
        </p:nvSpPr>
        <p:spPr/>
        <p:txBody>
          <a:bodyPr/>
          <a:lstStyle>
            <a:lvl1pPr>
              <a:defRPr smtClean="0"/>
            </a:lvl1pPr>
          </a:lstStyle>
          <a:p>
            <a:pPr>
              <a:defRPr/>
            </a:pPr>
            <a:fld id="{4FB3010E-F486-714B-BA41-3EFB47995B7E}" type="datetime12">
              <a:rPr lang="en-US" altLang="en-US" smtClean="0"/>
              <a:t>6:56 PM</a:t>
            </a:fld>
            <a:endParaRPr lang="en-US" altLang="en-US"/>
          </a:p>
        </p:txBody>
      </p:sp>
      <p:sp>
        <p:nvSpPr>
          <p:cNvPr id="8" name="Footer Placeholder 4">
            <a:extLst>
              <a:ext uri="{FF2B5EF4-FFF2-40B4-BE49-F238E27FC236}">
                <a16:creationId xmlns:a16="http://schemas.microsoft.com/office/drawing/2014/main" id="{8F842453-2CF2-2643-A91A-94FEB13B0451}"/>
              </a:ext>
            </a:extLst>
          </p:cNvPr>
          <p:cNvSpPr>
            <a:spLocks noGrp="1"/>
          </p:cNvSpPr>
          <p:nvPr>
            <p:ph type="ftr" sz="quarter" idx="11"/>
          </p:nvPr>
        </p:nvSpPr>
        <p:spPr/>
        <p:txBody>
          <a:bodyPr/>
          <a:lstStyle>
            <a:lvl1pPr>
              <a:defRPr/>
            </a:lvl1pPr>
          </a:lstStyle>
          <a:p>
            <a:pPr>
              <a:defRPr/>
            </a:pPr>
            <a:r>
              <a:rPr lang="en-US" altLang="en-US"/>
              <a:t>© 1990-2020 J.Paul Robinson</a:t>
            </a:r>
          </a:p>
        </p:txBody>
      </p:sp>
    </p:spTree>
    <p:extLst>
      <p:ext uri="{BB962C8B-B14F-4D97-AF65-F5344CB8AC3E}">
        <p14:creationId xmlns:p14="http://schemas.microsoft.com/office/powerpoint/2010/main" val="242622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5E63879-4266-CF48-BAEF-ECD30B187D0C}"/>
              </a:ext>
            </a:extLst>
          </p:cNvPr>
          <p:cNvSpPr>
            <a:spLocks noChangeArrowheads="1"/>
          </p:cNvSpPr>
          <p:nvPr/>
        </p:nvSpPr>
        <p:spPr bwMode="auto">
          <a:xfrm>
            <a:off x="7010400" y="65532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defRPr/>
            </a:pPr>
            <a:r>
              <a:rPr lang="en-US" altLang="en-US" sz="1400"/>
              <a:t>Page </a:t>
            </a:r>
            <a:fld id="{BC2D3C48-40BA-014D-82C0-3A9E9224F602}" type="slidenum">
              <a:rPr lang="en-US" altLang="en-US" sz="1400" smtClean="0"/>
              <a:pPr algn="r">
                <a:defRPr/>
              </a:pPr>
              <a:t>‹#›</a:t>
            </a:fld>
            <a:endParaRPr lang="en-US" altLang="en-US" sz="1400"/>
          </a:p>
        </p:txBody>
      </p:sp>
      <p:sp>
        <p:nvSpPr>
          <p:cNvPr id="5" name="Line 8">
            <a:extLst>
              <a:ext uri="{FF2B5EF4-FFF2-40B4-BE49-F238E27FC236}">
                <a16:creationId xmlns:a16="http://schemas.microsoft.com/office/drawing/2014/main" id="{BF5747C3-C3A7-5846-89A4-6848DE37CBB2}"/>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9" descr="puclnew">
            <a:extLst>
              <a:ext uri="{FF2B5EF4-FFF2-40B4-BE49-F238E27FC236}">
                <a16:creationId xmlns:a16="http://schemas.microsoft.com/office/drawing/2014/main" id="{253EA832-C877-344A-AD91-FB65227E38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0788" y="6383338"/>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Date Placeholder 3">
            <a:extLst>
              <a:ext uri="{FF2B5EF4-FFF2-40B4-BE49-F238E27FC236}">
                <a16:creationId xmlns:a16="http://schemas.microsoft.com/office/drawing/2014/main" id="{A469992C-08E8-714C-9BBE-EE977D613DF7}"/>
              </a:ext>
            </a:extLst>
          </p:cNvPr>
          <p:cNvSpPr>
            <a:spLocks noGrp="1"/>
          </p:cNvSpPr>
          <p:nvPr>
            <p:ph type="dt" sz="half" idx="10"/>
          </p:nvPr>
        </p:nvSpPr>
        <p:spPr/>
        <p:txBody>
          <a:bodyPr/>
          <a:lstStyle>
            <a:lvl1pPr>
              <a:defRPr smtClean="0"/>
            </a:lvl1pPr>
          </a:lstStyle>
          <a:p>
            <a:pPr>
              <a:defRPr/>
            </a:pPr>
            <a:fld id="{5780A743-7095-6545-8CE8-FAEF218B2CA4}" type="datetime12">
              <a:rPr lang="en-US" altLang="en-US" smtClean="0"/>
              <a:t>6:56 PM</a:t>
            </a:fld>
            <a:endParaRPr lang="en-US" altLang="en-US"/>
          </a:p>
        </p:txBody>
      </p:sp>
      <p:sp>
        <p:nvSpPr>
          <p:cNvPr id="8" name="Footer Placeholder 4">
            <a:extLst>
              <a:ext uri="{FF2B5EF4-FFF2-40B4-BE49-F238E27FC236}">
                <a16:creationId xmlns:a16="http://schemas.microsoft.com/office/drawing/2014/main" id="{768FC451-A5FA-B747-891B-E4D65BB299E1}"/>
              </a:ext>
            </a:extLst>
          </p:cNvPr>
          <p:cNvSpPr>
            <a:spLocks noGrp="1"/>
          </p:cNvSpPr>
          <p:nvPr>
            <p:ph type="ftr" sz="quarter" idx="11"/>
          </p:nvPr>
        </p:nvSpPr>
        <p:spPr/>
        <p:txBody>
          <a:bodyPr/>
          <a:lstStyle>
            <a:lvl1pPr>
              <a:defRPr/>
            </a:lvl1pPr>
          </a:lstStyle>
          <a:p>
            <a:pPr>
              <a:defRPr/>
            </a:pPr>
            <a:r>
              <a:rPr lang="sk-SK" altLang="en-US"/>
              <a:t>© 1990-2020 J.Paul Robinson</a:t>
            </a:r>
            <a:endParaRPr lang="en-US" altLang="en-US"/>
          </a:p>
        </p:txBody>
      </p:sp>
    </p:spTree>
    <p:extLst>
      <p:ext uri="{BB962C8B-B14F-4D97-AF65-F5344CB8AC3E}">
        <p14:creationId xmlns:p14="http://schemas.microsoft.com/office/powerpoint/2010/main" val="115538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357FAC-EE2C-3844-ACB5-2920B9BFE505}"/>
              </a:ext>
            </a:extLst>
          </p:cNvPr>
          <p:cNvSpPr>
            <a:spLocks noChangeArrowheads="1"/>
          </p:cNvSpPr>
          <p:nvPr/>
        </p:nvSpPr>
        <p:spPr bwMode="auto">
          <a:xfrm>
            <a:off x="7010400" y="65532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defRPr/>
            </a:pPr>
            <a:r>
              <a:rPr lang="en-US" altLang="en-US" sz="1400"/>
              <a:t>Page </a:t>
            </a:r>
            <a:fld id="{60D81013-3C17-1242-9310-4FA929081D5A}" type="slidenum">
              <a:rPr lang="en-US" altLang="en-US" sz="1400" smtClean="0"/>
              <a:pPr algn="r">
                <a:defRPr/>
              </a:pPr>
              <a:t>‹#›</a:t>
            </a:fld>
            <a:endParaRPr lang="en-US" altLang="en-US" sz="1400"/>
          </a:p>
        </p:txBody>
      </p:sp>
      <p:sp>
        <p:nvSpPr>
          <p:cNvPr id="6" name="Line 8">
            <a:extLst>
              <a:ext uri="{FF2B5EF4-FFF2-40B4-BE49-F238E27FC236}">
                <a16:creationId xmlns:a16="http://schemas.microsoft.com/office/drawing/2014/main" id="{337293C2-A1DD-9041-A6FB-C578BF008531}"/>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9" descr="puclnew">
            <a:extLst>
              <a:ext uri="{FF2B5EF4-FFF2-40B4-BE49-F238E27FC236}">
                <a16:creationId xmlns:a16="http://schemas.microsoft.com/office/drawing/2014/main" id="{5D933618-D87D-CD4F-AAA8-0D3F4C1D77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0788" y="6383338"/>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7C42BB93-88E7-E745-AB0A-FC96BD0C035A}"/>
              </a:ext>
            </a:extLst>
          </p:cNvPr>
          <p:cNvSpPr>
            <a:spLocks noGrp="1"/>
          </p:cNvSpPr>
          <p:nvPr>
            <p:ph type="dt" sz="half" idx="10"/>
          </p:nvPr>
        </p:nvSpPr>
        <p:spPr/>
        <p:txBody>
          <a:bodyPr/>
          <a:lstStyle>
            <a:lvl1pPr>
              <a:defRPr smtClean="0"/>
            </a:lvl1pPr>
          </a:lstStyle>
          <a:p>
            <a:pPr>
              <a:defRPr/>
            </a:pPr>
            <a:fld id="{8CDAE118-0BA0-C149-B391-9C34B4ED4DE0}" type="datetime12">
              <a:rPr lang="en-US" altLang="en-US" smtClean="0"/>
              <a:t>6:56 PM</a:t>
            </a:fld>
            <a:endParaRPr lang="en-US" altLang="en-US"/>
          </a:p>
        </p:txBody>
      </p:sp>
      <p:sp>
        <p:nvSpPr>
          <p:cNvPr id="9" name="Footer Placeholder 5">
            <a:extLst>
              <a:ext uri="{FF2B5EF4-FFF2-40B4-BE49-F238E27FC236}">
                <a16:creationId xmlns:a16="http://schemas.microsoft.com/office/drawing/2014/main" id="{42DAD7FD-C83A-7C4A-ABAC-D61EC55FF44A}"/>
              </a:ext>
            </a:extLst>
          </p:cNvPr>
          <p:cNvSpPr>
            <a:spLocks noGrp="1"/>
          </p:cNvSpPr>
          <p:nvPr>
            <p:ph type="ftr" sz="quarter" idx="11"/>
          </p:nvPr>
        </p:nvSpPr>
        <p:spPr/>
        <p:txBody>
          <a:bodyPr/>
          <a:lstStyle>
            <a:lvl1pPr>
              <a:defRPr/>
            </a:lvl1pPr>
          </a:lstStyle>
          <a:p>
            <a:pPr>
              <a:defRPr/>
            </a:pPr>
            <a:r>
              <a:rPr lang="sk-SK" altLang="en-US"/>
              <a:t>© 1990-2020 J.Paul Robinson</a:t>
            </a:r>
            <a:endParaRPr lang="en-US" altLang="en-US"/>
          </a:p>
        </p:txBody>
      </p:sp>
    </p:spTree>
    <p:extLst>
      <p:ext uri="{BB962C8B-B14F-4D97-AF65-F5344CB8AC3E}">
        <p14:creationId xmlns:p14="http://schemas.microsoft.com/office/powerpoint/2010/main" val="368075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A2C303-A9C2-D044-8B56-921069506B23}"/>
              </a:ext>
            </a:extLst>
          </p:cNvPr>
          <p:cNvSpPr>
            <a:spLocks noChangeArrowheads="1"/>
          </p:cNvSpPr>
          <p:nvPr/>
        </p:nvSpPr>
        <p:spPr bwMode="auto">
          <a:xfrm>
            <a:off x="7010400" y="65532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defRPr/>
            </a:pPr>
            <a:r>
              <a:rPr lang="en-US" altLang="en-US" sz="1400"/>
              <a:t>Page </a:t>
            </a:r>
            <a:fld id="{A10ADC28-1DC7-3947-A686-BB346A46AE55}" type="slidenum">
              <a:rPr lang="en-US" altLang="en-US" sz="1400" smtClean="0"/>
              <a:pPr algn="r">
                <a:defRPr/>
              </a:pPr>
              <a:t>‹#›</a:t>
            </a:fld>
            <a:endParaRPr lang="en-US" altLang="en-US" sz="1400"/>
          </a:p>
        </p:txBody>
      </p:sp>
      <p:sp>
        <p:nvSpPr>
          <p:cNvPr id="8" name="Line 8">
            <a:extLst>
              <a:ext uri="{FF2B5EF4-FFF2-40B4-BE49-F238E27FC236}">
                <a16:creationId xmlns:a16="http://schemas.microsoft.com/office/drawing/2014/main" id="{06F501E0-A628-954E-BCBA-7AB33C7AC52A}"/>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9" descr="puclnew">
            <a:extLst>
              <a:ext uri="{FF2B5EF4-FFF2-40B4-BE49-F238E27FC236}">
                <a16:creationId xmlns:a16="http://schemas.microsoft.com/office/drawing/2014/main" id="{D5B4FB8D-7685-D44B-AA69-B758368C33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0788" y="6383338"/>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a:extLst>
              <a:ext uri="{FF2B5EF4-FFF2-40B4-BE49-F238E27FC236}">
                <a16:creationId xmlns:a16="http://schemas.microsoft.com/office/drawing/2014/main" id="{8C7D5AC6-DE6B-9D48-A0F5-E7E609C84C71}"/>
              </a:ext>
            </a:extLst>
          </p:cNvPr>
          <p:cNvSpPr>
            <a:spLocks noGrp="1"/>
          </p:cNvSpPr>
          <p:nvPr>
            <p:ph type="dt" sz="half" idx="10"/>
          </p:nvPr>
        </p:nvSpPr>
        <p:spPr/>
        <p:txBody>
          <a:bodyPr/>
          <a:lstStyle>
            <a:lvl1pPr>
              <a:defRPr smtClean="0"/>
            </a:lvl1pPr>
          </a:lstStyle>
          <a:p>
            <a:pPr>
              <a:defRPr/>
            </a:pPr>
            <a:fld id="{985A2B4C-2C27-564F-8113-D50B61D571E3}" type="datetime12">
              <a:rPr lang="en-US" altLang="en-US" smtClean="0"/>
              <a:t>6:56 PM</a:t>
            </a:fld>
            <a:endParaRPr lang="en-US" altLang="en-US"/>
          </a:p>
        </p:txBody>
      </p:sp>
      <p:sp>
        <p:nvSpPr>
          <p:cNvPr id="11" name="Footer Placeholder 7">
            <a:extLst>
              <a:ext uri="{FF2B5EF4-FFF2-40B4-BE49-F238E27FC236}">
                <a16:creationId xmlns:a16="http://schemas.microsoft.com/office/drawing/2014/main" id="{558D9CBD-18F1-DB46-89AF-E832FB760907}"/>
              </a:ext>
            </a:extLst>
          </p:cNvPr>
          <p:cNvSpPr>
            <a:spLocks noGrp="1"/>
          </p:cNvSpPr>
          <p:nvPr>
            <p:ph type="ftr" sz="quarter" idx="11"/>
          </p:nvPr>
        </p:nvSpPr>
        <p:spPr/>
        <p:txBody>
          <a:bodyPr/>
          <a:lstStyle>
            <a:lvl1pPr>
              <a:defRPr/>
            </a:lvl1pPr>
          </a:lstStyle>
          <a:p>
            <a:pPr>
              <a:defRPr/>
            </a:pPr>
            <a:r>
              <a:rPr lang="sk-SK" altLang="en-US"/>
              <a:t>© 1990-2020 J.Paul Robinson</a:t>
            </a:r>
            <a:endParaRPr lang="en-US" altLang="en-US"/>
          </a:p>
        </p:txBody>
      </p:sp>
    </p:spTree>
    <p:extLst>
      <p:ext uri="{BB962C8B-B14F-4D97-AF65-F5344CB8AC3E}">
        <p14:creationId xmlns:p14="http://schemas.microsoft.com/office/powerpoint/2010/main" val="379805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21E4F8DF-5849-9F4C-84B3-55A9D69BC270}"/>
              </a:ext>
            </a:extLst>
          </p:cNvPr>
          <p:cNvSpPr>
            <a:spLocks noChangeArrowheads="1"/>
          </p:cNvSpPr>
          <p:nvPr/>
        </p:nvSpPr>
        <p:spPr bwMode="auto">
          <a:xfrm>
            <a:off x="7010400" y="65532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defRPr/>
            </a:pPr>
            <a:r>
              <a:rPr lang="en-US" altLang="en-US" sz="1400"/>
              <a:t>Page </a:t>
            </a:r>
            <a:fld id="{947A5ACA-1148-C34D-A7A2-96835260FC66}" type="slidenum">
              <a:rPr lang="en-US" altLang="en-US" sz="1400" smtClean="0"/>
              <a:pPr algn="r">
                <a:defRPr/>
              </a:pPr>
              <a:t>‹#›</a:t>
            </a:fld>
            <a:endParaRPr lang="en-US" altLang="en-US" sz="1400"/>
          </a:p>
        </p:txBody>
      </p:sp>
      <p:sp>
        <p:nvSpPr>
          <p:cNvPr id="4" name="Line 8">
            <a:extLst>
              <a:ext uri="{FF2B5EF4-FFF2-40B4-BE49-F238E27FC236}">
                <a16:creationId xmlns:a16="http://schemas.microsoft.com/office/drawing/2014/main" id="{1010E911-A484-7046-AF10-539F5F1F3F6D}"/>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9" descr="puclnew">
            <a:extLst>
              <a:ext uri="{FF2B5EF4-FFF2-40B4-BE49-F238E27FC236}">
                <a16:creationId xmlns:a16="http://schemas.microsoft.com/office/drawing/2014/main" id="{C810E246-34A5-2C44-B9F8-BFC3ED40D5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0788" y="6383338"/>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6" name="Date Placeholder 2">
            <a:extLst>
              <a:ext uri="{FF2B5EF4-FFF2-40B4-BE49-F238E27FC236}">
                <a16:creationId xmlns:a16="http://schemas.microsoft.com/office/drawing/2014/main" id="{5E53EA65-D756-364C-9377-270AF91EFE4D}"/>
              </a:ext>
            </a:extLst>
          </p:cNvPr>
          <p:cNvSpPr>
            <a:spLocks noGrp="1"/>
          </p:cNvSpPr>
          <p:nvPr>
            <p:ph type="dt" sz="half" idx="10"/>
          </p:nvPr>
        </p:nvSpPr>
        <p:spPr/>
        <p:txBody>
          <a:bodyPr/>
          <a:lstStyle>
            <a:lvl1pPr>
              <a:defRPr smtClean="0"/>
            </a:lvl1pPr>
          </a:lstStyle>
          <a:p>
            <a:pPr>
              <a:defRPr/>
            </a:pPr>
            <a:fld id="{D141B49B-04C3-1E43-A859-E35DCAABADEA}" type="datetime12">
              <a:rPr lang="en-US" altLang="en-US" smtClean="0"/>
              <a:t>6:56 PM</a:t>
            </a:fld>
            <a:endParaRPr lang="en-US" altLang="en-US"/>
          </a:p>
        </p:txBody>
      </p:sp>
      <p:sp>
        <p:nvSpPr>
          <p:cNvPr id="7" name="Footer Placeholder 3">
            <a:extLst>
              <a:ext uri="{FF2B5EF4-FFF2-40B4-BE49-F238E27FC236}">
                <a16:creationId xmlns:a16="http://schemas.microsoft.com/office/drawing/2014/main" id="{F7D1EEEA-9314-4944-A8B1-0AB63A4F8823}"/>
              </a:ext>
            </a:extLst>
          </p:cNvPr>
          <p:cNvSpPr>
            <a:spLocks noGrp="1"/>
          </p:cNvSpPr>
          <p:nvPr>
            <p:ph type="ftr" sz="quarter" idx="11"/>
          </p:nvPr>
        </p:nvSpPr>
        <p:spPr/>
        <p:txBody>
          <a:bodyPr/>
          <a:lstStyle>
            <a:lvl1pPr>
              <a:defRPr/>
            </a:lvl1pPr>
          </a:lstStyle>
          <a:p>
            <a:pPr>
              <a:defRPr/>
            </a:pPr>
            <a:r>
              <a:rPr lang="sk-SK" altLang="en-US"/>
              <a:t>© 1990-2020 J.Paul Robinson</a:t>
            </a:r>
            <a:endParaRPr lang="en-US" altLang="en-US"/>
          </a:p>
        </p:txBody>
      </p:sp>
    </p:spTree>
    <p:extLst>
      <p:ext uri="{BB962C8B-B14F-4D97-AF65-F5344CB8AC3E}">
        <p14:creationId xmlns:p14="http://schemas.microsoft.com/office/powerpoint/2010/main" val="2712871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FEF3577-1DA8-B444-8084-4E72A8A088FD}"/>
              </a:ext>
            </a:extLst>
          </p:cNvPr>
          <p:cNvSpPr>
            <a:spLocks noChangeArrowheads="1"/>
          </p:cNvSpPr>
          <p:nvPr/>
        </p:nvSpPr>
        <p:spPr bwMode="auto">
          <a:xfrm>
            <a:off x="7010400" y="65532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defRPr/>
            </a:pPr>
            <a:r>
              <a:rPr lang="en-US" altLang="en-US" sz="1400"/>
              <a:t>Page </a:t>
            </a:r>
            <a:fld id="{8A564082-9C81-2B45-9DD2-E9F4C2951723}" type="slidenum">
              <a:rPr lang="en-US" altLang="en-US" sz="1400" smtClean="0"/>
              <a:pPr algn="r">
                <a:defRPr/>
              </a:pPr>
              <a:t>‹#›</a:t>
            </a:fld>
            <a:endParaRPr lang="en-US" altLang="en-US" sz="1400"/>
          </a:p>
        </p:txBody>
      </p:sp>
      <p:sp>
        <p:nvSpPr>
          <p:cNvPr id="3" name="Line 8">
            <a:extLst>
              <a:ext uri="{FF2B5EF4-FFF2-40B4-BE49-F238E27FC236}">
                <a16:creationId xmlns:a16="http://schemas.microsoft.com/office/drawing/2014/main" id="{1D5C4158-B753-E84E-847D-D9293ED23641}"/>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9" descr="puclnew">
            <a:extLst>
              <a:ext uri="{FF2B5EF4-FFF2-40B4-BE49-F238E27FC236}">
                <a16:creationId xmlns:a16="http://schemas.microsoft.com/office/drawing/2014/main" id="{A3EDDA9B-2AC0-0B48-871B-4ADDD8B40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0788" y="6383338"/>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a:extLst>
              <a:ext uri="{FF2B5EF4-FFF2-40B4-BE49-F238E27FC236}">
                <a16:creationId xmlns:a16="http://schemas.microsoft.com/office/drawing/2014/main" id="{A89A5AAF-01D9-4546-BF89-F8DBD4524AFC}"/>
              </a:ext>
            </a:extLst>
          </p:cNvPr>
          <p:cNvSpPr>
            <a:spLocks noGrp="1"/>
          </p:cNvSpPr>
          <p:nvPr>
            <p:ph type="dt" sz="half" idx="10"/>
          </p:nvPr>
        </p:nvSpPr>
        <p:spPr/>
        <p:txBody>
          <a:bodyPr/>
          <a:lstStyle>
            <a:lvl1pPr>
              <a:defRPr smtClean="0"/>
            </a:lvl1pPr>
          </a:lstStyle>
          <a:p>
            <a:pPr>
              <a:defRPr/>
            </a:pPr>
            <a:fld id="{8619ECE4-9E98-AE4E-B915-06BCFF031E8E}" type="datetime12">
              <a:rPr lang="en-US" altLang="en-US" smtClean="0"/>
              <a:t>6:56 PM</a:t>
            </a:fld>
            <a:endParaRPr lang="en-US" altLang="en-US"/>
          </a:p>
        </p:txBody>
      </p:sp>
      <p:sp>
        <p:nvSpPr>
          <p:cNvPr id="6" name="Footer Placeholder 2">
            <a:extLst>
              <a:ext uri="{FF2B5EF4-FFF2-40B4-BE49-F238E27FC236}">
                <a16:creationId xmlns:a16="http://schemas.microsoft.com/office/drawing/2014/main" id="{9F84EAA7-B58C-5D4B-BBC8-9F611CEE0FFB}"/>
              </a:ext>
            </a:extLst>
          </p:cNvPr>
          <p:cNvSpPr>
            <a:spLocks noGrp="1"/>
          </p:cNvSpPr>
          <p:nvPr>
            <p:ph type="ftr" sz="quarter" idx="11"/>
          </p:nvPr>
        </p:nvSpPr>
        <p:spPr/>
        <p:txBody>
          <a:bodyPr/>
          <a:lstStyle>
            <a:lvl1pPr>
              <a:defRPr/>
            </a:lvl1pPr>
          </a:lstStyle>
          <a:p>
            <a:pPr>
              <a:defRPr/>
            </a:pPr>
            <a:r>
              <a:rPr lang="sk-SK" altLang="en-US"/>
              <a:t>© 1990-2020 J.Paul Robinson</a:t>
            </a:r>
            <a:endParaRPr lang="en-US" altLang="en-US"/>
          </a:p>
        </p:txBody>
      </p:sp>
    </p:spTree>
    <p:extLst>
      <p:ext uri="{BB962C8B-B14F-4D97-AF65-F5344CB8AC3E}">
        <p14:creationId xmlns:p14="http://schemas.microsoft.com/office/powerpoint/2010/main" val="294607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5D0BE5-3802-D245-B683-26B6700612DE}"/>
              </a:ext>
            </a:extLst>
          </p:cNvPr>
          <p:cNvSpPr>
            <a:spLocks noChangeArrowheads="1"/>
          </p:cNvSpPr>
          <p:nvPr/>
        </p:nvSpPr>
        <p:spPr bwMode="auto">
          <a:xfrm>
            <a:off x="7010400" y="65532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defRPr/>
            </a:pPr>
            <a:r>
              <a:rPr lang="en-US" altLang="en-US" sz="1400"/>
              <a:t>Page </a:t>
            </a:r>
            <a:fld id="{24F1A12A-78C6-CA40-8B1C-CBC01C7F7D48}" type="slidenum">
              <a:rPr lang="en-US" altLang="en-US" sz="1400" smtClean="0"/>
              <a:pPr algn="r">
                <a:defRPr/>
              </a:pPr>
              <a:t>‹#›</a:t>
            </a:fld>
            <a:endParaRPr lang="en-US" altLang="en-US" sz="1400"/>
          </a:p>
        </p:txBody>
      </p:sp>
      <p:sp>
        <p:nvSpPr>
          <p:cNvPr id="6" name="Line 8">
            <a:extLst>
              <a:ext uri="{FF2B5EF4-FFF2-40B4-BE49-F238E27FC236}">
                <a16:creationId xmlns:a16="http://schemas.microsoft.com/office/drawing/2014/main" id="{88F0D6D2-4C61-2A4C-9C12-2CA7DF726CFF}"/>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9" descr="puclnew">
            <a:extLst>
              <a:ext uri="{FF2B5EF4-FFF2-40B4-BE49-F238E27FC236}">
                <a16:creationId xmlns:a16="http://schemas.microsoft.com/office/drawing/2014/main" id="{9A8D11E6-A706-C34C-A40C-18F7A3C015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0788" y="6383338"/>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F760F5B1-97E9-834A-B713-D9E62D264A0C}"/>
              </a:ext>
            </a:extLst>
          </p:cNvPr>
          <p:cNvSpPr>
            <a:spLocks noGrp="1"/>
          </p:cNvSpPr>
          <p:nvPr>
            <p:ph type="dt" sz="half" idx="10"/>
          </p:nvPr>
        </p:nvSpPr>
        <p:spPr/>
        <p:txBody>
          <a:bodyPr/>
          <a:lstStyle>
            <a:lvl1pPr>
              <a:defRPr smtClean="0"/>
            </a:lvl1pPr>
          </a:lstStyle>
          <a:p>
            <a:pPr>
              <a:defRPr/>
            </a:pPr>
            <a:fld id="{A3BE8D74-9C20-714F-9B75-4E9EB07CBAE7}" type="datetime12">
              <a:rPr lang="en-US" altLang="en-US" smtClean="0"/>
              <a:t>6:56 PM</a:t>
            </a:fld>
            <a:endParaRPr lang="en-US" altLang="en-US"/>
          </a:p>
        </p:txBody>
      </p:sp>
      <p:sp>
        <p:nvSpPr>
          <p:cNvPr id="9" name="Footer Placeholder 5">
            <a:extLst>
              <a:ext uri="{FF2B5EF4-FFF2-40B4-BE49-F238E27FC236}">
                <a16:creationId xmlns:a16="http://schemas.microsoft.com/office/drawing/2014/main" id="{45FDFB08-2238-1347-BBF6-216C96FE18CD}"/>
              </a:ext>
            </a:extLst>
          </p:cNvPr>
          <p:cNvSpPr>
            <a:spLocks noGrp="1"/>
          </p:cNvSpPr>
          <p:nvPr>
            <p:ph type="ftr" sz="quarter" idx="11"/>
          </p:nvPr>
        </p:nvSpPr>
        <p:spPr/>
        <p:txBody>
          <a:bodyPr/>
          <a:lstStyle>
            <a:lvl1pPr>
              <a:defRPr/>
            </a:lvl1pPr>
          </a:lstStyle>
          <a:p>
            <a:pPr>
              <a:defRPr/>
            </a:pPr>
            <a:r>
              <a:rPr lang="sk-SK" altLang="en-US"/>
              <a:t>© 1990-2020 J.Paul Robinson</a:t>
            </a:r>
            <a:endParaRPr lang="en-US" altLang="en-US"/>
          </a:p>
        </p:txBody>
      </p:sp>
    </p:spTree>
    <p:extLst>
      <p:ext uri="{BB962C8B-B14F-4D97-AF65-F5344CB8AC3E}">
        <p14:creationId xmlns:p14="http://schemas.microsoft.com/office/powerpoint/2010/main" val="713030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8B24539-FADA-2A48-A0A6-DBB29484725A}"/>
              </a:ext>
            </a:extLst>
          </p:cNvPr>
          <p:cNvSpPr>
            <a:spLocks noChangeArrowheads="1"/>
          </p:cNvSpPr>
          <p:nvPr/>
        </p:nvSpPr>
        <p:spPr bwMode="auto">
          <a:xfrm>
            <a:off x="7010400" y="65532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defRPr/>
            </a:pPr>
            <a:r>
              <a:rPr lang="en-US" altLang="en-US" sz="1400"/>
              <a:t>Page </a:t>
            </a:r>
            <a:fld id="{F079534D-BB40-D242-9DD9-EAFD927BD2E3}" type="slidenum">
              <a:rPr lang="en-US" altLang="en-US" sz="1400" smtClean="0"/>
              <a:pPr algn="r">
                <a:defRPr/>
              </a:pPr>
              <a:t>‹#›</a:t>
            </a:fld>
            <a:endParaRPr lang="en-US" altLang="en-US" sz="1400"/>
          </a:p>
        </p:txBody>
      </p:sp>
      <p:sp>
        <p:nvSpPr>
          <p:cNvPr id="6" name="Line 8">
            <a:extLst>
              <a:ext uri="{FF2B5EF4-FFF2-40B4-BE49-F238E27FC236}">
                <a16:creationId xmlns:a16="http://schemas.microsoft.com/office/drawing/2014/main" id="{731D20A4-7C75-B448-9BFB-301DF76713EC}"/>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9" descr="puclnew">
            <a:extLst>
              <a:ext uri="{FF2B5EF4-FFF2-40B4-BE49-F238E27FC236}">
                <a16:creationId xmlns:a16="http://schemas.microsoft.com/office/drawing/2014/main" id="{D3BE5141-498E-DC4F-B734-3B9CD206F7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0788" y="6383338"/>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2BA96518-D2BD-C840-BF0C-2A7F61DB63C8}"/>
              </a:ext>
            </a:extLst>
          </p:cNvPr>
          <p:cNvSpPr>
            <a:spLocks noGrp="1"/>
          </p:cNvSpPr>
          <p:nvPr>
            <p:ph type="dt" sz="half" idx="10"/>
          </p:nvPr>
        </p:nvSpPr>
        <p:spPr/>
        <p:txBody>
          <a:bodyPr/>
          <a:lstStyle>
            <a:lvl1pPr>
              <a:defRPr smtClean="0"/>
            </a:lvl1pPr>
          </a:lstStyle>
          <a:p>
            <a:pPr>
              <a:defRPr/>
            </a:pPr>
            <a:fld id="{66667A91-B337-0C45-ADBC-94F6FCFF1CC9}" type="datetime12">
              <a:rPr lang="en-US" altLang="en-US" smtClean="0"/>
              <a:t>6:56 PM</a:t>
            </a:fld>
            <a:endParaRPr lang="en-US" altLang="en-US"/>
          </a:p>
        </p:txBody>
      </p:sp>
      <p:sp>
        <p:nvSpPr>
          <p:cNvPr id="9" name="Footer Placeholder 5">
            <a:extLst>
              <a:ext uri="{FF2B5EF4-FFF2-40B4-BE49-F238E27FC236}">
                <a16:creationId xmlns:a16="http://schemas.microsoft.com/office/drawing/2014/main" id="{716A95F2-2DC9-7F46-8F16-D5635494B376}"/>
              </a:ext>
            </a:extLst>
          </p:cNvPr>
          <p:cNvSpPr>
            <a:spLocks noGrp="1"/>
          </p:cNvSpPr>
          <p:nvPr>
            <p:ph type="ftr" sz="quarter" idx="11"/>
          </p:nvPr>
        </p:nvSpPr>
        <p:spPr/>
        <p:txBody>
          <a:bodyPr/>
          <a:lstStyle>
            <a:lvl1pPr>
              <a:defRPr/>
            </a:lvl1pPr>
          </a:lstStyle>
          <a:p>
            <a:pPr>
              <a:defRPr/>
            </a:pPr>
            <a:r>
              <a:rPr lang="sk-SK" altLang="en-US"/>
              <a:t>© 1990-2020 J.Paul Robinson</a:t>
            </a:r>
            <a:endParaRPr lang="en-US" altLang="en-US"/>
          </a:p>
        </p:txBody>
      </p:sp>
    </p:spTree>
    <p:extLst>
      <p:ext uri="{BB962C8B-B14F-4D97-AF65-F5344CB8AC3E}">
        <p14:creationId xmlns:p14="http://schemas.microsoft.com/office/powerpoint/2010/main" val="59127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97715D6-B8CE-5B4D-81A2-956DD2C9A804}"/>
              </a:ext>
            </a:extLst>
          </p:cNvPr>
          <p:cNvSpPr>
            <a:spLocks noGrp="1" noChangeArrowheads="1"/>
          </p:cNvSpPr>
          <p:nvPr>
            <p:ph type="title"/>
          </p:nvPr>
        </p:nvSpPr>
        <p:spPr bwMode="auto">
          <a:xfrm>
            <a:off x="0" y="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45C7C1F-F6EA-3B46-8DAC-5A8A4C13CAA4}"/>
              </a:ext>
            </a:extLst>
          </p:cNvPr>
          <p:cNvSpPr>
            <a:spLocks noGrp="1" noChangeArrowheads="1"/>
          </p:cNvSpPr>
          <p:nvPr>
            <p:ph type="body" idx="1"/>
          </p:nvPr>
        </p:nvSpPr>
        <p:spPr bwMode="auto">
          <a:xfrm>
            <a:off x="533400" y="1371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BAEA058-C237-604A-B86A-7206C789A5F4}"/>
              </a:ext>
            </a:extLst>
          </p:cNvPr>
          <p:cNvSpPr>
            <a:spLocks noGrp="1" noChangeArrowheads="1"/>
          </p:cNvSpPr>
          <p:nvPr>
            <p:ph type="dt" sz="half" idx="2"/>
          </p:nvPr>
        </p:nvSpPr>
        <p:spPr bwMode="auto">
          <a:xfrm>
            <a:off x="0" y="6553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fld id="{634186F8-E29E-0A4B-89BC-914B9DBCF0D1}" type="datetime12">
              <a:rPr lang="en-US" altLang="en-US" smtClean="0"/>
              <a:t>6:56 PM</a:t>
            </a:fld>
            <a:endParaRPr lang="en-US" altLang="en-US"/>
          </a:p>
        </p:txBody>
      </p:sp>
      <p:sp>
        <p:nvSpPr>
          <p:cNvPr id="1029" name="Rectangle 5">
            <a:extLst>
              <a:ext uri="{FF2B5EF4-FFF2-40B4-BE49-F238E27FC236}">
                <a16:creationId xmlns:a16="http://schemas.microsoft.com/office/drawing/2014/main" id="{96CDCE15-EB4F-E042-AAE3-4BF70078E01C}"/>
              </a:ext>
            </a:extLst>
          </p:cNvPr>
          <p:cNvSpPr>
            <a:spLocks noGrp="1" noChangeArrowheads="1"/>
          </p:cNvSpPr>
          <p:nvPr>
            <p:ph type="ftr" sz="quarter" idx="3"/>
          </p:nvPr>
        </p:nvSpPr>
        <p:spPr bwMode="auto">
          <a:xfrm>
            <a:off x="28194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dirty="0">
                <a:latin typeface="Arial" panose="020B0604020202020204" pitchFamily="34" charset="0"/>
              </a:defRPr>
            </a:lvl1pPr>
          </a:lstStyle>
          <a:p>
            <a:pPr>
              <a:defRPr/>
            </a:pPr>
            <a:r>
              <a:rPr lang="en-US" altLang="en-US" dirty="0"/>
              <a:t>© 1990-2020 J.Paul Robinson</a:t>
            </a:r>
          </a:p>
        </p:txBody>
      </p:sp>
      <p:sp>
        <p:nvSpPr>
          <p:cNvPr id="1030" name="Rectangle 7">
            <a:extLst>
              <a:ext uri="{FF2B5EF4-FFF2-40B4-BE49-F238E27FC236}">
                <a16:creationId xmlns:a16="http://schemas.microsoft.com/office/drawing/2014/main" id="{BB6A88BD-CD17-0C4E-9322-FB1D856A5F4D}"/>
              </a:ext>
            </a:extLst>
          </p:cNvPr>
          <p:cNvSpPr>
            <a:spLocks noChangeArrowheads="1"/>
          </p:cNvSpPr>
          <p:nvPr/>
        </p:nvSpPr>
        <p:spPr bwMode="auto">
          <a:xfrm>
            <a:off x="7010400" y="6553200"/>
            <a:ext cx="1905000"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defRPr/>
            </a:pPr>
            <a:r>
              <a:rPr lang="en-US" altLang="en-US" sz="1400"/>
              <a:t>Page </a:t>
            </a:r>
            <a:fld id="{B3429A79-79AC-184D-BC9A-6D08488B3C1C}" type="slidenum">
              <a:rPr lang="en-US" altLang="en-US" sz="1400" smtClean="0"/>
              <a:pPr algn="r">
                <a:defRPr/>
              </a:pPr>
              <a:t>‹#›</a:t>
            </a:fld>
            <a:endParaRPr lang="en-US" altLang="en-US" sz="1400"/>
          </a:p>
        </p:txBody>
      </p:sp>
      <p:sp>
        <p:nvSpPr>
          <p:cNvPr id="1031" name="Line 8">
            <a:extLst>
              <a:ext uri="{FF2B5EF4-FFF2-40B4-BE49-F238E27FC236}">
                <a16:creationId xmlns:a16="http://schemas.microsoft.com/office/drawing/2014/main" id="{CB7AF7A1-1B6F-104D-AA4E-A2E34B1CBC32}"/>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2" name="Picture 9" descr="puclnew">
            <a:extLst>
              <a:ext uri="{FF2B5EF4-FFF2-40B4-BE49-F238E27FC236}">
                <a16:creationId xmlns:a16="http://schemas.microsoft.com/office/drawing/2014/main" id="{1ACB01E1-EC09-D346-B250-EF724137E21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20788" y="6383338"/>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p:txStyles>
    <p:titleStyle>
      <a:lvl1pPr algn="ctr" rtl="0" eaLnBrk="0" fontAlgn="base" hangingPunct="0">
        <a:spcBef>
          <a:spcPct val="0"/>
        </a:spcBef>
        <a:spcAft>
          <a:spcPct val="0"/>
        </a:spcAft>
        <a:defRPr sz="3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3200">
          <a:solidFill>
            <a:schemeClr val="tx2"/>
          </a:solidFill>
          <a:latin typeface="Arial" charset="0"/>
        </a:defRPr>
      </a:lvl6pPr>
      <a:lvl7pPr marL="914400" algn="ctr" rtl="0" eaLnBrk="0" fontAlgn="base" hangingPunct="0">
        <a:spcBef>
          <a:spcPct val="0"/>
        </a:spcBef>
        <a:spcAft>
          <a:spcPct val="0"/>
        </a:spcAft>
        <a:defRPr sz="3200">
          <a:solidFill>
            <a:schemeClr val="tx2"/>
          </a:solidFill>
          <a:latin typeface="Arial" charset="0"/>
        </a:defRPr>
      </a:lvl7pPr>
      <a:lvl8pPr marL="1371600" algn="ctr" rtl="0" eaLnBrk="0" fontAlgn="base" hangingPunct="0">
        <a:spcBef>
          <a:spcPct val="0"/>
        </a:spcBef>
        <a:spcAft>
          <a:spcPct val="0"/>
        </a:spcAft>
        <a:defRPr sz="3200">
          <a:solidFill>
            <a:schemeClr val="tx2"/>
          </a:solidFill>
          <a:latin typeface="Arial" charset="0"/>
        </a:defRPr>
      </a:lvl8pPr>
      <a:lvl9pPr marL="1828800" algn="ctr" rtl="0" eaLnBrk="0" fontAlgn="base" hangingPunct="0">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Date Placeholder 2">
            <a:extLst>
              <a:ext uri="{FF2B5EF4-FFF2-40B4-BE49-F238E27FC236}">
                <a16:creationId xmlns:a16="http://schemas.microsoft.com/office/drawing/2014/main" id="{EEB5FCDB-B323-1844-86BC-0DFC42BAC843}"/>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F4D3E47-BA5B-FA44-9692-A964EF6E7EE1}"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5362" name="Footer Placeholder 3">
            <a:extLst>
              <a:ext uri="{FF2B5EF4-FFF2-40B4-BE49-F238E27FC236}">
                <a16:creationId xmlns:a16="http://schemas.microsoft.com/office/drawing/2014/main" id="{4E5ED939-F139-6049-8892-5F592440B244}"/>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13316" name="Rectangle 2">
            <a:extLst>
              <a:ext uri="{FF2B5EF4-FFF2-40B4-BE49-F238E27FC236}">
                <a16:creationId xmlns:a16="http://schemas.microsoft.com/office/drawing/2014/main" id="{87A48B25-8A0F-4F4B-8CFC-B454AB2F4E9E}"/>
              </a:ext>
            </a:extLst>
          </p:cNvPr>
          <p:cNvSpPr>
            <a:spLocks noGrp="1" noChangeArrowheads="1"/>
          </p:cNvSpPr>
          <p:nvPr>
            <p:ph type="title"/>
          </p:nvPr>
        </p:nvSpPr>
        <p:spPr>
          <a:xfrm>
            <a:off x="0" y="228600"/>
            <a:ext cx="9144000" cy="533400"/>
          </a:xfrm>
          <a:extLst>
            <a:ext uri="{909E8E84-426E-40dd-AFC4-6F175D3DCCD1}"/>
            <a:ext uri="{91240B29-F687-4f45-9708-019B960494DF}"/>
            <a:ext uri="{AF507438-7753-43e0-B8FC-AC1667EBCBE1}"/>
            <a:ext uri="{FAA26D3D-D897-4be2-8F04-BA451C77F1D7}"/>
          </a:extLst>
        </p:spPr>
        <p:txBody>
          <a:bodyPr/>
          <a:lstStyle/>
          <a:p>
            <a:pPr>
              <a:defRPr/>
            </a:pPr>
            <a:r>
              <a:rPr lang="en-US" sz="2800">
                <a:cs typeface="+mj-cs"/>
              </a:rPr>
              <a:t>BMS 631 - LECTURE 14   Flow Cytometry: Theory</a:t>
            </a:r>
          </a:p>
        </p:txBody>
      </p:sp>
      <p:sp>
        <p:nvSpPr>
          <p:cNvPr id="15364" name="Text Box 3">
            <a:extLst>
              <a:ext uri="{FF2B5EF4-FFF2-40B4-BE49-F238E27FC236}">
                <a16:creationId xmlns:a16="http://schemas.microsoft.com/office/drawing/2014/main" id="{C74FFF06-8ACA-B143-AC22-50793F3D2B41}"/>
              </a:ext>
            </a:extLst>
          </p:cNvPr>
          <p:cNvSpPr txBox="1">
            <a:spLocks noChangeArrowheads="1"/>
          </p:cNvSpPr>
          <p:nvPr/>
        </p:nvSpPr>
        <p:spPr bwMode="auto">
          <a:xfrm>
            <a:off x="304800" y="4495800"/>
            <a:ext cx="63246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Times New Roman" panose="02020603050405020304" pitchFamily="18" charset="0"/>
              </a:rPr>
              <a:t>Bindley Bioscience Center</a:t>
            </a:r>
          </a:p>
          <a:p>
            <a:pPr>
              <a:spcBef>
                <a:spcPct val="0"/>
              </a:spcBef>
              <a:buFontTx/>
              <a:buNone/>
            </a:pPr>
            <a:r>
              <a:rPr lang="en-US" altLang="en-US" sz="1400">
                <a:latin typeface="Times New Roman" panose="02020603050405020304" pitchFamily="18" charset="0"/>
              </a:rPr>
              <a:t>Purdue University</a:t>
            </a:r>
          </a:p>
          <a:p>
            <a:pPr>
              <a:spcBef>
                <a:spcPct val="0"/>
              </a:spcBef>
              <a:buFontTx/>
              <a:buNone/>
            </a:pPr>
            <a:r>
              <a:rPr lang="en-US" altLang="en-US" sz="1400">
                <a:latin typeface="Times New Roman" panose="02020603050405020304" pitchFamily="18" charset="0"/>
              </a:rPr>
              <a:t>Office: (765) 494 0757</a:t>
            </a:r>
          </a:p>
          <a:p>
            <a:pPr>
              <a:spcBef>
                <a:spcPct val="0"/>
              </a:spcBef>
              <a:buFontTx/>
              <a:buNone/>
            </a:pPr>
            <a:r>
              <a:rPr lang="en-US" altLang="en-US" sz="1400">
                <a:latin typeface="Times New Roman" panose="02020603050405020304" pitchFamily="18" charset="0"/>
              </a:rPr>
              <a:t>Fax (765) 494 0517</a:t>
            </a:r>
          </a:p>
          <a:p>
            <a:pPr>
              <a:spcBef>
                <a:spcPct val="0"/>
              </a:spcBef>
              <a:buFontTx/>
              <a:buNone/>
            </a:pPr>
            <a:r>
              <a:rPr lang="en-US" altLang="en-US" sz="1400">
                <a:latin typeface="Times New Roman" panose="02020603050405020304" pitchFamily="18" charset="0"/>
              </a:rPr>
              <a:t>Email; robinson@flowcyt.cyto.purdue.edu</a:t>
            </a:r>
          </a:p>
          <a:p>
            <a:pPr>
              <a:spcBef>
                <a:spcPct val="0"/>
              </a:spcBef>
              <a:buFontTx/>
              <a:buNone/>
            </a:pPr>
            <a:r>
              <a:rPr lang="en-US" altLang="en-US" sz="2400">
                <a:latin typeface="Times New Roman" panose="02020603050405020304" pitchFamily="18" charset="0"/>
              </a:rPr>
              <a:t>WEB  </a:t>
            </a:r>
            <a:r>
              <a:rPr lang="en-US" altLang="en-US" sz="2400">
                <a:solidFill>
                  <a:srgbClr val="0033CC"/>
                </a:solidFill>
                <a:latin typeface="Times New Roman" panose="02020603050405020304" pitchFamily="18" charset="0"/>
              </a:rPr>
              <a:t>http://www.cyto.purdue.edu</a:t>
            </a:r>
          </a:p>
        </p:txBody>
      </p:sp>
      <p:sp>
        <p:nvSpPr>
          <p:cNvPr id="15365" name="Text Box 4">
            <a:extLst>
              <a:ext uri="{FF2B5EF4-FFF2-40B4-BE49-F238E27FC236}">
                <a16:creationId xmlns:a16="http://schemas.microsoft.com/office/drawing/2014/main" id="{548E2E65-2A2D-244C-82A4-4C23AC2F4ECE}"/>
              </a:ext>
            </a:extLst>
          </p:cNvPr>
          <p:cNvSpPr txBox="1">
            <a:spLocks noChangeArrowheads="1"/>
          </p:cNvSpPr>
          <p:nvPr/>
        </p:nvSpPr>
        <p:spPr bwMode="auto">
          <a:xfrm>
            <a:off x="1371600" y="114300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a:t> Cytometry and Microbiology</a:t>
            </a:r>
          </a:p>
        </p:txBody>
      </p:sp>
      <p:sp>
        <p:nvSpPr>
          <p:cNvPr id="15366" name="Text Box 5">
            <a:extLst>
              <a:ext uri="{FF2B5EF4-FFF2-40B4-BE49-F238E27FC236}">
                <a16:creationId xmlns:a16="http://schemas.microsoft.com/office/drawing/2014/main" id="{09EDCF61-91B5-6444-AA2E-7D598720F660}"/>
              </a:ext>
            </a:extLst>
          </p:cNvPr>
          <p:cNvSpPr txBox="1">
            <a:spLocks noChangeArrowheads="1"/>
          </p:cNvSpPr>
          <p:nvPr/>
        </p:nvSpPr>
        <p:spPr bwMode="auto">
          <a:xfrm>
            <a:off x="2209800" y="1979613"/>
            <a:ext cx="51196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chemeClr val="tx2"/>
                </a:solidFill>
              </a:rPr>
              <a:t>J.Paul Robinson</a:t>
            </a:r>
            <a:br>
              <a:rPr lang="en-US" altLang="en-US" sz="2400">
                <a:solidFill>
                  <a:schemeClr val="tx2"/>
                </a:solidFill>
              </a:rPr>
            </a:br>
            <a:r>
              <a:rPr lang="en-US" altLang="en-US" sz="2400">
                <a:solidFill>
                  <a:schemeClr val="tx2"/>
                </a:solidFill>
              </a:rPr>
              <a:t>SVM Professor of Cytomics</a:t>
            </a:r>
            <a:br>
              <a:rPr lang="en-US" altLang="en-US" sz="2400">
                <a:solidFill>
                  <a:schemeClr val="tx2"/>
                </a:solidFill>
              </a:rPr>
            </a:br>
            <a:r>
              <a:rPr lang="en-US" altLang="en-US" sz="2400">
                <a:solidFill>
                  <a:schemeClr val="tx2"/>
                </a:solidFill>
              </a:rPr>
              <a:t>Professor of Biomedical Engineering</a:t>
            </a:r>
            <a:br>
              <a:rPr lang="en-US" altLang="en-US" sz="2400">
                <a:solidFill>
                  <a:schemeClr val="tx2"/>
                </a:solidFill>
              </a:rPr>
            </a:br>
            <a:r>
              <a:rPr lang="en-US" altLang="en-US" sz="2400">
                <a:solidFill>
                  <a:schemeClr val="tx2"/>
                </a:solidFill>
              </a:rPr>
              <a:t>Purdue University</a:t>
            </a:r>
          </a:p>
        </p:txBody>
      </p:sp>
      <p:sp>
        <p:nvSpPr>
          <p:cNvPr id="15367" name="Text Box 6">
            <a:extLst>
              <a:ext uri="{FF2B5EF4-FFF2-40B4-BE49-F238E27FC236}">
                <a16:creationId xmlns:a16="http://schemas.microsoft.com/office/drawing/2014/main" id="{03822063-ED84-3A46-A810-73A6315077C4}"/>
              </a:ext>
            </a:extLst>
          </p:cNvPr>
          <p:cNvSpPr txBox="1">
            <a:spLocks noChangeArrowheads="1"/>
          </p:cNvSpPr>
          <p:nvPr/>
        </p:nvSpPr>
        <p:spPr bwMode="auto">
          <a:xfrm>
            <a:off x="2743200" y="4038600"/>
            <a:ext cx="48006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800" b="1">
                <a:solidFill>
                  <a:schemeClr val="accent2"/>
                </a:solidFill>
              </a:rPr>
              <a:t>Notice:</a:t>
            </a:r>
            <a:r>
              <a:rPr lang="en-US" altLang="en-US" sz="1800">
                <a:solidFill>
                  <a:schemeClr val="accent2"/>
                </a:solidFill>
              </a:rPr>
              <a:t> The materials in this presentation are copyrighted materials. If you want to use any of these slides, you may do so if you credit each slide with the author</a:t>
            </a:r>
            <a:r>
              <a:rPr lang="ja-JP" altLang="en-US" sz="1800">
                <a:solidFill>
                  <a:schemeClr val="accent2"/>
                </a:solidFill>
              </a:rPr>
              <a:t>’</a:t>
            </a:r>
            <a:r>
              <a:rPr lang="en-US" altLang="ja-JP" sz="1800">
                <a:solidFill>
                  <a:schemeClr val="accent2"/>
                </a:solidFill>
              </a:rPr>
              <a:t>s name.</a:t>
            </a:r>
            <a:endParaRPr lang="en-US"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Date Placeholder 3">
            <a:extLst>
              <a:ext uri="{FF2B5EF4-FFF2-40B4-BE49-F238E27FC236}">
                <a16:creationId xmlns:a16="http://schemas.microsoft.com/office/drawing/2014/main" id="{A5B226A7-947C-0945-BD0B-D06AD97DEC7E}"/>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A41E27B-CF8E-3B4E-ACE0-22E428231EEB}"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33794" name="Footer Placeholder 4">
            <a:extLst>
              <a:ext uri="{FF2B5EF4-FFF2-40B4-BE49-F238E27FC236}">
                <a16:creationId xmlns:a16="http://schemas.microsoft.com/office/drawing/2014/main" id="{40E0B6F0-8152-D74B-955B-6B98FA78FDBB}"/>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22532" name="Rectangle 2">
            <a:extLst>
              <a:ext uri="{FF2B5EF4-FFF2-40B4-BE49-F238E27FC236}">
                <a16:creationId xmlns:a16="http://schemas.microsoft.com/office/drawing/2014/main" id="{4F570DEF-4F9D-8145-993D-0F80F746DEE9}"/>
              </a:ext>
            </a:extLst>
          </p:cNvPr>
          <p:cNvSpPr>
            <a:spLocks noGrp="1" noChangeArrowheads="1"/>
          </p:cNvSpPr>
          <p:nvPr>
            <p:ph type="title"/>
          </p:nvPr>
        </p:nvSpPr>
        <p:spPr>
          <a:xfrm>
            <a:off x="0" y="0"/>
            <a:ext cx="6934200" cy="1219200"/>
          </a:xfrm>
          <a:extLst>
            <a:ext uri="{91240B29-F687-4f45-9708-019B960494DF}"/>
          </a:extLst>
        </p:spPr>
        <p:txBody>
          <a:bodyPr lIns="90488" tIns="44450" rIns="90488" bIns="44450"/>
          <a:lstStyle/>
          <a:p>
            <a:pPr>
              <a:defRPr/>
            </a:pPr>
            <a:r>
              <a:rPr lang="en-US">
                <a:solidFill>
                  <a:schemeClr val="tx1"/>
                </a:solidFill>
                <a:cs typeface="+mj-cs"/>
              </a:rPr>
              <a:t>Application of Membrane Potential</a:t>
            </a:r>
            <a:br>
              <a:rPr lang="en-US">
                <a:solidFill>
                  <a:schemeClr val="tx1"/>
                </a:solidFill>
                <a:cs typeface="+mj-cs"/>
              </a:rPr>
            </a:br>
            <a:endParaRPr lang="en-US">
              <a:solidFill>
                <a:schemeClr val="tx1"/>
              </a:solidFill>
              <a:cs typeface="+mj-cs"/>
            </a:endParaRPr>
          </a:p>
        </p:txBody>
      </p:sp>
      <p:sp>
        <p:nvSpPr>
          <p:cNvPr id="33796" name="Freeform 3">
            <a:extLst>
              <a:ext uri="{FF2B5EF4-FFF2-40B4-BE49-F238E27FC236}">
                <a16:creationId xmlns:a16="http://schemas.microsoft.com/office/drawing/2014/main" id="{89244610-7CC8-A74B-854A-EF5288CF26D1}"/>
              </a:ext>
            </a:extLst>
          </p:cNvPr>
          <p:cNvSpPr>
            <a:spLocks/>
          </p:cNvSpPr>
          <p:nvPr/>
        </p:nvSpPr>
        <p:spPr bwMode="auto">
          <a:xfrm>
            <a:off x="1012825" y="2062163"/>
            <a:ext cx="2392363" cy="3249612"/>
          </a:xfrm>
          <a:custGeom>
            <a:avLst/>
            <a:gdLst>
              <a:gd name="T0" fmla="*/ 0 w 1507"/>
              <a:gd name="T1" fmla="*/ 0 h 2047"/>
              <a:gd name="T2" fmla="*/ 2147483646 w 1507"/>
              <a:gd name="T3" fmla="*/ 0 h 2047"/>
              <a:gd name="T4" fmla="*/ 2147483646 w 1507"/>
              <a:gd name="T5" fmla="*/ 2147483646 h 2047"/>
              <a:gd name="T6" fmla="*/ 0 w 1507"/>
              <a:gd name="T7" fmla="*/ 2147483646 h 2047"/>
              <a:gd name="T8" fmla="*/ 0 w 1507"/>
              <a:gd name="T9" fmla="*/ 0 h 2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 h="2047">
                <a:moveTo>
                  <a:pt x="0" y="0"/>
                </a:moveTo>
                <a:lnTo>
                  <a:pt x="1506" y="0"/>
                </a:lnTo>
                <a:lnTo>
                  <a:pt x="1506" y="2046"/>
                </a:lnTo>
                <a:lnTo>
                  <a:pt x="0" y="2046"/>
                </a:lnTo>
                <a:lnTo>
                  <a:pt x="0" y="0"/>
                </a:lnTo>
              </a:path>
            </a:pathLst>
          </a:custGeom>
          <a:solidFill>
            <a:srgbClr val="A2C1FE"/>
          </a:solidFill>
          <a:ln>
            <a:noFill/>
          </a:ln>
          <a:effectLst>
            <a:outerShdw dist="107763" dir="2700000" algn="ctr" rotWithShape="0">
              <a:schemeClr val="bg2"/>
            </a:outerShdw>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Lst>
        </p:spPr>
        <p:txBody>
          <a:bodyPr/>
          <a:lstStyle/>
          <a:p>
            <a:endParaRPr lang="en-US"/>
          </a:p>
        </p:txBody>
      </p:sp>
      <p:sp>
        <p:nvSpPr>
          <p:cNvPr id="33797" name="Rectangle 4">
            <a:extLst>
              <a:ext uri="{FF2B5EF4-FFF2-40B4-BE49-F238E27FC236}">
                <a16:creationId xmlns:a16="http://schemas.microsoft.com/office/drawing/2014/main" id="{FD419A17-0004-5948-B863-3C17A67FC75B}"/>
              </a:ext>
            </a:extLst>
          </p:cNvPr>
          <p:cNvSpPr>
            <a:spLocks noChangeArrowheads="1"/>
          </p:cNvSpPr>
          <p:nvPr/>
        </p:nvSpPr>
        <p:spPr bwMode="auto">
          <a:xfrm>
            <a:off x="981075" y="1201738"/>
            <a:ext cx="5578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3798" name="Freeform 5">
            <a:extLst>
              <a:ext uri="{FF2B5EF4-FFF2-40B4-BE49-F238E27FC236}">
                <a16:creationId xmlns:a16="http://schemas.microsoft.com/office/drawing/2014/main" id="{56A40841-C0A4-0C4B-9313-0D2C381332DB}"/>
              </a:ext>
            </a:extLst>
          </p:cNvPr>
          <p:cNvSpPr>
            <a:spLocks/>
          </p:cNvSpPr>
          <p:nvPr/>
        </p:nvSpPr>
        <p:spPr bwMode="auto">
          <a:xfrm>
            <a:off x="3594100" y="2062163"/>
            <a:ext cx="2390775" cy="3249612"/>
          </a:xfrm>
          <a:custGeom>
            <a:avLst/>
            <a:gdLst>
              <a:gd name="T0" fmla="*/ 0 w 1506"/>
              <a:gd name="T1" fmla="*/ 0 h 2047"/>
              <a:gd name="T2" fmla="*/ 2147483646 w 1506"/>
              <a:gd name="T3" fmla="*/ 0 h 2047"/>
              <a:gd name="T4" fmla="*/ 2147483646 w 1506"/>
              <a:gd name="T5" fmla="*/ 2147483646 h 2047"/>
              <a:gd name="T6" fmla="*/ 0 w 1506"/>
              <a:gd name="T7" fmla="*/ 2147483646 h 2047"/>
              <a:gd name="T8" fmla="*/ 0 w 1506"/>
              <a:gd name="T9" fmla="*/ 0 h 2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6" h="2047">
                <a:moveTo>
                  <a:pt x="0" y="0"/>
                </a:moveTo>
                <a:lnTo>
                  <a:pt x="1505" y="0"/>
                </a:lnTo>
                <a:lnTo>
                  <a:pt x="1505" y="2046"/>
                </a:lnTo>
                <a:lnTo>
                  <a:pt x="0" y="2046"/>
                </a:lnTo>
                <a:lnTo>
                  <a:pt x="0" y="0"/>
                </a:lnTo>
              </a:path>
            </a:pathLst>
          </a:custGeom>
          <a:solidFill>
            <a:srgbClr val="A2C1FE"/>
          </a:solidFill>
          <a:ln>
            <a:noFill/>
          </a:ln>
          <a:effectLst>
            <a:outerShdw dist="107763" dir="2700000" algn="ctr" rotWithShape="0">
              <a:schemeClr val="bg2"/>
            </a:outerShdw>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Lst>
        </p:spPr>
        <p:txBody>
          <a:bodyPr/>
          <a:lstStyle/>
          <a:p>
            <a:endParaRPr lang="en-US"/>
          </a:p>
        </p:txBody>
      </p:sp>
      <p:sp>
        <p:nvSpPr>
          <p:cNvPr id="33799" name="Freeform 6">
            <a:extLst>
              <a:ext uri="{FF2B5EF4-FFF2-40B4-BE49-F238E27FC236}">
                <a16:creationId xmlns:a16="http://schemas.microsoft.com/office/drawing/2014/main" id="{1379706F-EBD4-E142-8EA5-30BD37D28CF5}"/>
              </a:ext>
            </a:extLst>
          </p:cNvPr>
          <p:cNvSpPr>
            <a:spLocks/>
          </p:cNvSpPr>
          <p:nvPr/>
        </p:nvSpPr>
        <p:spPr bwMode="auto">
          <a:xfrm>
            <a:off x="6173788" y="2062163"/>
            <a:ext cx="2392362" cy="3249612"/>
          </a:xfrm>
          <a:custGeom>
            <a:avLst/>
            <a:gdLst>
              <a:gd name="T0" fmla="*/ 0 w 1507"/>
              <a:gd name="T1" fmla="*/ 0 h 2047"/>
              <a:gd name="T2" fmla="*/ 2147483646 w 1507"/>
              <a:gd name="T3" fmla="*/ 0 h 2047"/>
              <a:gd name="T4" fmla="*/ 2147483646 w 1507"/>
              <a:gd name="T5" fmla="*/ 2147483646 h 2047"/>
              <a:gd name="T6" fmla="*/ 0 w 1507"/>
              <a:gd name="T7" fmla="*/ 2147483646 h 2047"/>
              <a:gd name="T8" fmla="*/ 0 w 1507"/>
              <a:gd name="T9" fmla="*/ 0 h 2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 h="2047">
                <a:moveTo>
                  <a:pt x="0" y="0"/>
                </a:moveTo>
                <a:lnTo>
                  <a:pt x="1506" y="0"/>
                </a:lnTo>
                <a:lnTo>
                  <a:pt x="1506" y="2046"/>
                </a:lnTo>
                <a:lnTo>
                  <a:pt x="0" y="2046"/>
                </a:lnTo>
                <a:lnTo>
                  <a:pt x="0" y="0"/>
                </a:lnTo>
              </a:path>
            </a:pathLst>
          </a:custGeom>
          <a:solidFill>
            <a:srgbClr val="A2C1FE"/>
          </a:solidFill>
          <a:ln>
            <a:noFill/>
          </a:ln>
          <a:effectLst>
            <a:outerShdw dist="107763" dir="2700000" algn="ctr" rotWithShape="0">
              <a:schemeClr val="bg2"/>
            </a:outerShdw>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Lst>
        </p:spPr>
        <p:txBody>
          <a:bodyPr/>
          <a:lstStyle/>
          <a:p>
            <a:endParaRPr lang="en-US"/>
          </a:p>
        </p:txBody>
      </p:sp>
      <p:sp>
        <p:nvSpPr>
          <p:cNvPr id="33800" name="Freeform 7">
            <a:extLst>
              <a:ext uri="{FF2B5EF4-FFF2-40B4-BE49-F238E27FC236}">
                <a16:creationId xmlns:a16="http://schemas.microsoft.com/office/drawing/2014/main" id="{A8EBDC66-B574-4340-99C8-1284BF0A3479}"/>
              </a:ext>
            </a:extLst>
          </p:cNvPr>
          <p:cNvSpPr>
            <a:spLocks/>
          </p:cNvSpPr>
          <p:nvPr/>
        </p:nvSpPr>
        <p:spPr bwMode="auto">
          <a:xfrm>
            <a:off x="1028700" y="3351213"/>
            <a:ext cx="879475" cy="1984375"/>
          </a:xfrm>
          <a:custGeom>
            <a:avLst/>
            <a:gdLst>
              <a:gd name="T0" fmla="*/ 0 w 554"/>
              <a:gd name="T1" fmla="*/ 2147483646 h 1250"/>
              <a:gd name="T2" fmla="*/ 2147483646 w 554"/>
              <a:gd name="T3" fmla="*/ 2147483646 h 1250"/>
              <a:gd name="T4" fmla="*/ 2147483646 w 554"/>
              <a:gd name="T5" fmla="*/ 2147483646 h 1250"/>
              <a:gd name="T6" fmla="*/ 2147483646 w 554"/>
              <a:gd name="T7" fmla="*/ 2147483646 h 1250"/>
              <a:gd name="T8" fmla="*/ 2147483646 w 554"/>
              <a:gd name="T9" fmla="*/ 2147483646 h 1250"/>
              <a:gd name="T10" fmla="*/ 2147483646 w 554"/>
              <a:gd name="T11" fmla="*/ 2147483646 h 1250"/>
              <a:gd name="T12" fmla="*/ 2147483646 w 554"/>
              <a:gd name="T13" fmla="*/ 2147483646 h 1250"/>
              <a:gd name="T14" fmla="*/ 2147483646 w 554"/>
              <a:gd name="T15" fmla="*/ 2147483646 h 1250"/>
              <a:gd name="T16" fmla="*/ 2147483646 w 554"/>
              <a:gd name="T17" fmla="*/ 2147483646 h 1250"/>
              <a:gd name="T18" fmla="*/ 2147483646 w 554"/>
              <a:gd name="T19" fmla="*/ 2147483646 h 1250"/>
              <a:gd name="T20" fmla="*/ 2147483646 w 554"/>
              <a:gd name="T21" fmla="*/ 2147483646 h 1250"/>
              <a:gd name="T22" fmla="*/ 2147483646 w 554"/>
              <a:gd name="T23" fmla="*/ 2147483646 h 1250"/>
              <a:gd name="T24" fmla="*/ 2147483646 w 554"/>
              <a:gd name="T25" fmla="*/ 2147483646 h 1250"/>
              <a:gd name="T26" fmla="*/ 2147483646 w 554"/>
              <a:gd name="T27" fmla="*/ 2147483646 h 1250"/>
              <a:gd name="T28" fmla="*/ 2147483646 w 554"/>
              <a:gd name="T29" fmla="*/ 2147483646 h 1250"/>
              <a:gd name="T30" fmla="*/ 2147483646 w 554"/>
              <a:gd name="T31" fmla="*/ 2147483646 h 1250"/>
              <a:gd name="T32" fmla="*/ 2147483646 w 554"/>
              <a:gd name="T33" fmla="*/ 2147483646 h 1250"/>
              <a:gd name="T34" fmla="*/ 2147483646 w 554"/>
              <a:gd name="T35" fmla="*/ 2147483646 h 1250"/>
              <a:gd name="T36" fmla="*/ 2147483646 w 554"/>
              <a:gd name="T37" fmla="*/ 0 h 1250"/>
              <a:gd name="T38" fmla="*/ 2147483646 w 554"/>
              <a:gd name="T39" fmla="*/ 0 h 1250"/>
              <a:gd name="T40" fmla="*/ 2147483646 w 554"/>
              <a:gd name="T41" fmla="*/ 0 h 1250"/>
              <a:gd name="T42" fmla="*/ 2147483646 w 554"/>
              <a:gd name="T43" fmla="*/ 0 h 1250"/>
              <a:gd name="T44" fmla="*/ 2147483646 w 554"/>
              <a:gd name="T45" fmla="*/ 2147483646 h 1250"/>
              <a:gd name="T46" fmla="*/ 2147483646 w 554"/>
              <a:gd name="T47" fmla="*/ 2147483646 h 1250"/>
              <a:gd name="T48" fmla="*/ 2147483646 w 554"/>
              <a:gd name="T49" fmla="*/ 2147483646 h 1250"/>
              <a:gd name="T50" fmla="*/ 2147483646 w 554"/>
              <a:gd name="T51" fmla="*/ 2147483646 h 1250"/>
              <a:gd name="T52" fmla="*/ 2147483646 w 554"/>
              <a:gd name="T53" fmla="*/ 2147483646 h 1250"/>
              <a:gd name="T54" fmla="*/ 2147483646 w 554"/>
              <a:gd name="T55" fmla="*/ 2147483646 h 1250"/>
              <a:gd name="T56" fmla="*/ 2147483646 w 554"/>
              <a:gd name="T57" fmla="*/ 2147483646 h 1250"/>
              <a:gd name="T58" fmla="*/ 2147483646 w 554"/>
              <a:gd name="T59" fmla="*/ 2147483646 h 1250"/>
              <a:gd name="T60" fmla="*/ 2147483646 w 554"/>
              <a:gd name="T61" fmla="*/ 2147483646 h 1250"/>
              <a:gd name="T62" fmla="*/ 2147483646 w 554"/>
              <a:gd name="T63" fmla="*/ 2147483646 h 1250"/>
              <a:gd name="T64" fmla="*/ 2147483646 w 554"/>
              <a:gd name="T65" fmla="*/ 2147483646 h 1250"/>
              <a:gd name="T66" fmla="*/ 2147483646 w 554"/>
              <a:gd name="T67" fmla="*/ 2147483646 h 1250"/>
              <a:gd name="T68" fmla="*/ 2147483646 w 554"/>
              <a:gd name="T69" fmla="*/ 2147483646 h 1250"/>
              <a:gd name="T70" fmla="*/ 2147483646 w 554"/>
              <a:gd name="T71" fmla="*/ 2147483646 h 1250"/>
              <a:gd name="T72" fmla="*/ 2147483646 w 554"/>
              <a:gd name="T73" fmla="*/ 2147483646 h 1250"/>
              <a:gd name="T74" fmla="*/ 2147483646 w 554"/>
              <a:gd name="T75" fmla="*/ 2147483646 h 1250"/>
              <a:gd name="T76" fmla="*/ 2147483646 w 554"/>
              <a:gd name="T77" fmla="*/ 2147483646 h 1250"/>
              <a:gd name="T78" fmla="*/ 2147483646 w 554"/>
              <a:gd name="T79" fmla="*/ 2147483646 h 1250"/>
              <a:gd name="T80" fmla="*/ 2147483646 w 554"/>
              <a:gd name="T81" fmla="*/ 2147483646 h 1250"/>
              <a:gd name="T82" fmla="*/ 2147483646 w 554"/>
              <a:gd name="T83" fmla="*/ 2147483646 h 1250"/>
              <a:gd name="T84" fmla="*/ 0 w 554"/>
              <a:gd name="T85" fmla="*/ 2147483646 h 12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4" h="1250">
                <a:moveTo>
                  <a:pt x="0" y="1249"/>
                </a:moveTo>
                <a:lnTo>
                  <a:pt x="34" y="1207"/>
                </a:lnTo>
                <a:lnTo>
                  <a:pt x="79" y="1197"/>
                </a:lnTo>
                <a:lnTo>
                  <a:pt x="90" y="1186"/>
                </a:lnTo>
                <a:lnTo>
                  <a:pt x="118" y="1155"/>
                </a:lnTo>
                <a:lnTo>
                  <a:pt x="140" y="1102"/>
                </a:lnTo>
                <a:lnTo>
                  <a:pt x="157" y="1040"/>
                </a:lnTo>
                <a:lnTo>
                  <a:pt x="168" y="976"/>
                </a:lnTo>
                <a:lnTo>
                  <a:pt x="184" y="913"/>
                </a:lnTo>
                <a:lnTo>
                  <a:pt x="207" y="819"/>
                </a:lnTo>
                <a:lnTo>
                  <a:pt x="224" y="746"/>
                </a:lnTo>
                <a:lnTo>
                  <a:pt x="229" y="662"/>
                </a:lnTo>
                <a:lnTo>
                  <a:pt x="246" y="462"/>
                </a:lnTo>
                <a:lnTo>
                  <a:pt x="252" y="368"/>
                </a:lnTo>
                <a:lnTo>
                  <a:pt x="263" y="273"/>
                </a:lnTo>
                <a:lnTo>
                  <a:pt x="280" y="115"/>
                </a:lnTo>
                <a:lnTo>
                  <a:pt x="285" y="63"/>
                </a:lnTo>
                <a:lnTo>
                  <a:pt x="296" y="11"/>
                </a:lnTo>
                <a:lnTo>
                  <a:pt x="313" y="0"/>
                </a:lnTo>
                <a:lnTo>
                  <a:pt x="324" y="0"/>
                </a:lnTo>
                <a:lnTo>
                  <a:pt x="336" y="0"/>
                </a:lnTo>
                <a:lnTo>
                  <a:pt x="341" y="0"/>
                </a:lnTo>
                <a:lnTo>
                  <a:pt x="347" y="11"/>
                </a:lnTo>
                <a:lnTo>
                  <a:pt x="352" y="42"/>
                </a:lnTo>
                <a:lnTo>
                  <a:pt x="358" y="53"/>
                </a:lnTo>
                <a:lnTo>
                  <a:pt x="363" y="53"/>
                </a:lnTo>
                <a:lnTo>
                  <a:pt x="369" y="63"/>
                </a:lnTo>
                <a:lnTo>
                  <a:pt x="374" y="115"/>
                </a:lnTo>
                <a:lnTo>
                  <a:pt x="386" y="199"/>
                </a:lnTo>
                <a:lnTo>
                  <a:pt x="402" y="252"/>
                </a:lnTo>
                <a:lnTo>
                  <a:pt x="402" y="326"/>
                </a:lnTo>
                <a:lnTo>
                  <a:pt x="419" y="431"/>
                </a:lnTo>
                <a:lnTo>
                  <a:pt x="430" y="494"/>
                </a:lnTo>
                <a:lnTo>
                  <a:pt x="442" y="588"/>
                </a:lnTo>
                <a:lnTo>
                  <a:pt x="458" y="766"/>
                </a:lnTo>
                <a:lnTo>
                  <a:pt x="475" y="861"/>
                </a:lnTo>
                <a:lnTo>
                  <a:pt x="475" y="945"/>
                </a:lnTo>
                <a:lnTo>
                  <a:pt x="492" y="1040"/>
                </a:lnTo>
                <a:lnTo>
                  <a:pt x="498" y="1134"/>
                </a:lnTo>
                <a:lnTo>
                  <a:pt x="525" y="1176"/>
                </a:lnTo>
                <a:lnTo>
                  <a:pt x="536" y="1207"/>
                </a:lnTo>
                <a:lnTo>
                  <a:pt x="553" y="1249"/>
                </a:lnTo>
                <a:lnTo>
                  <a:pt x="0" y="1249"/>
                </a:lnTo>
              </a:path>
            </a:pathLst>
          </a:custGeom>
          <a:gradFill rotWithShape="0">
            <a:gsLst>
              <a:gs pos="0">
                <a:srgbClr val="59759C"/>
              </a:gs>
              <a:gs pos="100000">
                <a:srgbClr val="3E526D"/>
              </a:gs>
            </a:gsLst>
            <a:lin ang="5400000" scaled="1"/>
          </a:gradFill>
          <a:ln w="12700" cap="rnd" cmpd="sng">
            <a:solidFill>
              <a:srgbClr val="88A8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Freeform 8">
            <a:extLst>
              <a:ext uri="{FF2B5EF4-FFF2-40B4-BE49-F238E27FC236}">
                <a16:creationId xmlns:a16="http://schemas.microsoft.com/office/drawing/2014/main" id="{E58C8BFB-2533-AC4E-8778-4B72D9E97B41}"/>
              </a:ext>
            </a:extLst>
          </p:cNvPr>
          <p:cNvSpPr>
            <a:spLocks/>
          </p:cNvSpPr>
          <p:nvPr/>
        </p:nvSpPr>
        <p:spPr bwMode="auto">
          <a:xfrm>
            <a:off x="4295775" y="3370263"/>
            <a:ext cx="1401763" cy="1985962"/>
          </a:xfrm>
          <a:custGeom>
            <a:avLst/>
            <a:gdLst>
              <a:gd name="T0" fmla="*/ 0 w 883"/>
              <a:gd name="T1" fmla="*/ 2147483646 h 1251"/>
              <a:gd name="T2" fmla="*/ 2147483646 w 883"/>
              <a:gd name="T3" fmla="*/ 2147483646 h 1251"/>
              <a:gd name="T4" fmla="*/ 2147483646 w 883"/>
              <a:gd name="T5" fmla="*/ 2147483646 h 1251"/>
              <a:gd name="T6" fmla="*/ 2147483646 w 883"/>
              <a:gd name="T7" fmla="*/ 2147483646 h 1251"/>
              <a:gd name="T8" fmla="*/ 2147483646 w 883"/>
              <a:gd name="T9" fmla="*/ 2147483646 h 1251"/>
              <a:gd name="T10" fmla="*/ 2147483646 w 883"/>
              <a:gd name="T11" fmla="*/ 2147483646 h 1251"/>
              <a:gd name="T12" fmla="*/ 2147483646 w 883"/>
              <a:gd name="T13" fmla="*/ 2147483646 h 1251"/>
              <a:gd name="T14" fmla="*/ 2147483646 w 883"/>
              <a:gd name="T15" fmla="*/ 2147483646 h 1251"/>
              <a:gd name="T16" fmla="*/ 2147483646 w 883"/>
              <a:gd name="T17" fmla="*/ 2147483646 h 1251"/>
              <a:gd name="T18" fmla="*/ 2147483646 w 883"/>
              <a:gd name="T19" fmla="*/ 2147483646 h 1251"/>
              <a:gd name="T20" fmla="*/ 2147483646 w 883"/>
              <a:gd name="T21" fmla="*/ 2147483646 h 1251"/>
              <a:gd name="T22" fmla="*/ 2147483646 w 883"/>
              <a:gd name="T23" fmla="*/ 2147483646 h 1251"/>
              <a:gd name="T24" fmla="*/ 2147483646 w 883"/>
              <a:gd name="T25" fmla="*/ 2147483646 h 1251"/>
              <a:gd name="T26" fmla="*/ 2147483646 w 883"/>
              <a:gd name="T27" fmla="*/ 2147483646 h 1251"/>
              <a:gd name="T28" fmla="*/ 2147483646 w 883"/>
              <a:gd name="T29" fmla="*/ 2147483646 h 1251"/>
              <a:gd name="T30" fmla="*/ 2147483646 w 883"/>
              <a:gd name="T31" fmla="*/ 2147483646 h 1251"/>
              <a:gd name="T32" fmla="*/ 2147483646 w 883"/>
              <a:gd name="T33" fmla="*/ 2147483646 h 1251"/>
              <a:gd name="T34" fmla="*/ 2147483646 w 883"/>
              <a:gd name="T35" fmla="*/ 2147483646 h 1251"/>
              <a:gd name="T36" fmla="*/ 2147483646 w 883"/>
              <a:gd name="T37" fmla="*/ 0 h 1251"/>
              <a:gd name="T38" fmla="*/ 2147483646 w 883"/>
              <a:gd name="T39" fmla="*/ 0 h 1251"/>
              <a:gd name="T40" fmla="*/ 2147483646 w 883"/>
              <a:gd name="T41" fmla="*/ 0 h 1251"/>
              <a:gd name="T42" fmla="*/ 2147483646 w 883"/>
              <a:gd name="T43" fmla="*/ 0 h 1251"/>
              <a:gd name="T44" fmla="*/ 2147483646 w 883"/>
              <a:gd name="T45" fmla="*/ 2147483646 h 1251"/>
              <a:gd name="T46" fmla="*/ 2147483646 w 883"/>
              <a:gd name="T47" fmla="*/ 2147483646 h 1251"/>
              <a:gd name="T48" fmla="*/ 2147483646 w 883"/>
              <a:gd name="T49" fmla="*/ 2147483646 h 1251"/>
              <a:gd name="T50" fmla="*/ 2147483646 w 883"/>
              <a:gd name="T51" fmla="*/ 2147483646 h 1251"/>
              <a:gd name="T52" fmla="*/ 2147483646 w 883"/>
              <a:gd name="T53" fmla="*/ 2147483646 h 1251"/>
              <a:gd name="T54" fmla="*/ 2147483646 w 883"/>
              <a:gd name="T55" fmla="*/ 2147483646 h 1251"/>
              <a:gd name="T56" fmla="*/ 2147483646 w 883"/>
              <a:gd name="T57" fmla="*/ 2147483646 h 1251"/>
              <a:gd name="T58" fmla="*/ 2147483646 w 883"/>
              <a:gd name="T59" fmla="*/ 2147483646 h 1251"/>
              <a:gd name="T60" fmla="*/ 2147483646 w 883"/>
              <a:gd name="T61" fmla="*/ 2147483646 h 1251"/>
              <a:gd name="T62" fmla="*/ 2147483646 w 883"/>
              <a:gd name="T63" fmla="*/ 2147483646 h 1251"/>
              <a:gd name="T64" fmla="*/ 2147483646 w 883"/>
              <a:gd name="T65" fmla="*/ 2147483646 h 1251"/>
              <a:gd name="T66" fmla="*/ 2147483646 w 883"/>
              <a:gd name="T67" fmla="*/ 2147483646 h 1251"/>
              <a:gd name="T68" fmla="*/ 2147483646 w 883"/>
              <a:gd name="T69" fmla="*/ 2147483646 h 1251"/>
              <a:gd name="T70" fmla="*/ 2147483646 w 883"/>
              <a:gd name="T71" fmla="*/ 2147483646 h 1251"/>
              <a:gd name="T72" fmla="*/ 2147483646 w 883"/>
              <a:gd name="T73" fmla="*/ 2147483646 h 1251"/>
              <a:gd name="T74" fmla="*/ 2147483646 w 883"/>
              <a:gd name="T75" fmla="*/ 2147483646 h 1251"/>
              <a:gd name="T76" fmla="*/ 2147483646 w 883"/>
              <a:gd name="T77" fmla="*/ 2147483646 h 1251"/>
              <a:gd name="T78" fmla="*/ 2147483646 w 883"/>
              <a:gd name="T79" fmla="*/ 2147483646 h 1251"/>
              <a:gd name="T80" fmla="*/ 2147483646 w 883"/>
              <a:gd name="T81" fmla="*/ 2147483646 h 1251"/>
              <a:gd name="T82" fmla="*/ 2147483646 w 883"/>
              <a:gd name="T83" fmla="*/ 2147483646 h 1251"/>
              <a:gd name="T84" fmla="*/ 0 w 883"/>
              <a:gd name="T85" fmla="*/ 2147483646 h 12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3" h="1251">
                <a:moveTo>
                  <a:pt x="0" y="1250"/>
                </a:moveTo>
                <a:lnTo>
                  <a:pt x="53" y="1208"/>
                </a:lnTo>
                <a:lnTo>
                  <a:pt x="124" y="1197"/>
                </a:lnTo>
                <a:lnTo>
                  <a:pt x="142" y="1187"/>
                </a:lnTo>
                <a:lnTo>
                  <a:pt x="187" y="1155"/>
                </a:lnTo>
                <a:lnTo>
                  <a:pt x="223" y="1103"/>
                </a:lnTo>
                <a:lnTo>
                  <a:pt x="249" y="1040"/>
                </a:lnTo>
                <a:lnTo>
                  <a:pt x="267" y="977"/>
                </a:lnTo>
                <a:lnTo>
                  <a:pt x="294" y="914"/>
                </a:lnTo>
                <a:lnTo>
                  <a:pt x="329" y="819"/>
                </a:lnTo>
                <a:lnTo>
                  <a:pt x="357" y="746"/>
                </a:lnTo>
                <a:lnTo>
                  <a:pt x="365" y="662"/>
                </a:lnTo>
                <a:lnTo>
                  <a:pt x="392" y="462"/>
                </a:lnTo>
                <a:lnTo>
                  <a:pt x="401" y="368"/>
                </a:lnTo>
                <a:lnTo>
                  <a:pt x="419" y="273"/>
                </a:lnTo>
                <a:lnTo>
                  <a:pt x="446" y="115"/>
                </a:lnTo>
                <a:lnTo>
                  <a:pt x="454" y="63"/>
                </a:lnTo>
                <a:lnTo>
                  <a:pt x="472" y="11"/>
                </a:lnTo>
                <a:lnTo>
                  <a:pt x="499" y="0"/>
                </a:lnTo>
                <a:lnTo>
                  <a:pt x="517" y="0"/>
                </a:lnTo>
                <a:lnTo>
                  <a:pt x="535" y="0"/>
                </a:lnTo>
                <a:lnTo>
                  <a:pt x="543" y="0"/>
                </a:lnTo>
                <a:lnTo>
                  <a:pt x="552" y="11"/>
                </a:lnTo>
                <a:lnTo>
                  <a:pt x="561" y="42"/>
                </a:lnTo>
                <a:lnTo>
                  <a:pt x="570" y="53"/>
                </a:lnTo>
                <a:lnTo>
                  <a:pt x="579" y="53"/>
                </a:lnTo>
                <a:lnTo>
                  <a:pt x="588" y="63"/>
                </a:lnTo>
                <a:lnTo>
                  <a:pt x="597" y="115"/>
                </a:lnTo>
                <a:lnTo>
                  <a:pt x="615" y="200"/>
                </a:lnTo>
                <a:lnTo>
                  <a:pt x="641" y="252"/>
                </a:lnTo>
                <a:lnTo>
                  <a:pt x="641" y="326"/>
                </a:lnTo>
                <a:lnTo>
                  <a:pt x="668" y="431"/>
                </a:lnTo>
                <a:lnTo>
                  <a:pt x="686" y="494"/>
                </a:lnTo>
                <a:lnTo>
                  <a:pt x="704" y="588"/>
                </a:lnTo>
                <a:lnTo>
                  <a:pt x="731" y="767"/>
                </a:lnTo>
                <a:lnTo>
                  <a:pt x="757" y="861"/>
                </a:lnTo>
                <a:lnTo>
                  <a:pt x="757" y="946"/>
                </a:lnTo>
                <a:lnTo>
                  <a:pt x="784" y="1040"/>
                </a:lnTo>
                <a:lnTo>
                  <a:pt x="793" y="1134"/>
                </a:lnTo>
                <a:lnTo>
                  <a:pt x="837" y="1176"/>
                </a:lnTo>
                <a:lnTo>
                  <a:pt x="855" y="1208"/>
                </a:lnTo>
                <a:lnTo>
                  <a:pt x="882" y="1250"/>
                </a:lnTo>
                <a:lnTo>
                  <a:pt x="0" y="1250"/>
                </a:lnTo>
              </a:path>
            </a:pathLst>
          </a:custGeom>
          <a:gradFill rotWithShape="0">
            <a:gsLst>
              <a:gs pos="0">
                <a:srgbClr val="59759C"/>
              </a:gs>
              <a:gs pos="100000">
                <a:srgbClr val="3E526D"/>
              </a:gs>
            </a:gsLst>
            <a:lin ang="5400000" scaled="1"/>
          </a:gradFill>
          <a:ln w="12700" cap="rnd" cmpd="sng">
            <a:solidFill>
              <a:srgbClr val="88A8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2" name="Freeform 9">
            <a:extLst>
              <a:ext uri="{FF2B5EF4-FFF2-40B4-BE49-F238E27FC236}">
                <a16:creationId xmlns:a16="http://schemas.microsoft.com/office/drawing/2014/main" id="{40F4E95F-2301-AF46-B8CD-6A192D66CB8D}"/>
              </a:ext>
            </a:extLst>
          </p:cNvPr>
          <p:cNvSpPr>
            <a:spLocks/>
          </p:cNvSpPr>
          <p:nvPr/>
        </p:nvSpPr>
        <p:spPr bwMode="auto">
          <a:xfrm>
            <a:off x="6230938" y="4538663"/>
            <a:ext cx="2312987" cy="817562"/>
          </a:xfrm>
          <a:custGeom>
            <a:avLst/>
            <a:gdLst>
              <a:gd name="T0" fmla="*/ 0 w 1457"/>
              <a:gd name="T1" fmla="*/ 2147483646 h 515"/>
              <a:gd name="T2" fmla="*/ 2147483646 w 1457"/>
              <a:gd name="T3" fmla="*/ 2147483646 h 515"/>
              <a:gd name="T4" fmla="*/ 2147483646 w 1457"/>
              <a:gd name="T5" fmla="*/ 2147483646 h 515"/>
              <a:gd name="T6" fmla="*/ 2147483646 w 1457"/>
              <a:gd name="T7" fmla="*/ 2147483646 h 515"/>
              <a:gd name="T8" fmla="*/ 2147483646 w 1457"/>
              <a:gd name="T9" fmla="*/ 2147483646 h 515"/>
              <a:gd name="T10" fmla="*/ 2147483646 w 1457"/>
              <a:gd name="T11" fmla="*/ 2147483646 h 515"/>
              <a:gd name="T12" fmla="*/ 2147483646 w 1457"/>
              <a:gd name="T13" fmla="*/ 2147483646 h 515"/>
              <a:gd name="T14" fmla="*/ 2147483646 w 1457"/>
              <a:gd name="T15" fmla="*/ 2147483646 h 515"/>
              <a:gd name="T16" fmla="*/ 2147483646 w 1457"/>
              <a:gd name="T17" fmla="*/ 2147483646 h 515"/>
              <a:gd name="T18" fmla="*/ 2147483646 w 1457"/>
              <a:gd name="T19" fmla="*/ 2147483646 h 515"/>
              <a:gd name="T20" fmla="*/ 2147483646 w 1457"/>
              <a:gd name="T21" fmla="*/ 2147483646 h 515"/>
              <a:gd name="T22" fmla="*/ 2147483646 w 1457"/>
              <a:gd name="T23" fmla="*/ 2147483646 h 515"/>
              <a:gd name="T24" fmla="*/ 2147483646 w 1457"/>
              <a:gd name="T25" fmla="*/ 2147483646 h 515"/>
              <a:gd name="T26" fmla="*/ 2147483646 w 1457"/>
              <a:gd name="T27" fmla="*/ 2147483646 h 515"/>
              <a:gd name="T28" fmla="*/ 2147483646 w 1457"/>
              <a:gd name="T29" fmla="*/ 0 h 515"/>
              <a:gd name="T30" fmla="*/ 2147483646 w 1457"/>
              <a:gd name="T31" fmla="*/ 0 h 515"/>
              <a:gd name="T32" fmla="*/ 2147483646 w 1457"/>
              <a:gd name="T33" fmla="*/ 0 h 515"/>
              <a:gd name="T34" fmla="*/ 2147483646 w 1457"/>
              <a:gd name="T35" fmla="*/ 0 h 515"/>
              <a:gd name="T36" fmla="*/ 2147483646 w 1457"/>
              <a:gd name="T37" fmla="*/ 2147483646 h 515"/>
              <a:gd name="T38" fmla="*/ 2147483646 w 1457"/>
              <a:gd name="T39" fmla="*/ 2147483646 h 515"/>
              <a:gd name="T40" fmla="*/ 2147483646 w 1457"/>
              <a:gd name="T41" fmla="*/ 2147483646 h 515"/>
              <a:gd name="T42" fmla="*/ 2147483646 w 1457"/>
              <a:gd name="T43" fmla="*/ 2147483646 h 515"/>
              <a:gd name="T44" fmla="*/ 2147483646 w 1457"/>
              <a:gd name="T45" fmla="*/ 2147483646 h 515"/>
              <a:gd name="T46" fmla="*/ 2147483646 w 1457"/>
              <a:gd name="T47" fmla="*/ 2147483646 h 515"/>
              <a:gd name="T48" fmla="*/ 2147483646 w 1457"/>
              <a:gd name="T49" fmla="*/ 2147483646 h 515"/>
              <a:gd name="T50" fmla="*/ 2147483646 w 1457"/>
              <a:gd name="T51" fmla="*/ 2147483646 h 515"/>
              <a:gd name="T52" fmla="*/ 2147483646 w 1457"/>
              <a:gd name="T53" fmla="*/ 2147483646 h 515"/>
              <a:gd name="T54" fmla="*/ 2147483646 w 1457"/>
              <a:gd name="T55" fmla="*/ 2147483646 h 515"/>
              <a:gd name="T56" fmla="*/ 2147483646 w 1457"/>
              <a:gd name="T57" fmla="*/ 2147483646 h 515"/>
              <a:gd name="T58" fmla="*/ 2147483646 w 1457"/>
              <a:gd name="T59" fmla="*/ 2147483646 h 515"/>
              <a:gd name="T60" fmla="*/ 2147483646 w 1457"/>
              <a:gd name="T61" fmla="*/ 2147483646 h 515"/>
              <a:gd name="T62" fmla="*/ 2147483646 w 1457"/>
              <a:gd name="T63" fmla="*/ 2147483646 h 515"/>
              <a:gd name="T64" fmla="*/ 2147483646 w 1457"/>
              <a:gd name="T65" fmla="*/ 2147483646 h 515"/>
              <a:gd name="T66" fmla="*/ 2147483646 w 1457"/>
              <a:gd name="T67" fmla="*/ 2147483646 h 515"/>
              <a:gd name="T68" fmla="*/ 2147483646 w 1457"/>
              <a:gd name="T69" fmla="*/ 2147483646 h 515"/>
              <a:gd name="T70" fmla="*/ 0 w 1457"/>
              <a:gd name="T71" fmla="*/ 2147483646 h 5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57" h="515">
                <a:moveTo>
                  <a:pt x="0" y="514"/>
                </a:moveTo>
                <a:lnTo>
                  <a:pt x="90" y="430"/>
                </a:lnTo>
                <a:lnTo>
                  <a:pt x="150" y="405"/>
                </a:lnTo>
                <a:lnTo>
                  <a:pt x="192" y="381"/>
                </a:lnTo>
                <a:lnTo>
                  <a:pt x="253" y="356"/>
                </a:lnTo>
                <a:lnTo>
                  <a:pt x="310" y="317"/>
                </a:lnTo>
                <a:lnTo>
                  <a:pt x="370" y="273"/>
                </a:lnTo>
                <a:lnTo>
                  <a:pt x="430" y="230"/>
                </a:lnTo>
                <a:lnTo>
                  <a:pt x="478" y="180"/>
                </a:lnTo>
                <a:lnTo>
                  <a:pt x="498" y="143"/>
                </a:lnTo>
                <a:lnTo>
                  <a:pt x="539" y="106"/>
                </a:lnTo>
                <a:lnTo>
                  <a:pt x="585" y="65"/>
                </a:lnTo>
                <a:lnTo>
                  <a:pt x="620" y="21"/>
                </a:lnTo>
                <a:lnTo>
                  <a:pt x="662" y="4"/>
                </a:lnTo>
                <a:lnTo>
                  <a:pt x="723" y="0"/>
                </a:lnTo>
                <a:lnTo>
                  <a:pt x="764" y="0"/>
                </a:lnTo>
                <a:lnTo>
                  <a:pt x="805" y="0"/>
                </a:lnTo>
                <a:lnTo>
                  <a:pt x="826" y="0"/>
                </a:lnTo>
                <a:lnTo>
                  <a:pt x="846" y="4"/>
                </a:lnTo>
                <a:lnTo>
                  <a:pt x="866" y="16"/>
                </a:lnTo>
                <a:lnTo>
                  <a:pt x="887" y="20"/>
                </a:lnTo>
                <a:lnTo>
                  <a:pt x="907" y="20"/>
                </a:lnTo>
                <a:lnTo>
                  <a:pt x="928" y="24"/>
                </a:lnTo>
                <a:lnTo>
                  <a:pt x="948" y="45"/>
                </a:lnTo>
                <a:lnTo>
                  <a:pt x="989" y="78"/>
                </a:lnTo>
                <a:lnTo>
                  <a:pt x="1050" y="98"/>
                </a:lnTo>
                <a:lnTo>
                  <a:pt x="1050" y="126"/>
                </a:lnTo>
                <a:lnTo>
                  <a:pt x="1112" y="168"/>
                </a:lnTo>
                <a:lnTo>
                  <a:pt x="1153" y="192"/>
                </a:lnTo>
                <a:lnTo>
                  <a:pt x="1194" y="229"/>
                </a:lnTo>
                <a:lnTo>
                  <a:pt x="1255" y="299"/>
                </a:lnTo>
                <a:lnTo>
                  <a:pt x="1316" y="336"/>
                </a:lnTo>
                <a:lnTo>
                  <a:pt x="1349" y="383"/>
                </a:lnTo>
                <a:lnTo>
                  <a:pt x="1397" y="438"/>
                </a:lnTo>
                <a:lnTo>
                  <a:pt x="1456" y="514"/>
                </a:lnTo>
                <a:lnTo>
                  <a:pt x="0" y="514"/>
                </a:lnTo>
              </a:path>
            </a:pathLst>
          </a:custGeom>
          <a:gradFill rotWithShape="0">
            <a:gsLst>
              <a:gs pos="0">
                <a:srgbClr val="59759C"/>
              </a:gs>
              <a:gs pos="100000">
                <a:srgbClr val="3E526D"/>
              </a:gs>
            </a:gsLst>
            <a:lin ang="5400000" scaled="1"/>
          </a:gradFill>
          <a:ln w="12700" cap="rnd" cmpd="sng">
            <a:solidFill>
              <a:srgbClr val="88A8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3" name="Rectangle 10">
            <a:extLst>
              <a:ext uri="{FF2B5EF4-FFF2-40B4-BE49-F238E27FC236}">
                <a16:creationId xmlns:a16="http://schemas.microsoft.com/office/drawing/2014/main" id="{51B9AF27-34A9-B646-91F8-D04050EA4D8F}"/>
              </a:ext>
            </a:extLst>
          </p:cNvPr>
          <p:cNvSpPr>
            <a:spLocks noChangeArrowheads="1"/>
          </p:cNvSpPr>
          <p:nvPr/>
        </p:nvSpPr>
        <p:spPr bwMode="auto">
          <a:xfrm>
            <a:off x="6189663" y="2378075"/>
            <a:ext cx="20653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latin typeface="Arial" panose="020B0604020202020204" pitchFamily="34" charset="0"/>
              </a:rPr>
              <a:t>2' After Gramicidin</a:t>
            </a:r>
          </a:p>
        </p:txBody>
      </p:sp>
      <p:sp>
        <p:nvSpPr>
          <p:cNvPr id="33804" name="Rectangle 11">
            <a:extLst>
              <a:ext uri="{FF2B5EF4-FFF2-40B4-BE49-F238E27FC236}">
                <a16:creationId xmlns:a16="http://schemas.microsoft.com/office/drawing/2014/main" id="{A62DB1D7-096D-A34B-9B46-1E28C283541C}"/>
              </a:ext>
            </a:extLst>
          </p:cNvPr>
          <p:cNvSpPr>
            <a:spLocks noChangeArrowheads="1"/>
          </p:cNvSpPr>
          <p:nvPr/>
        </p:nvSpPr>
        <p:spPr bwMode="auto">
          <a:xfrm>
            <a:off x="1363663" y="2354263"/>
            <a:ext cx="176847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latin typeface="Arial" panose="020B0604020202020204" pitchFamily="34" charset="0"/>
              </a:rPr>
              <a:t>Untreated Cells</a:t>
            </a:r>
          </a:p>
        </p:txBody>
      </p:sp>
      <p:sp>
        <p:nvSpPr>
          <p:cNvPr id="33805" name="Rectangle 12">
            <a:extLst>
              <a:ext uri="{FF2B5EF4-FFF2-40B4-BE49-F238E27FC236}">
                <a16:creationId xmlns:a16="http://schemas.microsoft.com/office/drawing/2014/main" id="{251457C2-4FE3-B04D-8EA2-F0D0BB3F686C}"/>
              </a:ext>
            </a:extLst>
          </p:cNvPr>
          <p:cNvSpPr>
            <a:spLocks noChangeArrowheads="1"/>
          </p:cNvSpPr>
          <p:nvPr/>
        </p:nvSpPr>
        <p:spPr bwMode="auto">
          <a:xfrm>
            <a:off x="3535363" y="2378075"/>
            <a:ext cx="22050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latin typeface="Arial" panose="020B0604020202020204" pitchFamily="34" charset="0"/>
              </a:rPr>
              <a:t>2' After Valinomycin</a:t>
            </a:r>
          </a:p>
        </p:txBody>
      </p:sp>
      <p:sp>
        <p:nvSpPr>
          <p:cNvPr id="33806" name="Rectangle 13">
            <a:extLst>
              <a:ext uri="{FF2B5EF4-FFF2-40B4-BE49-F238E27FC236}">
                <a16:creationId xmlns:a16="http://schemas.microsoft.com/office/drawing/2014/main" id="{798B399C-D640-BD41-A7BB-0D0AA980CA4B}"/>
              </a:ext>
            </a:extLst>
          </p:cNvPr>
          <p:cNvSpPr>
            <a:spLocks noChangeArrowheads="1"/>
          </p:cNvSpPr>
          <p:nvPr/>
        </p:nvSpPr>
        <p:spPr bwMode="auto">
          <a:xfrm rot="-5400000">
            <a:off x="-80962" y="3714750"/>
            <a:ext cx="14668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latin typeface="Arial" panose="020B0604020202020204" pitchFamily="34" charset="0"/>
              </a:rPr>
              <a:t>Frequency</a:t>
            </a:r>
          </a:p>
        </p:txBody>
      </p:sp>
      <p:sp>
        <p:nvSpPr>
          <p:cNvPr id="33807" name="Rectangle 14">
            <a:extLst>
              <a:ext uri="{FF2B5EF4-FFF2-40B4-BE49-F238E27FC236}">
                <a16:creationId xmlns:a16="http://schemas.microsoft.com/office/drawing/2014/main" id="{158FC4AA-E1EA-2D48-AC2E-F9C0B423B654}"/>
              </a:ext>
            </a:extLst>
          </p:cNvPr>
          <p:cNvSpPr>
            <a:spLocks noChangeArrowheads="1"/>
          </p:cNvSpPr>
          <p:nvPr/>
        </p:nvSpPr>
        <p:spPr bwMode="auto">
          <a:xfrm>
            <a:off x="2819400" y="5464175"/>
            <a:ext cx="37544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900" b="1">
                <a:latin typeface="Arial" panose="020B0604020202020204" pitchFamily="34" charset="0"/>
              </a:rPr>
              <a:t>DiIC</a:t>
            </a:r>
            <a:r>
              <a:rPr lang="en-US" altLang="en-US" sz="1900" b="1" baseline="-25000">
                <a:latin typeface="Arial" panose="020B0604020202020204" pitchFamily="34" charset="0"/>
              </a:rPr>
              <a:t>4</a:t>
            </a:r>
            <a:r>
              <a:rPr lang="en-US" altLang="en-US" sz="1900" b="1">
                <a:latin typeface="Arial" panose="020B0604020202020204" pitchFamily="34" charset="0"/>
              </a:rPr>
              <a:t>(5) Fluorescence Intensity</a:t>
            </a:r>
          </a:p>
        </p:txBody>
      </p:sp>
      <p:sp>
        <p:nvSpPr>
          <p:cNvPr id="33808" name="Line 15">
            <a:extLst>
              <a:ext uri="{FF2B5EF4-FFF2-40B4-BE49-F238E27FC236}">
                <a16:creationId xmlns:a16="http://schemas.microsoft.com/office/drawing/2014/main" id="{2BFAF53E-4CEA-5C40-855C-A3629F85CB89}"/>
              </a:ext>
            </a:extLst>
          </p:cNvPr>
          <p:cNvSpPr>
            <a:spLocks noChangeShapeType="1"/>
          </p:cNvSpPr>
          <p:nvPr/>
        </p:nvSpPr>
        <p:spPr bwMode="auto">
          <a:xfrm flipV="1">
            <a:off x="6731000" y="5630863"/>
            <a:ext cx="955675" cy="52387"/>
          </a:xfrm>
          <a:prstGeom prst="line">
            <a:avLst/>
          </a:prstGeom>
          <a:noFill/>
          <a:ln w="508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9" name="Line 16">
            <a:extLst>
              <a:ext uri="{FF2B5EF4-FFF2-40B4-BE49-F238E27FC236}">
                <a16:creationId xmlns:a16="http://schemas.microsoft.com/office/drawing/2014/main" id="{331788DE-0DCE-E947-997B-329B378FBB8A}"/>
              </a:ext>
            </a:extLst>
          </p:cNvPr>
          <p:cNvSpPr>
            <a:spLocks noChangeShapeType="1"/>
          </p:cNvSpPr>
          <p:nvPr/>
        </p:nvSpPr>
        <p:spPr bwMode="auto">
          <a:xfrm>
            <a:off x="4130675" y="3746500"/>
            <a:ext cx="382588" cy="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0" name="Freeform 17">
            <a:extLst>
              <a:ext uri="{FF2B5EF4-FFF2-40B4-BE49-F238E27FC236}">
                <a16:creationId xmlns:a16="http://schemas.microsoft.com/office/drawing/2014/main" id="{4CEABCC2-768E-BC4E-8FA7-8AB4D5AC64C1}"/>
              </a:ext>
            </a:extLst>
          </p:cNvPr>
          <p:cNvSpPr>
            <a:spLocks/>
          </p:cNvSpPr>
          <p:nvPr/>
        </p:nvSpPr>
        <p:spPr bwMode="auto">
          <a:xfrm>
            <a:off x="4464050" y="3619500"/>
            <a:ext cx="355600" cy="247650"/>
          </a:xfrm>
          <a:custGeom>
            <a:avLst/>
            <a:gdLst>
              <a:gd name="T0" fmla="*/ 2147483646 w 224"/>
              <a:gd name="T1" fmla="*/ 2147483646 h 156"/>
              <a:gd name="T2" fmla="*/ 2147483646 w 224"/>
              <a:gd name="T3" fmla="*/ 2147483646 h 156"/>
              <a:gd name="T4" fmla="*/ 2147483646 w 224"/>
              <a:gd name="T5" fmla="*/ 2147483646 h 156"/>
              <a:gd name="T6" fmla="*/ 2147483646 w 224"/>
              <a:gd name="T7" fmla="*/ 2147483646 h 156"/>
              <a:gd name="T8" fmla="*/ 2147483646 w 224"/>
              <a:gd name="T9" fmla="*/ 2147483646 h 156"/>
              <a:gd name="T10" fmla="*/ 2147483646 w 224"/>
              <a:gd name="T11" fmla="*/ 2147483646 h 156"/>
              <a:gd name="T12" fmla="*/ 2147483646 w 224"/>
              <a:gd name="T13" fmla="*/ 2147483646 h 156"/>
              <a:gd name="T14" fmla="*/ 0 w 224"/>
              <a:gd name="T15" fmla="*/ 0 h 156"/>
              <a:gd name="T16" fmla="*/ 2147483646 w 224"/>
              <a:gd name="T17" fmla="*/ 2147483646 h 156"/>
              <a:gd name="T18" fmla="*/ 2147483646 w 224"/>
              <a:gd name="T19" fmla="*/ 2147483646 h 156"/>
              <a:gd name="T20" fmla="*/ 2147483646 w 224"/>
              <a:gd name="T21" fmla="*/ 2147483646 h 156"/>
              <a:gd name="T22" fmla="*/ 2147483646 w 224"/>
              <a:gd name="T23" fmla="*/ 2147483646 h 156"/>
              <a:gd name="T24" fmla="*/ 2147483646 w 224"/>
              <a:gd name="T25" fmla="*/ 2147483646 h 156"/>
              <a:gd name="T26" fmla="*/ 2147483646 w 224"/>
              <a:gd name="T27" fmla="*/ 2147483646 h 156"/>
              <a:gd name="T28" fmla="*/ 2147483646 w 224"/>
              <a:gd name="T29" fmla="*/ 2147483646 h 156"/>
              <a:gd name="T30" fmla="*/ 2147483646 w 224"/>
              <a:gd name="T31" fmla="*/ 2147483646 h 156"/>
              <a:gd name="T32" fmla="*/ 2147483646 w 224"/>
              <a:gd name="T33" fmla="*/ 2147483646 h 156"/>
              <a:gd name="T34" fmla="*/ 2147483646 w 224"/>
              <a:gd name="T35" fmla="*/ 2147483646 h 156"/>
              <a:gd name="T36" fmla="*/ 2147483646 w 224"/>
              <a:gd name="T37" fmla="*/ 2147483646 h 156"/>
              <a:gd name="T38" fmla="*/ 2147483646 w 224"/>
              <a:gd name="T39" fmla="*/ 2147483646 h 156"/>
              <a:gd name="T40" fmla="*/ 2147483646 w 224"/>
              <a:gd name="T41" fmla="*/ 2147483646 h 156"/>
              <a:gd name="T42" fmla="*/ 2147483646 w 224"/>
              <a:gd name="T43" fmla="*/ 2147483646 h 156"/>
              <a:gd name="T44" fmla="*/ 2147483646 w 224"/>
              <a:gd name="T45" fmla="*/ 2147483646 h 156"/>
              <a:gd name="T46" fmla="*/ 2147483646 w 224"/>
              <a:gd name="T47" fmla="*/ 2147483646 h 156"/>
              <a:gd name="T48" fmla="*/ 2147483646 w 224"/>
              <a:gd name="T49" fmla="*/ 2147483646 h 156"/>
              <a:gd name="T50" fmla="*/ 2147483646 w 224"/>
              <a:gd name="T51" fmla="*/ 2147483646 h 156"/>
              <a:gd name="T52" fmla="*/ 2147483646 w 224"/>
              <a:gd name="T53" fmla="*/ 2147483646 h 156"/>
              <a:gd name="T54" fmla="*/ 0 w 224"/>
              <a:gd name="T55" fmla="*/ 2147483646 h 156"/>
              <a:gd name="T56" fmla="*/ 2147483646 w 224"/>
              <a:gd name="T57" fmla="*/ 2147483646 h 156"/>
              <a:gd name="T58" fmla="*/ 2147483646 w 224"/>
              <a:gd name="T59" fmla="*/ 2147483646 h 156"/>
              <a:gd name="T60" fmla="*/ 2147483646 w 224"/>
              <a:gd name="T61" fmla="*/ 2147483646 h 156"/>
              <a:gd name="T62" fmla="*/ 2147483646 w 224"/>
              <a:gd name="T63" fmla="*/ 2147483646 h 156"/>
              <a:gd name="T64" fmla="*/ 2147483646 w 224"/>
              <a:gd name="T65" fmla="*/ 2147483646 h 156"/>
              <a:gd name="T66" fmla="*/ 2147483646 w 224"/>
              <a:gd name="T67" fmla="*/ 2147483646 h 156"/>
              <a:gd name="T68" fmla="*/ 2147483646 w 224"/>
              <a:gd name="T69" fmla="*/ 2147483646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4" h="156">
                <a:moveTo>
                  <a:pt x="223" y="77"/>
                </a:moveTo>
                <a:lnTo>
                  <a:pt x="208" y="74"/>
                </a:lnTo>
                <a:lnTo>
                  <a:pt x="193" y="70"/>
                </a:lnTo>
                <a:lnTo>
                  <a:pt x="177" y="66"/>
                </a:lnTo>
                <a:lnTo>
                  <a:pt x="162" y="63"/>
                </a:lnTo>
                <a:lnTo>
                  <a:pt x="147" y="58"/>
                </a:lnTo>
                <a:lnTo>
                  <a:pt x="131" y="53"/>
                </a:lnTo>
                <a:lnTo>
                  <a:pt x="117" y="48"/>
                </a:lnTo>
                <a:lnTo>
                  <a:pt x="102" y="43"/>
                </a:lnTo>
                <a:lnTo>
                  <a:pt x="87" y="38"/>
                </a:lnTo>
                <a:lnTo>
                  <a:pt x="72" y="32"/>
                </a:lnTo>
                <a:lnTo>
                  <a:pt x="57" y="26"/>
                </a:lnTo>
                <a:lnTo>
                  <a:pt x="43" y="19"/>
                </a:lnTo>
                <a:lnTo>
                  <a:pt x="28" y="13"/>
                </a:lnTo>
                <a:lnTo>
                  <a:pt x="14" y="7"/>
                </a:lnTo>
                <a:lnTo>
                  <a:pt x="0" y="0"/>
                </a:lnTo>
                <a:lnTo>
                  <a:pt x="2" y="1"/>
                </a:lnTo>
                <a:lnTo>
                  <a:pt x="6" y="4"/>
                </a:lnTo>
                <a:lnTo>
                  <a:pt x="10" y="6"/>
                </a:lnTo>
                <a:lnTo>
                  <a:pt x="14" y="10"/>
                </a:lnTo>
                <a:lnTo>
                  <a:pt x="18" y="13"/>
                </a:lnTo>
                <a:lnTo>
                  <a:pt x="22" y="17"/>
                </a:lnTo>
                <a:lnTo>
                  <a:pt x="25" y="21"/>
                </a:lnTo>
                <a:lnTo>
                  <a:pt x="27" y="24"/>
                </a:lnTo>
                <a:lnTo>
                  <a:pt x="30" y="28"/>
                </a:lnTo>
                <a:lnTo>
                  <a:pt x="33" y="32"/>
                </a:lnTo>
                <a:lnTo>
                  <a:pt x="35" y="37"/>
                </a:lnTo>
                <a:lnTo>
                  <a:pt x="37" y="40"/>
                </a:lnTo>
                <a:lnTo>
                  <a:pt x="39" y="44"/>
                </a:lnTo>
                <a:lnTo>
                  <a:pt x="41" y="50"/>
                </a:lnTo>
                <a:lnTo>
                  <a:pt x="42" y="54"/>
                </a:lnTo>
                <a:lnTo>
                  <a:pt x="44" y="59"/>
                </a:lnTo>
                <a:lnTo>
                  <a:pt x="44" y="64"/>
                </a:lnTo>
                <a:lnTo>
                  <a:pt x="45" y="67"/>
                </a:lnTo>
                <a:lnTo>
                  <a:pt x="45" y="72"/>
                </a:lnTo>
                <a:lnTo>
                  <a:pt x="46" y="77"/>
                </a:lnTo>
                <a:lnTo>
                  <a:pt x="45" y="82"/>
                </a:lnTo>
                <a:lnTo>
                  <a:pt x="45" y="87"/>
                </a:lnTo>
                <a:lnTo>
                  <a:pt x="44" y="91"/>
                </a:lnTo>
                <a:lnTo>
                  <a:pt x="44" y="96"/>
                </a:lnTo>
                <a:lnTo>
                  <a:pt x="42" y="101"/>
                </a:lnTo>
                <a:lnTo>
                  <a:pt x="41" y="105"/>
                </a:lnTo>
                <a:lnTo>
                  <a:pt x="39" y="110"/>
                </a:lnTo>
                <a:lnTo>
                  <a:pt x="37" y="115"/>
                </a:lnTo>
                <a:lnTo>
                  <a:pt x="35" y="118"/>
                </a:lnTo>
                <a:lnTo>
                  <a:pt x="33" y="122"/>
                </a:lnTo>
                <a:lnTo>
                  <a:pt x="30" y="127"/>
                </a:lnTo>
                <a:lnTo>
                  <a:pt x="27" y="130"/>
                </a:lnTo>
                <a:lnTo>
                  <a:pt x="25" y="134"/>
                </a:lnTo>
                <a:lnTo>
                  <a:pt x="22" y="138"/>
                </a:lnTo>
                <a:lnTo>
                  <a:pt x="18" y="142"/>
                </a:lnTo>
                <a:lnTo>
                  <a:pt x="14" y="145"/>
                </a:lnTo>
                <a:lnTo>
                  <a:pt x="10" y="149"/>
                </a:lnTo>
                <a:lnTo>
                  <a:pt x="6" y="151"/>
                </a:lnTo>
                <a:lnTo>
                  <a:pt x="2" y="154"/>
                </a:lnTo>
                <a:lnTo>
                  <a:pt x="0" y="155"/>
                </a:lnTo>
                <a:lnTo>
                  <a:pt x="14" y="148"/>
                </a:lnTo>
                <a:lnTo>
                  <a:pt x="28" y="142"/>
                </a:lnTo>
                <a:lnTo>
                  <a:pt x="43" y="136"/>
                </a:lnTo>
                <a:lnTo>
                  <a:pt x="57" y="129"/>
                </a:lnTo>
                <a:lnTo>
                  <a:pt x="72" y="123"/>
                </a:lnTo>
                <a:lnTo>
                  <a:pt x="87" y="117"/>
                </a:lnTo>
                <a:lnTo>
                  <a:pt x="102" y="112"/>
                </a:lnTo>
                <a:lnTo>
                  <a:pt x="117" y="107"/>
                </a:lnTo>
                <a:lnTo>
                  <a:pt x="131" y="101"/>
                </a:lnTo>
                <a:lnTo>
                  <a:pt x="147" y="97"/>
                </a:lnTo>
                <a:lnTo>
                  <a:pt x="162" y="92"/>
                </a:lnTo>
                <a:lnTo>
                  <a:pt x="177" y="89"/>
                </a:lnTo>
                <a:lnTo>
                  <a:pt x="193" y="85"/>
                </a:lnTo>
                <a:lnTo>
                  <a:pt x="208" y="81"/>
                </a:lnTo>
                <a:lnTo>
                  <a:pt x="223" y="7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1" name="Line 18">
            <a:extLst>
              <a:ext uri="{FF2B5EF4-FFF2-40B4-BE49-F238E27FC236}">
                <a16:creationId xmlns:a16="http://schemas.microsoft.com/office/drawing/2014/main" id="{2610249E-9263-E842-A39A-66AFF027A02C}"/>
              </a:ext>
            </a:extLst>
          </p:cNvPr>
          <p:cNvSpPr>
            <a:spLocks noChangeShapeType="1"/>
          </p:cNvSpPr>
          <p:nvPr/>
        </p:nvSpPr>
        <p:spPr bwMode="auto">
          <a:xfrm>
            <a:off x="4140200" y="3733800"/>
            <a:ext cx="382588" cy="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2" name="Freeform 19">
            <a:extLst>
              <a:ext uri="{FF2B5EF4-FFF2-40B4-BE49-F238E27FC236}">
                <a16:creationId xmlns:a16="http://schemas.microsoft.com/office/drawing/2014/main" id="{A7BECFD1-1068-0241-AACA-AE5A7657EF6E}"/>
              </a:ext>
            </a:extLst>
          </p:cNvPr>
          <p:cNvSpPr>
            <a:spLocks/>
          </p:cNvSpPr>
          <p:nvPr/>
        </p:nvSpPr>
        <p:spPr bwMode="auto">
          <a:xfrm>
            <a:off x="4473575" y="3605213"/>
            <a:ext cx="355600" cy="249237"/>
          </a:xfrm>
          <a:custGeom>
            <a:avLst/>
            <a:gdLst>
              <a:gd name="T0" fmla="*/ 2147483646 w 224"/>
              <a:gd name="T1" fmla="*/ 2147483646 h 157"/>
              <a:gd name="T2" fmla="*/ 2147483646 w 224"/>
              <a:gd name="T3" fmla="*/ 2147483646 h 157"/>
              <a:gd name="T4" fmla="*/ 2147483646 w 224"/>
              <a:gd name="T5" fmla="*/ 2147483646 h 157"/>
              <a:gd name="T6" fmla="*/ 2147483646 w 224"/>
              <a:gd name="T7" fmla="*/ 2147483646 h 157"/>
              <a:gd name="T8" fmla="*/ 2147483646 w 224"/>
              <a:gd name="T9" fmla="*/ 2147483646 h 157"/>
              <a:gd name="T10" fmla="*/ 2147483646 w 224"/>
              <a:gd name="T11" fmla="*/ 2147483646 h 157"/>
              <a:gd name="T12" fmla="*/ 2147483646 w 224"/>
              <a:gd name="T13" fmla="*/ 2147483646 h 157"/>
              <a:gd name="T14" fmla="*/ 0 w 224"/>
              <a:gd name="T15" fmla="*/ 0 h 157"/>
              <a:gd name="T16" fmla="*/ 2147483646 w 224"/>
              <a:gd name="T17" fmla="*/ 2147483646 h 157"/>
              <a:gd name="T18" fmla="*/ 2147483646 w 224"/>
              <a:gd name="T19" fmla="*/ 2147483646 h 157"/>
              <a:gd name="T20" fmla="*/ 2147483646 w 224"/>
              <a:gd name="T21" fmla="*/ 2147483646 h 157"/>
              <a:gd name="T22" fmla="*/ 2147483646 w 224"/>
              <a:gd name="T23" fmla="*/ 2147483646 h 157"/>
              <a:gd name="T24" fmla="*/ 2147483646 w 224"/>
              <a:gd name="T25" fmla="*/ 2147483646 h 157"/>
              <a:gd name="T26" fmla="*/ 2147483646 w 224"/>
              <a:gd name="T27" fmla="*/ 2147483646 h 157"/>
              <a:gd name="T28" fmla="*/ 2147483646 w 224"/>
              <a:gd name="T29" fmla="*/ 2147483646 h 157"/>
              <a:gd name="T30" fmla="*/ 2147483646 w 224"/>
              <a:gd name="T31" fmla="*/ 2147483646 h 157"/>
              <a:gd name="T32" fmla="*/ 2147483646 w 224"/>
              <a:gd name="T33" fmla="*/ 2147483646 h 157"/>
              <a:gd name="T34" fmla="*/ 2147483646 w 224"/>
              <a:gd name="T35" fmla="*/ 2147483646 h 157"/>
              <a:gd name="T36" fmla="*/ 2147483646 w 224"/>
              <a:gd name="T37" fmla="*/ 2147483646 h 157"/>
              <a:gd name="T38" fmla="*/ 2147483646 w 224"/>
              <a:gd name="T39" fmla="*/ 2147483646 h 157"/>
              <a:gd name="T40" fmla="*/ 2147483646 w 224"/>
              <a:gd name="T41" fmla="*/ 2147483646 h 157"/>
              <a:gd name="T42" fmla="*/ 2147483646 w 224"/>
              <a:gd name="T43" fmla="*/ 2147483646 h 157"/>
              <a:gd name="T44" fmla="*/ 2147483646 w 224"/>
              <a:gd name="T45" fmla="*/ 2147483646 h 157"/>
              <a:gd name="T46" fmla="*/ 2147483646 w 224"/>
              <a:gd name="T47" fmla="*/ 2147483646 h 157"/>
              <a:gd name="T48" fmla="*/ 2147483646 w 224"/>
              <a:gd name="T49" fmla="*/ 2147483646 h 157"/>
              <a:gd name="T50" fmla="*/ 2147483646 w 224"/>
              <a:gd name="T51" fmla="*/ 2147483646 h 157"/>
              <a:gd name="T52" fmla="*/ 2147483646 w 224"/>
              <a:gd name="T53" fmla="*/ 2147483646 h 157"/>
              <a:gd name="T54" fmla="*/ 0 w 224"/>
              <a:gd name="T55" fmla="*/ 2147483646 h 157"/>
              <a:gd name="T56" fmla="*/ 2147483646 w 224"/>
              <a:gd name="T57" fmla="*/ 2147483646 h 157"/>
              <a:gd name="T58" fmla="*/ 2147483646 w 224"/>
              <a:gd name="T59" fmla="*/ 2147483646 h 157"/>
              <a:gd name="T60" fmla="*/ 2147483646 w 224"/>
              <a:gd name="T61" fmla="*/ 2147483646 h 157"/>
              <a:gd name="T62" fmla="*/ 2147483646 w 224"/>
              <a:gd name="T63" fmla="*/ 2147483646 h 157"/>
              <a:gd name="T64" fmla="*/ 2147483646 w 224"/>
              <a:gd name="T65" fmla="*/ 2147483646 h 157"/>
              <a:gd name="T66" fmla="*/ 2147483646 w 224"/>
              <a:gd name="T67" fmla="*/ 2147483646 h 157"/>
              <a:gd name="T68" fmla="*/ 2147483646 w 224"/>
              <a:gd name="T69" fmla="*/ 2147483646 h 1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4" h="157">
                <a:moveTo>
                  <a:pt x="223" y="78"/>
                </a:moveTo>
                <a:lnTo>
                  <a:pt x="208" y="75"/>
                </a:lnTo>
                <a:lnTo>
                  <a:pt x="192" y="71"/>
                </a:lnTo>
                <a:lnTo>
                  <a:pt x="177" y="66"/>
                </a:lnTo>
                <a:lnTo>
                  <a:pt x="162" y="63"/>
                </a:lnTo>
                <a:lnTo>
                  <a:pt x="147" y="59"/>
                </a:lnTo>
                <a:lnTo>
                  <a:pt x="131" y="54"/>
                </a:lnTo>
                <a:lnTo>
                  <a:pt x="116" y="49"/>
                </a:lnTo>
                <a:lnTo>
                  <a:pt x="102" y="43"/>
                </a:lnTo>
                <a:lnTo>
                  <a:pt x="87" y="38"/>
                </a:lnTo>
                <a:lnTo>
                  <a:pt x="72" y="32"/>
                </a:lnTo>
                <a:lnTo>
                  <a:pt x="57" y="26"/>
                </a:lnTo>
                <a:lnTo>
                  <a:pt x="43" y="20"/>
                </a:lnTo>
                <a:lnTo>
                  <a:pt x="28" y="13"/>
                </a:lnTo>
                <a:lnTo>
                  <a:pt x="14" y="7"/>
                </a:lnTo>
                <a:lnTo>
                  <a:pt x="0" y="0"/>
                </a:lnTo>
                <a:lnTo>
                  <a:pt x="2" y="1"/>
                </a:lnTo>
                <a:lnTo>
                  <a:pt x="6" y="4"/>
                </a:lnTo>
                <a:lnTo>
                  <a:pt x="10" y="7"/>
                </a:lnTo>
                <a:lnTo>
                  <a:pt x="14" y="10"/>
                </a:lnTo>
                <a:lnTo>
                  <a:pt x="18" y="13"/>
                </a:lnTo>
                <a:lnTo>
                  <a:pt x="21" y="17"/>
                </a:lnTo>
                <a:lnTo>
                  <a:pt x="25" y="21"/>
                </a:lnTo>
                <a:lnTo>
                  <a:pt x="27" y="25"/>
                </a:lnTo>
                <a:lnTo>
                  <a:pt x="30" y="29"/>
                </a:lnTo>
                <a:lnTo>
                  <a:pt x="33" y="33"/>
                </a:lnTo>
                <a:lnTo>
                  <a:pt x="35" y="38"/>
                </a:lnTo>
                <a:lnTo>
                  <a:pt x="37" y="41"/>
                </a:lnTo>
                <a:lnTo>
                  <a:pt x="39" y="45"/>
                </a:lnTo>
                <a:lnTo>
                  <a:pt x="41" y="50"/>
                </a:lnTo>
                <a:lnTo>
                  <a:pt x="42" y="55"/>
                </a:lnTo>
                <a:lnTo>
                  <a:pt x="43" y="59"/>
                </a:lnTo>
                <a:lnTo>
                  <a:pt x="44" y="65"/>
                </a:lnTo>
                <a:lnTo>
                  <a:pt x="45" y="68"/>
                </a:lnTo>
                <a:lnTo>
                  <a:pt x="45" y="73"/>
                </a:lnTo>
                <a:lnTo>
                  <a:pt x="46" y="78"/>
                </a:lnTo>
                <a:lnTo>
                  <a:pt x="45" y="83"/>
                </a:lnTo>
                <a:lnTo>
                  <a:pt x="45" y="88"/>
                </a:lnTo>
                <a:lnTo>
                  <a:pt x="44" y="91"/>
                </a:lnTo>
                <a:lnTo>
                  <a:pt x="43" y="96"/>
                </a:lnTo>
                <a:lnTo>
                  <a:pt x="42" y="101"/>
                </a:lnTo>
                <a:lnTo>
                  <a:pt x="41" y="106"/>
                </a:lnTo>
                <a:lnTo>
                  <a:pt x="39" y="111"/>
                </a:lnTo>
                <a:lnTo>
                  <a:pt x="37" y="116"/>
                </a:lnTo>
                <a:lnTo>
                  <a:pt x="35" y="119"/>
                </a:lnTo>
                <a:lnTo>
                  <a:pt x="33" y="123"/>
                </a:lnTo>
                <a:lnTo>
                  <a:pt x="30" y="127"/>
                </a:lnTo>
                <a:lnTo>
                  <a:pt x="27" y="131"/>
                </a:lnTo>
                <a:lnTo>
                  <a:pt x="25" y="135"/>
                </a:lnTo>
                <a:lnTo>
                  <a:pt x="21" y="139"/>
                </a:lnTo>
                <a:lnTo>
                  <a:pt x="18" y="143"/>
                </a:lnTo>
                <a:lnTo>
                  <a:pt x="14" y="146"/>
                </a:lnTo>
                <a:lnTo>
                  <a:pt x="10" y="149"/>
                </a:lnTo>
                <a:lnTo>
                  <a:pt x="6" y="152"/>
                </a:lnTo>
                <a:lnTo>
                  <a:pt x="2" y="155"/>
                </a:lnTo>
                <a:lnTo>
                  <a:pt x="0" y="156"/>
                </a:lnTo>
                <a:lnTo>
                  <a:pt x="14" y="149"/>
                </a:lnTo>
                <a:lnTo>
                  <a:pt x="28" y="143"/>
                </a:lnTo>
                <a:lnTo>
                  <a:pt x="43" y="136"/>
                </a:lnTo>
                <a:lnTo>
                  <a:pt x="57" y="130"/>
                </a:lnTo>
                <a:lnTo>
                  <a:pt x="72" y="123"/>
                </a:lnTo>
                <a:lnTo>
                  <a:pt x="87" y="117"/>
                </a:lnTo>
                <a:lnTo>
                  <a:pt x="102" y="113"/>
                </a:lnTo>
                <a:lnTo>
                  <a:pt x="116" y="107"/>
                </a:lnTo>
                <a:lnTo>
                  <a:pt x="131" y="102"/>
                </a:lnTo>
                <a:lnTo>
                  <a:pt x="147" y="97"/>
                </a:lnTo>
                <a:lnTo>
                  <a:pt x="162" y="93"/>
                </a:lnTo>
                <a:lnTo>
                  <a:pt x="177" y="89"/>
                </a:lnTo>
                <a:lnTo>
                  <a:pt x="192" y="85"/>
                </a:lnTo>
                <a:lnTo>
                  <a:pt x="208" y="81"/>
                </a:lnTo>
                <a:lnTo>
                  <a:pt x="223" y="7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Date Placeholder 3">
            <a:extLst>
              <a:ext uri="{FF2B5EF4-FFF2-40B4-BE49-F238E27FC236}">
                <a16:creationId xmlns:a16="http://schemas.microsoft.com/office/drawing/2014/main" id="{AED7C83A-47B0-D14B-9C11-05C3738AFBF0}"/>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D248DAB-2FEA-BB40-9508-D2C935BFA2FD}"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35842" name="Footer Placeholder 4">
            <a:extLst>
              <a:ext uri="{FF2B5EF4-FFF2-40B4-BE49-F238E27FC236}">
                <a16:creationId xmlns:a16="http://schemas.microsoft.com/office/drawing/2014/main" id="{5323A238-069C-0B44-BC82-AA04E548C62E}"/>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23556" name="Rectangle 2">
            <a:extLst>
              <a:ext uri="{FF2B5EF4-FFF2-40B4-BE49-F238E27FC236}">
                <a16:creationId xmlns:a16="http://schemas.microsoft.com/office/drawing/2014/main" id="{848F35BE-33E0-2A4B-A055-2171A9AF0058}"/>
              </a:ext>
            </a:extLst>
          </p:cNvPr>
          <p:cNvSpPr>
            <a:spLocks noGrp="1" noChangeArrowheads="1"/>
          </p:cNvSpPr>
          <p:nvPr>
            <p:ph type="ctrTitle"/>
          </p:nvPr>
        </p:nvSpPr>
        <p:spPr>
          <a:xfrm>
            <a:off x="0" y="0"/>
            <a:ext cx="6629400" cy="742950"/>
          </a:xfrm>
          <a:extLst>
            <a:ext uri="{91240B29-F687-4f45-9708-019B960494DF}"/>
          </a:extLst>
        </p:spPr>
        <p:txBody>
          <a:bodyPr lIns="90488" tIns="44450" rIns="90488" bIns="44450"/>
          <a:lstStyle/>
          <a:p>
            <a:pPr>
              <a:defRPr/>
            </a:pPr>
            <a:r>
              <a:rPr lang="en-US">
                <a:solidFill>
                  <a:schemeClr val="tx1"/>
                </a:solidFill>
                <a:cs typeface="+mj-cs"/>
              </a:rPr>
              <a:t>Ratios using DNA Dyes</a:t>
            </a:r>
          </a:p>
        </p:txBody>
      </p:sp>
      <p:sp>
        <p:nvSpPr>
          <p:cNvPr id="35844" name="Freeform 3">
            <a:extLst>
              <a:ext uri="{FF2B5EF4-FFF2-40B4-BE49-F238E27FC236}">
                <a16:creationId xmlns:a16="http://schemas.microsoft.com/office/drawing/2014/main" id="{149FC806-5EE2-0E43-98E7-EF79AC45C03C}"/>
              </a:ext>
            </a:extLst>
          </p:cNvPr>
          <p:cNvSpPr>
            <a:spLocks/>
          </p:cNvSpPr>
          <p:nvPr/>
        </p:nvSpPr>
        <p:spPr bwMode="auto">
          <a:xfrm>
            <a:off x="1924050" y="1358900"/>
            <a:ext cx="5083175" cy="4321175"/>
          </a:xfrm>
          <a:custGeom>
            <a:avLst/>
            <a:gdLst>
              <a:gd name="T0" fmla="*/ 0 w 3202"/>
              <a:gd name="T1" fmla="*/ 0 h 2722"/>
              <a:gd name="T2" fmla="*/ 2147483646 w 3202"/>
              <a:gd name="T3" fmla="*/ 0 h 2722"/>
              <a:gd name="T4" fmla="*/ 2147483646 w 3202"/>
              <a:gd name="T5" fmla="*/ 2147483646 h 2722"/>
              <a:gd name="T6" fmla="*/ 0 w 3202"/>
              <a:gd name="T7" fmla="*/ 2147483646 h 2722"/>
              <a:gd name="T8" fmla="*/ 0 w 3202"/>
              <a:gd name="T9" fmla="*/ 0 h 27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2" h="2722">
                <a:moveTo>
                  <a:pt x="0" y="0"/>
                </a:moveTo>
                <a:lnTo>
                  <a:pt x="3201" y="0"/>
                </a:lnTo>
                <a:lnTo>
                  <a:pt x="3201" y="2721"/>
                </a:lnTo>
                <a:lnTo>
                  <a:pt x="0" y="2721"/>
                </a:lnTo>
                <a:lnTo>
                  <a:pt x="0" y="0"/>
                </a:lnTo>
              </a:path>
            </a:pathLst>
          </a:custGeom>
          <a:solidFill>
            <a:srgbClr val="B6D6EC"/>
          </a:solidFill>
          <a:ln w="762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Rectangle 4">
            <a:extLst>
              <a:ext uri="{FF2B5EF4-FFF2-40B4-BE49-F238E27FC236}">
                <a16:creationId xmlns:a16="http://schemas.microsoft.com/office/drawing/2014/main" id="{AAF48F8E-6E8A-9041-84D0-FF2F1768C796}"/>
              </a:ext>
            </a:extLst>
          </p:cNvPr>
          <p:cNvSpPr>
            <a:spLocks noChangeArrowheads="1"/>
          </p:cNvSpPr>
          <p:nvPr/>
        </p:nvSpPr>
        <p:spPr bwMode="auto">
          <a:xfrm>
            <a:off x="2530475" y="5759450"/>
            <a:ext cx="35512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latin typeface="Arial" panose="020B0604020202020204" pitchFamily="34" charset="0"/>
              </a:rPr>
              <a:t>Chromomycin A3 [G-C]</a:t>
            </a:r>
          </a:p>
        </p:txBody>
      </p:sp>
      <p:sp>
        <p:nvSpPr>
          <p:cNvPr id="35846" name="Rectangle 5">
            <a:extLst>
              <a:ext uri="{FF2B5EF4-FFF2-40B4-BE49-F238E27FC236}">
                <a16:creationId xmlns:a16="http://schemas.microsoft.com/office/drawing/2014/main" id="{67FCA42B-F86E-E945-A236-63E558173188}"/>
              </a:ext>
            </a:extLst>
          </p:cNvPr>
          <p:cNvSpPr>
            <a:spLocks noChangeArrowheads="1"/>
          </p:cNvSpPr>
          <p:nvPr/>
        </p:nvSpPr>
        <p:spPr bwMode="auto">
          <a:xfrm rot="-5400000">
            <a:off x="-72231" y="3296444"/>
            <a:ext cx="31130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latin typeface="Arial" panose="020B0604020202020204" pitchFamily="34" charset="0"/>
              </a:rPr>
              <a:t>Hoechst 33258 [A-T]</a:t>
            </a:r>
          </a:p>
        </p:txBody>
      </p:sp>
      <p:sp>
        <p:nvSpPr>
          <p:cNvPr id="35847" name="Freeform 6">
            <a:extLst>
              <a:ext uri="{FF2B5EF4-FFF2-40B4-BE49-F238E27FC236}">
                <a16:creationId xmlns:a16="http://schemas.microsoft.com/office/drawing/2014/main" id="{B336C4BC-BE8B-9541-883A-44AC6B2106E6}"/>
              </a:ext>
            </a:extLst>
          </p:cNvPr>
          <p:cNvSpPr>
            <a:spLocks/>
          </p:cNvSpPr>
          <p:nvPr/>
        </p:nvSpPr>
        <p:spPr bwMode="auto">
          <a:xfrm>
            <a:off x="1960563" y="1865313"/>
            <a:ext cx="500062" cy="3708400"/>
          </a:xfrm>
          <a:custGeom>
            <a:avLst/>
            <a:gdLst>
              <a:gd name="T0" fmla="*/ 2147483646 w 315"/>
              <a:gd name="T1" fmla="*/ 2147483646 h 2336"/>
              <a:gd name="T2" fmla="*/ 2147483646 w 315"/>
              <a:gd name="T3" fmla="*/ 2147483646 h 2336"/>
              <a:gd name="T4" fmla="*/ 2147483646 w 315"/>
              <a:gd name="T5" fmla="*/ 2147483646 h 2336"/>
              <a:gd name="T6" fmla="*/ 2147483646 w 315"/>
              <a:gd name="T7" fmla="*/ 2147483646 h 2336"/>
              <a:gd name="T8" fmla="*/ 2147483646 w 315"/>
              <a:gd name="T9" fmla="*/ 2147483646 h 2336"/>
              <a:gd name="T10" fmla="*/ 2147483646 w 315"/>
              <a:gd name="T11" fmla="*/ 2147483646 h 2336"/>
              <a:gd name="T12" fmla="*/ 2147483646 w 315"/>
              <a:gd name="T13" fmla="*/ 2147483646 h 2336"/>
              <a:gd name="T14" fmla="*/ 2147483646 w 315"/>
              <a:gd name="T15" fmla="*/ 2147483646 h 2336"/>
              <a:gd name="T16" fmla="*/ 2147483646 w 315"/>
              <a:gd name="T17" fmla="*/ 2147483646 h 2336"/>
              <a:gd name="T18" fmla="*/ 2147483646 w 315"/>
              <a:gd name="T19" fmla="*/ 2147483646 h 2336"/>
              <a:gd name="T20" fmla="*/ 2147483646 w 315"/>
              <a:gd name="T21" fmla="*/ 2147483646 h 2336"/>
              <a:gd name="T22" fmla="*/ 2147483646 w 315"/>
              <a:gd name="T23" fmla="*/ 2147483646 h 2336"/>
              <a:gd name="T24" fmla="*/ 2147483646 w 315"/>
              <a:gd name="T25" fmla="*/ 2147483646 h 2336"/>
              <a:gd name="T26" fmla="*/ 2147483646 w 315"/>
              <a:gd name="T27" fmla="*/ 2147483646 h 2336"/>
              <a:gd name="T28" fmla="*/ 2147483646 w 315"/>
              <a:gd name="T29" fmla="*/ 2147483646 h 2336"/>
              <a:gd name="T30" fmla="*/ 2147483646 w 315"/>
              <a:gd name="T31" fmla="*/ 0 h 2336"/>
              <a:gd name="T32" fmla="*/ 2147483646 w 315"/>
              <a:gd name="T33" fmla="*/ 2147483646 h 2336"/>
              <a:gd name="T34" fmla="*/ 2147483646 w 315"/>
              <a:gd name="T35" fmla="*/ 2147483646 h 2336"/>
              <a:gd name="T36" fmla="*/ 2147483646 w 315"/>
              <a:gd name="T37" fmla="*/ 2147483646 h 2336"/>
              <a:gd name="T38" fmla="*/ 2147483646 w 315"/>
              <a:gd name="T39" fmla="*/ 2147483646 h 2336"/>
              <a:gd name="T40" fmla="*/ 2147483646 w 315"/>
              <a:gd name="T41" fmla="*/ 2147483646 h 2336"/>
              <a:gd name="T42" fmla="*/ 2147483646 w 315"/>
              <a:gd name="T43" fmla="*/ 2147483646 h 2336"/>
              <a:gd name="T44" fmla="*/ 2147483646 w 315"/>
              <a:gd name="T45" fmla="*/ 2147483646 h 2336"/>
              <a:gd name="T46" fmla="*/ 2147483646 w 315"/>
              <a:gd name="T47" fmla="*/ 2147483646 h 2336"/>
              <a:gd name="T48" fmla="*/ 2147483646 w 315"/>
              <a:gd name="T49" fmla="*/ 2147483646 h 2336"/>
              <a:gd name="T50" fmla="*/ 2147483646 w 315"/>
              <a:gd name="T51" fmla="*/ 2147483646 h 2336"/>
              <a:gd name="T52" fmla="*/ 2147483646 w 315"/>
              <a:gd name="T53" fmla="*/ 2147483646 h 2336"/>
              <a:gd name="T54" fmla="*/ 2147483646 w 315"/>
              <a:gd name="T55" fmla="*/ 2147483646 h 2336"/>
              <a:gd name="T56" fmla="*/ 2147483646 w 315"/>
              <a:gd name="T57" fmla="*/ 2147483646 h 2336"/>
              <a:gd name="T58" fmla="*/ 2147483646 w 315"/>
              <a:gd name="T59" fmla="*/ 2147483646 h 2336"/>
              <a:gd name="T60" fmla="*/ 2147483646 w 315"/>
              <a:gd name="T61" fmla="*/ 2147483646 h 2336"/>
              <a:gd name="T62" fmla="*/ 2147483646 w 315"/>
              <a:gd name="T63" fmla="*/ 2147483646 h 2336"/>
              <a:gd name="T64" fmla="*/ 2147483646 w 315"/>
              <a:gd name="T65" fmla="*/ 2147483646 h 2336"/>
              <a:gd name="T66" fmla="*/ 2147483646 w 315"/>
              <a:gd name="T67" fmla="*/ 2147483646 h 2336"/>
              <a:gd name="T68" fmla="*/ 2147483646 w 315"/>
              <a:gd name="T69" fmla="*/ 2147483646 h 2336"/>
              <a:gd name="T70" fmla="*/ 2147483646 w 315"/>
              <a:gd name="T71" fmla="*/ 2147483646 h 2336"/>
              <a:gd name="T72" fmla="*/ 2147483646 w 315"/>
              <a:gd name="T73" fmla="*/ 2147483646 h 2336"/>
              <a:gd name="T74" fmla="*/ 2147483646 w 315"/>
              <a:gd name="T75" fmla="*/ 2147483646 h 2336"/>
              <a:gd name="T76" fmla="*/ 2147483646 w 315"/>
              <a:gd name="T77" fmla="*/ 2147483646 h 2336"/>
              <a:gd name="T78" fmla="*/ 2147483646 w 315"/>
              <a:gd name="T79" fmla="*/ 2147483646 h 2336"/>
              <a:gd name="T80" fmla="*/ 2147483646 w 315"/>
              <a:gd name="T81" fmla="*/ 2147483646 h 2336"/>
              <a:gd name="T82" fmla="*/ 2147483646 w 315"/>
              <a:gd name="T83" fmla="*/ 2147483646 h 2336"/>
              <a:gd name="T84" fmla="*/ 2147483646 w 315"/>
              <a:gd name="T85" fmla="*/ 2147483646 h 2336"/>
              <a:gd name="T86" fmla="*/ 2147483646 w 315"/>
              <a:gd name="T87" fmla="*/ 2147483646 h 2336"/>
              <a:gd name="T88" fmla="*/ 2147483646 w 315"/>
              <a:gd name="T89" fmla="*/ 2147483646 h 2336"/>
              <a:gd name="T90" fmla="*/ 2147483646 w 315"/>
              <a:gd name="T91" fmla="*/ 2147483646 h 2336"/>
              <a:gd name="T92" fmla="*/ 2147483646 w 315"/>
              <a:gd name="T93" fmla="*/ 2147483646 h 2336"/>
              <a:gd name="T94" fmla="*/ 2147483646 w 315"/>
              <a:gd name="T95" fmla="*/ 2147483646 h 2336"/>
              <a:gd name="T96" fmla="*/ 2147483646 w 315"/>
              <a:gd name="T97" fmla="*/ 2147483646 h 2336"/>
              <a:gd name="T98" fmla="*/ 2147483646 w 315"/>
              <a:gd name="T99" fmla="*/ 2147483646 h 2336"/>
              <a:gd name="T100" fmla="*/ 2147483646 w 315"/>
              <a:gd name="T101" fmla="*/ 2147483646 h 2336"/>
              <a:gd name="T102" fmla="*/ 2147483646 w 315"/>
              <a:gd name="T103" fmla="*/ 2147483646 h 2336"/>
              <a:gd name="T104" fmla="*/ 2147483646 w 315"/>
              <a:gd name="T105" fmla="*/ 2147483646 h 2336"/>
              <a:gd name="T106" fmla="*/ 2147483646 w 315"/>
              <a:gd name="T107" fmla="*/ 2147483646 h 2336"/>
              <a:gd name="T108" fmla="*/ 2147483646 w 315"/>
              <a:gd name="T109" fmla="*/ 2147483646 h 2336"/>
              <a:gd name="T110" fmla="*/ 2147483646 w 315"/>
              <a:gd name="T111" fmla="*/ 2147483646 h 2336"/>
              <a:gd name="T112" fmla="*/ 2147483646 w 315"/>
              <a:gd name="T113" fmla="*/ 2147483646 h 2336"/>
              <a:gd name="T114" fmla="*/ 2147483646 w 315"/>
              <a:gd name="T115" fmla="*/ 2147483646 h 2336"/>
              <a:gd name="T116" fmla="*/ 2147483646 w 315"/>
              <a:gd name="T117" fmla="*/ 2147483646 h 2336"/>
              <a:gd name="T118" fmla="*/ 2147483646 w 315"/>
              <a:gd name="T119" fmla="*/ 2147483646 h 23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15" h="2336">
                <a:moveTo>
                  <a:pt x="43" y="1107"/>
                </a:moveTo>
                <a:lnTo>
                  <a:pt x="51" y="1022"/>
                </a:lnTo>
                <a:lnTo>
                  <a:pt x="57" y="972"/>
                </a:lnTo>
                <a:lnTo>
                  <a:pt x="61" y="934"/>
                </a:lnTo>
                <a:lnTo>
                  <a:pt x="64" y="901"/>
                </a:lnTo>
                <a:lnTo>
                  <a:pt x="67" y="873"/>
                </a:lnTo>
                <a:lnTo>
                  <a:pt x="73" y="823"/>
                </a:lnTo>
                <a:lnTo>
                  <a:pt x="79" y="780"/>
                </a:lnTo>
                <a:lnTo>
                  <a:pt x="83" y="742"/>
                </a:lnTo>
                <a:lnTo>
                  <a:pt x="87" y="708"/>
                </a:lnTo>
                <a:lnTo>
                  <a:pt x="92" y="677"/>
                </a:lnTo>
                <a:lnTo>
                  <a:pt x="99" y="621"/>
                </a:lnTo>
                <a:lnTo>
                  <a:pt x="107" y="571"/>
                </a:lnTo>
                <a:lnTo>
                  <a:pt x="113" y="527"/>
                </a:lnTo>
                <a:lnTo>
                  <a:pt x="120" y="486"/>
                </a:lnTo>
                <a:lnTo>
                  <a:pt x="129" y="432"/>
                </a:lnTo>
                <a:lnTo>
                  <a:pt x="134" y="399"/>
                </a:lnTo>
                <a:lnTo>
                  <a:pt x="140" y="368"/>
                </a:lnTo>
                <a:lnTo>
                  <a:pt x="148" y="326"/>
                </a:lnTo>
                <a:lnTo>
                  <a:pt x="153" y="301"/>
                </a:lnTo>
                <a:lnTo>
                  <a:pt x="160" y="265"/>
                </a:lnTo>
                <a:lnTo>
                  <a:pt x="173" y="208"/>
                </a:lnTo>
                <a:lnTo>
                  <a:pt x="183" y="168"/>
                </a:lnTo>
                <a:lnTo>
                  <a:pt x="189" y="144"/>
                </a:lnTo>
                <a:lnTo>
                  <a:pt x="198" y="112"/>
                </a:lnTo>
                <a:lnTo>
                  <a:pt x="213" y="67"/>
                </a:lnTo>
                <a:lnTo>
                  <a:pt x="230" y="29"/>
                </a:lnTo>
                <a:lnTo>
                  <a:pt x="244" y="8"/>
                </a:lnTo>
                <a:lnTo>
                  <a:pt x="247" y="5"/>
                </a:lnTo>
                <a:lnTo>
                  <a:pt x="252" y="1"/>
                </a:lnTo>
                <a:lnTo>
                  <a:pt x="256" y="0"/>
                </a:lnTo>
                <a:lnTo>
                  <a:pt x="261" y="0"/>
                </a:lnTo>
                <a:lnTo>
                  <a:pt x="265" y="1"/>
                </a:lnTo>
                <a:lnTo>
                  <a:pt x="269" y="4"/>
                </a:lnTo>
                <a:lnTo>
                  <a:pt x="273" y="8"/>
                </a:lnTo>
                <a:lnTo>
                  <a:pt x="275" y="12"/>
                </a:lnTo>
                <a:lnTo>
                  <a:pt x="291" y="55"/>
                </a:lnTo>
                <a:lnTo>
                  <a:pt x="298" y="96"/>
                </a:lnTo>
                <a:lnTo>
                  <a:pt x="305" y="150"/>
                </a:lnTo>
                <a:lnTo>
                  <a:pt x="308" y="183"/>
                </a:lnTo>
                <a:lnTo>
                  <a:pt x="310" y="220"/>
                </a:lnTo>
                <a:lnTo>
                  <a:pt x="312" y="261"/>
                </a:lnTo>
                <a:lnTo>
                  <a:pt x="313" y="309"/>
                </a:lnTo>
                <a:lnTo>
                  <a:pt x="314" y="362"/>
                </a:lnTo>
                <a:lnTo>
                  <a:pt x="314" y="423"/>
                </a:lnTo>
                <a:lnTo>
                  <a:pt x="314" y="457"/>
                </a:lnTo>
                <a:lnTo>
                  <a:pt x="314" y="493"/>
                </a:lnTo>
                <a:lnTo>
                  <a:pt x="313" y="534"/>
                </a:lnTo>
                <a:lnTo>
                  <a:pt x="312" y="578"/>
                </a:lnTo>
                <a:lnTo>
                  <a:pt x="311" y="626"/>
                </a:lnTo>
                <a:lnTo>
                  <a:pt x="309" y="681"/>
                </a:lnTo>
                <a:lnTo>
                  <a:pt x="307" y="711"/>
                </a:lnTo>
                <a:lnTo>
                  <a:pt x="306" y="744"/>
                </a:lnTo>
                <a:lnTo>
                  <a:pt x="304" y="781"/>
                </a:lnTo>
                <a:lnTo>
                  <a:pt x="302" y="821"/>
                </a:lnTo>
                <a:lnTo>
                  <a:pt x="299" y="867"/>
                </a:lnTo>
                <a:lnTo>
                  <a:pt x="296" y="922"/>
                </a:lnTo>
                <a:lnTo>
                  <a:pt x="294" y="954"/>
                </a:lnTo>
                <a:lnTo>
                  <a:pt x="291" y="993"/>
                </a:lnTo>
                <a:lnTo>
                  <a:pt x="287" y="1042"/>
                </a:lnTo>
                <a:lnTo>
                  <a:pt x="271" y="1229"/>
                </a:lnTo>
                <a:lnTo>
                  <a:pt x="263" y="1314"/>
                </a:lnTo>
                <a:lnTo>
                  <a:pt x="258" y="1363"/>
                </a:lnTo>
                <a:lnTo>
                  <a:pt x="254" y="1401"/>
                </a:lnTo>
                <a:lnTo>
                  <a:pt x="250" y="1434"/>
                </a:lnTo>
                <a:lnTo>
                  <a:pt x="247" y="1462"/>
                </a:lnTo>
                <a:lnTo>
                  <a:pt x="242" y="1512"/>
                </a:lnTo>
                <a:lnTo>
                  <a:pt x="237" y="1555"/>
                </a:lnTo>
                <a:lnTo>
                  <a:pt x="231" y="1593"/>
                </a:lnTo>
                <a:lnTo>
                  <a:pt x="227" y="1627"/>
                </a:lnTo>
                <a:lnTo>
                  <a:pt x="223" y="1658"/>
                </a:lnTo>
                <a:lnTo>
                  <a:pt x="215" y="1714"/>
                </a:lnTo>
                <a:lnTo>
                  <a:pt x="208" y="1764"/>
                </a:lnTo>
                <a:lnTo>
                  <a:pt x="201" y="1809"/>
                </a:lnTo>
                <a:lnTo>
                  <a:pt x="195" y="1849"/>
                </a:lnTo>
                <a:lnTo>
                  <a:pt x="186" y="1903"/>
                </a:lnTo>
                <a:lnTo>
                  <a:pt x="180" y="1936"/>
                </a:lnTo>
                <a:lnTo>
                  <a:pt x="175" y="1967"/>
                </a:lnTo>
                <a:lnTo>
                  <a:pt x="167" y="2009"/>
                </a:lnTo>
                <a:lnTo>
                  <a:pt x="162" y="2034"/>
                </a:lnTo>
                <a:lnTo>
                  <a:pt x="155" y="2070"/>
                </a:lnTo>
                <a:lnTo>
                  <a:pt x="142" y="2127"/>
                </a:lnTo>
                <a:lnTo>
                  <a:pt x="132" y="2168"/>
                </a:lnTo>
                <a:lnTo>
                  <a:pt x="126" y="2191"/>
                </a:lnTo>
                <a:lnTo>
                  <a:pt x="117" y="2223"/>
                </a:lnTo>
                <a:lnTo>
                  <a:pt x="101" y="2269"/>
                </a:lnTo>
                <a:lnTo>
                  <a:pt x="85" y="2306"/>
                </a:lnTo>
                <a:lnTo>
                  <a:pt x="71" y="2327"/>
                </a:lnTo>
                <a:lnTo>
                  <a:pt x="67" y="2331"/>
                </a:lnTo>
                <a:lnTo>
                  <a:pt x="63" y="2334"/>
                </a:lnTo>
                <a:lnTo>
                  <a:pt x="59" y="2335"/>
                </a:lnTo>
                <a:lnTo>
                  <a:pt x="54" y="2335"/>
                </a:lnTo>
                <a:lnTo>
                  <a:pt x="50" y="2334"/>
                </a:lnTo>
                <a:lnTo>
                  <a:pt x="46" y="2332"/>
                </a:lnTo>
                <a:lnTo>
                  <a:pt x="43" y="2327"/>
                </a:lnTo>
                <a:lnTo>
                  <a:pt x="39" y="2323"/>
                </a:lnTo>
                <a:lnTo>
                  <a:pt x="24" y="2280"/>
                </a:lnTo>
                <a:lnTo>
                  <a:pt x="16" y="2239"/>
                </a:lnTo>
                <a:lnTo>
                  <a:pt x="10" y="2185"/>
                </a:lnTo>
                <a:lnTo>
                  <a:pt x="7" y="2152"/>
                </a:lnTo>
                <a:lnTo>
                  <a:pt x="5" y="2116"/>
                </a:lnTo>
                <a:lnTo>
                  <a:pt x="3" y="2074"/>
                </a:lnTo>
                <a:lnTo>
                  <a:pt x="1" y="2027"/>
                </a:lnTo>
                <a:lnTo>
                  <a:pt x="1" y="1973"/>
                </a:lnTo>
                <a:lnTo>
                  <a:pt x="0" y="1912"/>
                </a:lnTo>
                <a:lnTo>
                  <a:pt x="1" y="1878"/>
                </a:lnTo>
                <a:lnTo>
                  <a:pt x="1" y="1842"/>
                </a:lnTo>
                <a:lnTo>
                  <a:pt x="1" y="1801"/>
                </a:lnTo>
                <a:lnTo>
                  <a:pt x="3" y="1758"/>
                </a:lnTo>
                <a:lnTo>
                  <a:pt x="4" y="1709"/>
                </a:lnTo>
                <a:lnTo>
                  <a:pt x="6" y="1654"/>
                </a:lnTo>
                <a:lnTo>
                  <a:pt x="7" y="1624"/>
                </a:lnTo>
                <a:lnTo>
                  <a:pt x="9" y="1591"/>
                </a:lnTo>
                <a:lnTo>
                  <a:pt x="11" y="1555"/>
                </a:lnTo>
                <a:lnTo>
                  <a:pt x="13" y="1514"/>
                </a:lnTo>
                <a:lnTo>
                  <a:pt x="15" y="1468"/>
                </a:lnTo>
                <a:lnTo>
                  <a:pt x="19" y="1414"/>
                </a:lnTo>
                <a:lnTo>
                  <a:pt x="21" y="1381"/>
                </a:lnTo>
                <a:lnTo>
                  <a:pt x="24" y="1343"/>
                </a:lnTo>
                <a:lnTo>
                  <a:pt x="27" y="1293"/>
                </a:lnTo>
                <a:lnTo>
                  <a:pt x="43" y="1107"/>
                </a:lnTo>
              </a:path>
            </a:pathLst>
          </a:custGeom>
          <a:solidFill>
            <a:srgbClr val="CFF0FD"/>
          </a:soli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8" name="Freeform 7">
            <a:extLst>
              <a:ext uri="{FF2B5EF4-FFF2-40B4-BE49-F238E27FC236}">
                <a16:creationId xmlns:a16="http://schemas.microsoft.com/office/drawing/2014/main" id="{31E16D67-9CB3-F041-8E7A-7B78FCF03E2D}"/>
              </a:ext>
            </a:extLst>
          </p:cNvPr>
          <p:cNvSpPr>
            <a:spLocks/>
          </p:cNvSpPr>
          <p:nvPr/>
        </p:nvSpPr>
        <p:spPr bwMode="auto">
          <a:xfrm>
            <a:off x="2157413" y="3714750"/>
            <a:ext cx="755650" cy="1812925"/>
          </a:xfrm>
          <a:custGeom>
            <a:avLst/>
            <a:gdLst>
              <a:gd name="T0" fmla="*/ 2147483646 w 476"/>
              <a:gd name="T1" fmla="*/ 2147483646 h 1142"/>
              <a:gd name="T2" fmla="*/ 2147483646 w 476"/>
              <a:gd name="T3" fmla="*/ 2147483646 h 1142"/>
              <a:gd name="T4" fmla="*/ 2147483646 w 476"/>
              <a:gd name="T5" fmla="*/ 2147483646 h 1142"/>
              <a:gd name="T6" fmla="*/ 2147483646 w 476"/>
              <a:gd name="T7" fmla="*/ 2147483646 h 1142"/>
              <a:gd name="T8" fmla="*/ 2147483646 w 476"/>
              <a:gd name="T9" fmla="*/ 2147483646 h 1142"/>
              <a:gd name="T10" fmla="*/ 2147483646 w 476"/>
              <a:gd name="T11" fmla="*/ 2147483646 h 1142"/>
              <a:gd name="T12" fmla="*/ 2147483646 w 476"/>
              <a:gd name="T13" fmla="*/ 2147483646 h 1142"/>
              <a:gd name="T14" fmla="*/ 2147483646 w 476"/>
              <a:gd name="T15" fmla="*/ 2147483646 h 1142"/>
              <a:gd name="T16" fmla="*/ 2147483646 w 476"/>
              <a:gd name="T17" fmla="*/ 2147483646 h 1142"/>
              <a:gd name="T18" fmla="*/ 2147483646 w 476"/>
              <a:gd name="T19" fmla="*/ 2147483646 h 1142"/>
              <a:gd name="T20" fmla="*/ 2147483646 w 476"/>
              <a:gd name="T21" fmla="*/ 2147483646 h 1142"/>
              <a:gd name="T22" fmla="*/ 2147483646 w 476"/>
              <a:gd name="T23" fmla="*/ 2147483646 h 1142"/>
              <a:gd name="T24" fmla="*/ 2147483646 w 476"/>
              <a:gd name="T25" fmla="*/ 2147483646 h 1142"/>
              <a:gd name="T26" fmla="*/ 2147483646 w 476"/>
              <a:gd name="T27" fmla="*/ 2147483646 h 1142"/>
              <a:gd name="T28" fmla="*/ 2147483646 w 476"/>
              <a:gd name="T29" fmla="*/ 2147483646 h 1142"/>
              <a:gd name="T30" fmla="*/ 2147483646 w 476"/>
              <a:gd name="T31" fmla="*/ 0 h 1142"/>
              <a:gd name="T32" fmla="*/ 2147483646 w 476"/>
              <a:gd name="T33" fmla="*/ 2147483646 h 1142"/>
              <a:gd name="T34" fmla="*/ 2147483646 w 476"/>
              <a:gd name="T35" fmla="*/ 2147483646 h 1142"/>
              <a:gd name="T36" fmla="*/ 2147483646 w 476"/>
              <a:gd name="T37" fmla="*/ 2147483646 h 1142"/>
              <a:gd name="T38" fmla="*/ 2147483646 w 476"/>
              <a:gd name="T39" fmla="*/ 2147483646 h 1142"/>
              <a:gd name="T40" fmla="*/ 2147483646 w 476"/>
              <a:gd name="T41" fmla="*/ 2147483646 h 1142"/>
              <a:gd name="T42" fmla="*/ 2147483646 w 476"/>
              <a:gd name="T43" fmla="*/ 2147483646 h 1142"/>
              <a:gd name="T44" fmla="*/ 2147483646 w 476"/>
              <a:gd name="T45" fmla="*/ 2147483646 h 1142"/>
              <a:gd name="T46" fmla="*/ 2147483646 w 476"/>
              <a:gd name="T47" fmla="*/ 2147483646 h 1142"/>
              <a:gd name="T48" fmla="*/ 2147483646 w 476"/>
              <a:gd name="T49" fmla="*/ 2147483646 h 1142"/>
              <a:gd name="T50" fmla="*/ 2147483646 w 476"/>
              <a:gd name="T51" fmla="*/ 2147483646 h 1142"/>
              <a:gd name="T52" fmla="*/ 2147483646 w 476"/>
              <a:gd name="T53" fmla="*/ 2147483646 h 1142"/>
              <a:gd name="T54" fmla="*/ 2147483646 w 476"/>
              <a:gd name="T55" fmla="*/ 2147483646 h 1142"/>
              <a:gd name="T56" fmla="*/ 2147483646 w 476"/>
              <a:gd name="T57" fmla="*/ 2147483646 h 1142"/>
              <a:gd name="T58" fmla="*/ 2147483646 w 476"/>
              <a:gd name="T59" fmla="*/ 2147483646 h 1142"/>
              <a:gd name="T60" fmla="*/ 2147483646 w 476"/>
              <a:gd name="T61" fmla="*/ 2147483646 h 1142"/>
              <a:gd name="T62" fmla="*/ 2147483646 w 476"/>
              <a:gd name="T63" fmla="*/ 2147483646 h 1142"/>
              <a:gd name="T64" fmla="*/ 2147483646 w 476"/>
              <a:gd name="T65" fmla="*/ 2147483646 h 1142"/>
              <a:gd name="T66" fmla="*/ 2147483646 w 476"/>
              <a:gd name="T67" fmla="*/ 2147483646 h 1142"/>
              <a:gd name="T68" fmla="*/ 2147483646 w 476"/>
              <a:gd name="T69" fmla="*/ 2147483646 h 1142"/>
              <a:gd name="T70" fmla="*/ 2147483646 w 476"/>
              <a:gd name="T71" fmla="*/ 2147483646 h 1142"/>
              <a:gd name="T72" fmla="*/ 2147483646 w 476"/>
              <a:gd name="T73" fmla="*/ 2147483646 h 1142"/>
              <a:gd name="T74" fmla="*/ 2147483646 w 476"/>
              <a:gd name="T75" fmla="*/ 2147483646 h 1142"/>
              <a:gd name="T76" fmla="*/ 2147483646 w 476"/>
              <a:gd name="T77" fmla="*/ 2147483646 h 1142"/>
              <a:gd name="T78" fmla="*/ 2147483646 w 476"/>
              <a:gd name="T79" fmla="*/ 2147483646 h 1142"/>
              <a:gd name="T80" fmla="*/ 2147483646 w 476"/>
              <a:gd name="T81" fmla="*/ 2147483646 h 1142"/>
              <a:gd name="T82" fmla="*/ 2147483646 w 476"/>
              <a:gd name="T83" fmla="*/ 2147483646 h 1142"/>
              <a:gd name="T84" fmla="*/ 2147483646 w 476"/>
              <a:gd name="T85" fmla="*/ 2147483646 h 1142"/>
              <a:gd name="T86" fmla="*/ 2147483646 w 476"/>
              <a:gd name="T87" fmla="*/ 2147483646 h 1142"/>
              <a:gd name="T88" fmla="*/ 2147483646 w 476"/>
              <a:gd name="T89" fmla="*/ 2147483646 h 1142"/>
              <a:gd name="T90" fmla="*/ 2147483646 w 476"/>
              <a:gd name="T91" fmla="*/ 2147483646 h 1142"/>
              <a:gd name="T92" fmla="*/ 2147483646 w 476"/>
              <a:gd name="T93" fmla="*/ 2147483646 h 1142"/>
              <a:gd name="T94" fmla="*/ 0 w 476"/>
              <a:gd name="T95" fmla="*/ 2147483646 h 1142"/>
              <a:gd name="T96" fmla="*/ 2147483646 w 476"/>
              <a:gd name="T97" fmla="*/ 2147483646 h 1142"/>
              <a:gd name="T98" fmla="*/ 2147483646 w 476"/>
              <a:gd name="T99" fmla="*/ 2147483646 h 1142"/>
              <a:gd name="T100" fmla="*/ 2147483646 w 476"/>
              <a:gd name="T101" fmla="*/ 2147483646 h 1142"/>
              <a:gd name="T102" fmla="*/ 2147483646 w 476"/>
              <a:gd name="T103" fmla="*/ 2147483646 h 1142"/>
              <a:gd name="T104" fmla="*/ 2147483646 w 476"/>
              <a:gd name="T105" fmla="*/ 2147483646 h 1142"/>
              <a:gd name="T106" fmla="*/ 2147483646 w 476"/>
              <a:gd name="T107" fmla="*/ 2147483646 h 1142"/>
              <a:gd name="T108" fmla="*/ 2147483646 w 476"/>
              <a:gd name="T109" fmla="*/ 2147483646 h 1142"/>
              <a:gd name="T110" fmla="*/ 2147483646 w 476"/>
              <a:gd name="T111" fmla="*/ 2147483646 h 1142"/>
              <a:gd name="T112" fmla="*/ 2147483646 w 476"/>
              <a:gd name="T113" fmla="*/ 2147483646 h 1142"/>
              <a:gd name="T114" fmla="*/ 2147483646 w 476"/>
              <a:gd name="T115" fmla="*/ 2147483646 h 1142"/>
              <a:gd name="T116" fmla="*/ 2147483646 w 476"/>
              <a:gd name="T117" fmla="*/ 2147483646 h 1142"/>
              <a:gd name="T118" fmla="*/ 2147483646 w 476"/>
              <a:gd name="T119" fmla="*/ 2147483646 h 11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6" h="1142">
                <a:moveTo>
                  <a:pt x="181" y="527"/>
                </a:moveTo>
                <a:lnTo>
                  <a:pt x="208" y="463"/>
                </a:lnTo>
                <a:lnTo>
                  <a:pt x="222" y="430"/>
                </a:lnTo>
                <a:lnTo>
                  <a:pt x="233" y="405"/>
                </a:lnTo>
                <a:lnTo>
                  <a:pt x="241" y="384"/>
                </a:lnTo>
                <a:lnTo>
                  <a:pt x="249" y="366"/>
                </a:lnTo>
                <a:lnTo>
                  <a:pt x="257" y="349"/>
                </a:lnTo>
                <a:lnTo>
                  <a:pt x="263" y="335"/>
                </a:lnTo>
                <a:lnTo>
                  <a:pt x="276" y="308"/>
                </a:lnTo>
                <a:lnTo>
                  <a:pt x="287" y="285"/>
                </a:lnTo>
                <a:lnTo>
                  <a:pt x="296" y="264"/>
                </a:lnTo>
                <a:lnTo>
                  <a:pt x="301" y="255"/>
                </a:lnTo>
                <a:lnTo>
                  <a:pt x="309" y="237"/>
                </a:lnTo>
                <a:lnTo>
                  <a:pt x="314" y="228"/>
                </a:lnTo>
                <a:lnTo>
                  <a:pt x="321" y="213"/>
                </a:lnTo>
                <a:lnTo>
                  <a:pt x="325" y="205"/>
                </a:lnTo>
                <a:lnTo>
                  <a:pt x="333" y="191"/>
                </a:lnTo>
                <a:lnTo>
                  <a:pt x="339" y="177"/>
                </a:lnTo>
                <a:lnTo>
                  <a:pt x="349" y="159"/>
                </a:lnTo>
                <a:lnTo>
                  <a:pt x="355" y="147"/>
                </a:lnTo>
                <a:lnTo>
                  <a:pt x="364" y="132"/>
                </a:lnTo>
                <a:lnTo>
                  <a:pt x="374" y="113"/>
                </a:lnTo>
                <a:lnTo>
                  <a:pt x="384" y="95"/>
                </a:lnTo>
                <a:lnTo>
                  <a:pt x="393" y="81"/>
                </a:lnTo>
                <a:lnTo>
                  <a:pt x="404" y="64"/>
                </a:lnTo>
                <a:lnTo>
                  <a:pt x="415" y="47"/>
                </a:lnTo>
                <a:lnTo>
                  <a:pt x="429" y="29"/>
                </a:lnTo>
                <a:lnTo>
                  <a:pt x="437" y="18"/>
                </a:lnTo>
                <a:lnTo>
                  <a:pt x="452" y="4"/>
                </a:lnTo>
                <a:lnTo>
                  <a:pt x="456" y="2"/>
                </a:lnTo>
                <a:lnTo>
                  <a:pt x="461" y="0"/>
                </a:lnTo>
                <a:lnTo>
                  <a:pt x="465" y="0"/>
                </a:lnTo>
                <a:lnTo>
                  <a:pt x="469" y="2"/>
                </a:lnTo>
                <a:lnTo>
                  <a:pt x="472" y="7"/>
                </a:lnTo>
                <a:lnTo>
                  <a:pt x="473" y="12"/>
                </a:lnTo>
                <a:lnTo>
                  <a:pt x="475" y="33"/>
                </a:lnTo>
                <a:lnTo>
                  <a:pt x="473" y="52"/>
                </a:lnTo>
                <a:lnTo>
                  <a:pt x="470" y="75"/>
                </a:lnTo>
                <a:lnTo>
                  <a:pt x="465" y="100"/>
                </a:lnTo>
                <a:lnTo>
                  <a:pt x="462" y="117"/>
                </a:lnTo>
                <a:lnTo>
                  <a:pt x="457" y="135"/>
                </a:lnTo>
                <a:lnTo>
                  <a:pt x="452" y="155"/>
                </a:lnTo>
                <a:lnTo>
                  <a:pt x="446" y="177"/>
                </a:lnTo>
                <a:lnTo>
                  <a:pt x="439" y="202"/>
                </a:lnTo>
                <a:lnTo>
                  <a:pt x="431" y="230"/>
                </a:lnTo>
                <a:lnTo>
                  <a:pt x="427" y="245"/>
                </a:lnTo>
                <a:lnTo>
                  <a:pt x="421" y="262"/>
                </a:lnTo>
                <a:lnTo>
                  <a:pt x="416" y="279"/>
                </a:lnTo>
                <a:lnTo>
                  <a:pt x="410" y="298"/>
                </a:lnTo>
                <a:lnTo>
                  <a:pt x="403" y="319"/>
                </a:lnTo>
                <a:lnTo>
                  <a:pt x="395" y="342"/>
                </a:lnTo>
                <a:lnTo>
                  <a:pt x="387" y="368"/>
                </a:lnTo>
                <a:lnTo>
                  <a:pt x="381" y="382"/>
                </a:lnTo>
                <a:lnTo>
                  <a:pt x="376" y="397"/>
                </a:lnTo>
                <a:lnTo>
                  <a:pt x="370" y="414"/>
                </a:lnTo>
                <a:lnTo>
                  <a:pt x="363" y="433"/>
                </a:lnTo>
                <a:lnTo>
                  <a:pt x="356" y="454"/>
                </a:lnTo>
                <a:lnTo>
                  <a:pt x="346" y="480"/>
                </a:lnTo>
                <a:lnTo>
                  <a:pt x="334" y="513"/>
                </a:lnTo>
                <a:lnTo>
                  <a:pt x="294" y="614"/>
                </a:lnTo>
                <a:lnTo>
                  <a:pt x="267" y="679"/>
                </a:lnTo>
                <a:lnTo>
                  <a:pt x="253" y="711"/>
                </a:lnTo>
                <a:lnTo>
                  <a:pt x="243" y="737"/>
                </a:lnTo>
                <a:lnTo>
                  <a:pt x="233" y="757"/>
                </a:lnTo>
                <a:lnTo>
                  <a:pt x="225" y="776"/>
                </a:lnTo>
                <a:lnTo>
                  <a:pt x="218" y="792"/>
                </a:lnTo>
                <a:lnTo>
                  <a:pt x="212" y="806"/>
                </a:lnTo>
                <a:lnTo>
                  <a:pt x="205" y="820"/>
                </a:lnTo>
                <a:lnTo>
                  <a:pt x="199" y="833"/>
                </a:lnTo>
                <a:lnTo>
                  <a:pt x="189" y="856"/>
                </a:lnTo>
                <a:lnTo>
                  <a:pt x="179" y="877"/>
                </a:lnTo>
                <a:lnTo>
                  <a:pt x="174" y="887"/>
                </a:lnTo>
                <a:lnTo>
                  <a:pt x="165" y="905"/>
                </a:lnTo>
                <a:lnTo>
                  <a:pt x="161" y="913"/>
                </a:lnTo>
                <a:lnTo>
                  <a:pt x="153" y="929"/>
                </a:lnTo>
                <a:lnTo>
                  <a:pt x="149" y="937"/>
                </a:lnTo>
                <a:lnTo>
                  <a:pt x="143" y="951"/>
                </a:lnTo>
                <a:lnTo>
                  <a:pt x="135" y="964"/>
                </a:lnTo>
                <a:lnTo>
                  <a:pt x="126" y="982"/>
                </a:lnTo>
                <a:lnTo>
                  <a:pt x="120" y="994"/>
                </a:lnTo>
                <a:lnTo>
                  <a:pt x="111" y="1009"/>
                </a:lnTo>
                <a:lnTo>
                  <a:pt x="101" y="1029"/>
                </a:lnTo>
                <a:lnTo>
                  <a:pt x="91" y="1046"/>
                </a:lnTo>
                <a:lnTo>
                  <a:pt x="82" y="1061"/>
                </a:lnTo>
                <a:lnTo>
                  <a:pt x="71" y="1077"/>
                </a:lnTo>
                <a:lnTo>
                  <a:pt x="60" y="1095"/>
                </a:lnTo>
                <a:lnTo>
                  <a:pt x="47" y="1112"/>
                </a:lnTo>
                <a:lnTo>
                  <a:pt x="38" y="1123"/>
                </a:lnTo>
                <a:lnTo>
                  <a:pt x="23" y="1137"/>
                </a:lnTo>
                <a:lnTo>
                  <a:pt x="19" y="1139"/>
                </a:lnTo>
                <a:lnTo>
                  <a:pt x="14" y="1141"/>
                </a:lnTo>
                <a:lnTo>
                  <a:pt x="10" y="1141"/>
                </a:lnTo>
                <a:lnTo>
                  <a:pt x="6" y="1139"/>
                </a:lnTo>
                <a:lnTo>
                  <a:pt x="3" y="1135"/>
                </a:lnTo>
                <a:lnTo>
                  <a:pt x="2" y="1129"/>
                </a:lnTo>
                <a:lnTo>
                  <a:pt x="0" y="1108"/>
                </a:lnTo>
                <a:lnTo>
                  <a:pt x="2" y="1089"/>
                </a:lnTo>
                <a:lnTo>
                  <a:pt x="5" y="1066"/>
                </a:lnTo>
                <a:lnTo>
                  <a:pt x="10" y="1041"/>
                </a:lnTo>
                <a:lnTo>
                  <a:pt x="13" y="1024"/>
                </a:lnTo>
                <a:lnTo>
                  <a:pt x="18" y="1006"/>
                </a:lnTo>
                <a:lnTo>
                  <a:pt x="23" y="986"/>
                </a:lnTo>
                <a:lnTo>
                  <a:pt x="29" y="964"/>
                </a:lnTo>
                <a:lnTo>
                  <a:pt x="35" y="939"/>
                </a:lnTo>
                <a:lnTo>
                  <a:pt x="40" y="925"/>
                </a:lnTo>
                <a:lnTo>
                  <a:pt x="43" y="911"/>
                </a:lnTo>
                <a:lnTo>
                  <a:pt x="49" y="896"/>
                </a:lnTo>
                <a:lnTo>
                  <a:pt x="53" y="879"/>
                </a:lnTo>
                <a:lnTo>
                  <a:pt x="59" y="862"/>
                </a:lnTo>
                <a:lnTo>
                  <a:pt x="65" y="843"/>
                </a:lnTo>
                <a:lnTo>
                  <a:pt x="72" y="822"/>
                </a:lnTo>
                <a:lnTo>
                  <a:pt x="79" y="799"/>
                </a:lnTo>
                <a:lnTo>
                  <a:pt x="89" y="773"/>
                </a:lnTo>
                <a:lnTo>
                  <a:pt x="93" y="759"/>
                </a:lnTo>
                <a:lnTo>
                  <a:pt x="99" y="744"/>
                </a:lnTo>
                <a:lnTo>
                  <a:pt x="105" y="727"/>
                </a:lnTo>
                <a:lnTo>
                  <a:pt x="112" y="709"/>
                </a:lnTo>
                <a:lnTo>
                  <a:pt x="119" y="687"/>
                </a:lnTo>
                <a:lnTo>
                  <a:pt x="129" y="661"/>
                </a:lnTo>
                <a:lnTo>
                  <a:pt x="141" y="629"/>
                </a:lnTo>
                <a:lnTo>
                  <a:pt x="181" y="527"/>
                </a:lnTo>
              </a:path>
            </a:pathLst>
          </a:custGeom>
          <a:solidFill>
            <a:srgbClr val="CFF0F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Freeform 8">
            <a:extLst>
              <a:ext uri="{FF2B5EF4-FFF2-40B4-BE49-F238E27FC236}">
                <a16:creationId xmlns:a16="http://schemas.microsoft.com/office/drawing/2014/main" id="{8894242D-E7F9-9F4D-9223-06BFB6B35EFA}"/>
              </a:ext>
            </a:extLst>
          </p:cNvPr>
          <p:cNvSpPr>
            <a:spLocks/>
          </p:cNvSpPr>
          <p:nvPr/>
        </p:nvSpPr>
        <p:spPr bwMode="auto">
          <a:xfrm>
            <a:off x="2200275" y="3875088"/>
            <a:ext cx="639763" cy="1563687"/>
          </a:xfrm>
          <a:custGeom>
            <a:avLst/>
            <a:gdLst>
              <a:gd name="T0" fmla="*/ 2147483646 w 403"/>
              <a:gd name="T1" fmla="*/ 2147483646 h 985"/>
              <a:gd name="T2" fmla="*/ 2147483646 w 403"/>
              <a:gd name="T3" fmla="*/ 2147483646 h 985"/>
              <a:gd name="T4" fmla="*/ 2147483646 w 403"/>
              <a:gd name="T5" fmla="*/ 2147483646 h 985"/>
              <a:gd name="T6" fmla="*/ 2147483646 w 403"/>
              <a:gd name="T7" fmla="*/ 2147483646 h 985"/>
              <a:gd name="T8" fmla="*/ 2147483646 w 403"/>
              <a:gd name="T9" fmla="*/ 2147483646 h 985"/>
              <a:gd name="T10" fmla="*/ 2147483646 w 403"/>
              <a:gd name="T11" fmla="*/ 2147483646 h 985"/>
              <a:gd name="T12" fmla="*/ 2147483646 w 403"/>
              <a:gd name="T13" fmla="*/ 2147483646 h 985"/>
              <a:gd name="T14" fmla="*/ 2147483646 w 403"/>
              <a:gd name="T15" fmla="*/ 2147483646 h 985"/>
              <a:gd name="T16" fmla="*/ 2147483646 w 403"/>
              <a:gd name="T17" fmla="*/ 2147483646 h 985"/>
              <a:gd name="T18" fmla="*/ 2147483646 w 403"/>
              <a:gd name="T19" fmla="*/ 2147483646 h 985"/>
              <a:gd name="T20" fmla="*/ 2147483646 w 403"/>
              <a:gd name="T21" fmla="*/ 2147483646 h 985"/>
              <a:gd name="T22" fmla="*/ 2147483646 w 403"/>
              <a:gd name="T23" fmla="*/ 2147483646 h 985"/>
              <a:gd name="T24" fmla="*/ 2147483646 w 403"/>
              <a:gd name="T25" fmla="*/ 2147483646 h 985"/>
              <a:gd name="T26" fmla="*/ 2147483646 w 403"/>
              <a:gd name="T27" fmla="*/ 2147483646 h 985"/>
              <a:gd name="T28" fmla="*/ 2147483646 w 403"/>
              <a:gd name="T29" fmla="*/ 0 h 985"/>
              <a:gd name="T30" fmla="*/ 2147483646 w 403"/>
              <a:gd name="T31" fmla="*/ 2147483646 h 985"/>
              <a:gd name="T32" fmla="*/ 2147483646 w 403"/>
              <a:gd name="T33" fmla="*/ 2147483646 h 985"/>
              <a:gd name="T34" fmla="*/ 2147483646 w 403"/>
              <a:gd name="T35" fmla="*/ 2147483646 h 985"/>
              <a:gd name="T36" fmla="*/ 2147483646 w 403"/>
              <a:gd name="T37" fmla="*/ 2147483646 h 985"/>
              <a:gd name="T38" fmla="*/ 2147483646 w 403"/>
              <a:gd name="T39" fmla="*/ 2147483646 h 985"/>
              <a:gd name="T40" fmla="*/ 2147483646 w 403"/>
              <a:gd name="T41" fmla="*/ 2147483646 h 985"/>
              <a:gd name="T42" fmla="*/ 2147483646 w 403"/>
              <a:gd name="T43" fmla="*/ 2147483646 h 985"/>
              <a:gd name="T44" fmla="*/ 2147483646 w 403"/>
              <a:gd name="T45" fmla="*/ 2147483646 h 985"/>
              <a:gd name="T46" fmla="*/ 2147483646 w 403"/>
              <a:gd name="T47" fmla="*/ 2147483646 h 985"/>
              <a:gd name="T48" fmla="*/ 2147483646 w 403"/>
              <a:gd name="T49" fmla="*/ 2147483646 h 985"/>
              <a:gd name="T50" fmla="*/ 2147483646 w 403"/>
              <a:gd name="T51" fmla="*/ 2147483646 h 985"/>
              <a:gd name="T52" fmla="*/ 2147483646 w 403"/>
              <a:gd name="T53" fmla="*/ 2147483646 h 985"/>
              <a:gd name="T54" fmla="*/ 2147483646 w 403"/>
              <a:gd name="T55" fmla="*/ 2147483646 h 985"/>
              <a:gd name="T56" fmla="*/ 2147483646 w 403"/>
              <a:gd name="T57" fmla="*/ 2147483646 h 985"/>
              <a:gd name="T58" fmla="*/ 2147483646 w 403"/>
              <a:gd name="T59" fmla="*/ 2147483646 h 985"/>
              <a:gd name="T60" fmla="*/ 2147483646 w 403"/>
              <a:gd name="T61" fmla="*/ 2147483646 h 985"/>
              <a:gd name="T62" fmla="*/ 2147483646 w 403"/>
              <a:gd name="T63" fmla="*/ 2147483646 h 985"/>
              <a:gd name="T64" fmla="*/ 2147483646 w 403"/>
              <a:gd name="T65" fmla="*/ 2147483646 h 985"/>
              <a:gd name="T66" fmla="*/ 2147483646 w 403"/>
              <a:gd name="T67" fmla="*/ 2147483646 h 985"/>
              <a:gd name="T68" fmla="*/ 2147483646 w 403"/>
              <a:gd name="T69" fmla="*/ 2147483646 h 985"/>
              <a:gd name="T70" fmla="*/ 2147483646 w 403"/>
              <a:gd name="T71" fmla="*/ 2147483646 h 985"/>
              <a:gd name="T72" fmla="*/ 2147483646 w 403"/>
              <a:gd name="T73" fmla="*/ 2147483646 h 985"/>
              <a:gd name="T74" fmla="*/ 2147483646 w 403"/>
              <a:gd name="T75" fmla="*/ 2147483646 h 985"/>
              <a:gd name="T76" fmla="*/ 2147483646 w 403"/>
              <a:gd name="T77" fmla="*/ 2147483646 h 985"/>
              <a:gd name="T78" fmla="*/ 2147483646 w 403"/>
              <a:gd name="T79" fmla="*/ 2147483646 h 985"/>
              <a:gd name="T80" fmla="*/ 2147483646 w 403"/>
              <a:gd name="T81" fmla="*/ 2147483646 h 985"/>
              <a:gd name="T82" fmla="*/ 2147483646 w 403"/>
              <a:gd name="T83" fmla="*/ 2147483646 h 985"/>
              <a:gd name="T84" fmla="*/ 2147483646 w 403"/>
              <a:gd name="T85" fmla="*/ 2147483646 h 985"/>
              <a:gd name="T86" fmla="*/ 2147483646 w 403"/>
              <a:gd name="T87" fmla="*/ 2147483646 h 985"/>
              <a:gd name="T88" fmla="*/ 2147483646 w 403"/>
              <a:gd name="T89" fmla="*/ 2147483646 h 985"/>
              <a:gd name="T90" fmla="*/ 2147483646 w 403"/>
              <a:gd name="T91" fmla="*/ 2147483646 h 985"/>
              <a:gd name="T92" fmla="*/ 0 w 403"/>
              <a:gd name="T93" fmla="*/ 2147483646 h 985"/>
              <a:gd name="T94" fmla="*/ 2147483646 w 403"/>
              <a:gd name="T95" fmla="*/ 2147483646 h 985"/>
              <a:gd name="T96" fmla="*/ 2147483646 w 403"/>
              <a:gd name="T97" fmla="*/ 2147483646 h 985"/>
              <a:gd name="T98" fmla="*/ 2147483646 w 403"/>
              <a:gd name="T99" fmla="*/ 2147483646 h 985"/>
              <a:gd name="T100" fmla="*/ 2147483646 w 403"/>
              <a:gd name="T101" fmla="*/ 2147483646 h 985"/>
              <a:gd name="T102" fmla="*/ 2147483646 w 403"/>
              <a:gd name="T103" fmla="*/ 2147483646 h 985"/>
              <a:gd name="T104" fmla="*/ 2147483646 w 403"/>
              <a:gd name="T105" fmla="*/ 2147483646 h 985"/>
              <a:gd name="T106" fmla="*/ 2147483646 w 403"/>
              <a:gd name="T107" fmla="*/ 2147483646 h 985"/>
              <a:gd name="T108" fmla="*/ 2147483646 w 403"/>
              <a:gd name="T109" fmla="*/ 2147483646 h 985"/>
              <a:gd name="T110" fmla="*/ 2147483646 w 403"/>
              <a:gd name="T111" fmla="*/ 2147483646 h 985"/>
              <a:gd name="T112" fmla="*/ 2147483646 w 403"/>
              <a:gd name="T113" fmla="*/ 2147483646 h 985"/>
              <a:gd name="T114" fmla="*/ 2147483646 w 403"/>
              <a:gd name="T115" fmla="*/ 2147483646 h 985"/>
              <a:gd name="T116" fmla="*/ 2147483646 w 403"/>
              <a:gd name="T117" fmla="*/ 2147483646 h 985"/>
              <a:gd name="T118" fmla="*/ 2147483646 w 403"/>
              <a:gd name="T119" fmla="*/ 2147483646 h 9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03" h="985">
                <a:moveTo>
                  <a:pt x="153" y="453"/>
                </a:moveTo>
                <a:lnTo>
                  <a:pt x="177" y="394"/>
                </a:lnTo>
                <a:lnTo>
                  <a:pt x="190" y="363"/>
                </a:lnTo>
                <a:lnTo>
                  <a:pt x="200" y="340"/>
                </a:lnTo>
                <a:lnTo>
                  <a:pt x="208" y="321"/>
                </a:lnTo>
                <a:lnTo>
                  <a:pt x="215" y="304"/>
                </a:lnTo>
                <a:lnTo>
                  <a:pt x="223" y="289"/>
                </a:lnTo>
                <a:lnTo>
                  <a:pt x="229" y="275"/>
                </a:lnTo>
                <a:lnTo>
                  <a:pt x="235" y="262"/>
                </a:lnTo>
                <a:lnTo>
                  <a:pt x="239" y="251"/>
                </a:lnTo>
                <a:lnTo>
                  <a:pt x="249" y="231"/>
                </a:lnTo>
                <a:lnTo>
                  <a:pt x="258" y="212"/>
                </a:lnTo>
                <a:lnTo>
                  <a:pt x="266" y="195"/>
                </a:lnTo>
                <a:lnTo>
                  <a:pt x="274" y="179"/>
                </a:lnTo>
                <a:lnTo>
                  <a:pt x="281" y="165"/>
                </a:lnTo>
                <a:lnTo>
                  <a:pt x="288" y="151"/>
                </a:lnTo>
                <a:lnTo>
                  <a:pt x="295" y="139"/>
                </a:lnTo>
                <a:lnTo>
                  <a:pt x="300" y="127"/>
                </a:lnTo>
                <a:lnTo>
                  <a:pt x="311" y="107"/>
                </a:lnTo>
                <a:lnTo>
                  <a:pt x="319" y="93"/>
                </a:lnTo>
                <a:lnTo>
                  <a:pt x="328" y="78"/>
                </a:lnTo>
                <a:lnTo>
                  <a:pt x="337" y="63"/>
                </a:lnTo>
                <a:lnTo>
                  <a:pt x="343" y="54"/>
                </a:lnTo>
                <a:lnTo>
                  <a:pt x="351" y="42"/>
                </a:lnTo>
                <a:lnTo>
                  <a:pt x="364" y="24"/>
                </a:lnTo>
                <a:lnTo>
                  <a:pt x="374" y="11"/>
                </a:lnTo>
                <a:lnTo>
                  <a:pt x="381" y="5"/>
                </a:lnTo>
                <a:lnTo>
                  <a:pt x="385" y="2"/>
                </a:lnTo>
                <a:lnTo>
                  <a:pt x="390" y="0"/>
                </a:lnTo>
                <a:lnTo>
                  <a:pt x="395" y="0"/>
                </a:lnTo>
                <a:lnTo>
                  <a:pt x="398" y="2"/>
                </a:lnTo>
                <a:lnTo>
                  <a:pt x="401" y="8"/>
                </a:lnTo>
                <a:lnTo>
                  <a:pt x="402" y="13"/>
                </a:lnTo>
                <a:lnTo>
                  <a:pt x="402" y="30"/>
                </a:lnTo>
                <a:lnTo>
                  <a:pt x="401" y="50"/>
                </a:lnTo>
                <a:lnTo>
                  <a:pt x="399" y="62"/>
                </a:lnTo>
                <a:lnTo>
                  <a:pt x="396" y="75"/>
                </a:lnTo>
                <a:lnTo>
                  <a:pt x="394" y="85"/>
                </a:lnTo>
                <a:lnTo>
                  <a:pt x="391" y="102"/>
                </a:lnTo>
                <a:lnTo>
                  <a:pt x="386" y="121"/>
                </a:lnTo>
                <a:lnTo>
                  <a:pt x="381" y="141"/>
                </a:lnTo>
                <a:lnTo>
                  <a:pt x="378" y="153"/>
                </a:lnTo>
                <a:lnTo>
                  <a:pt x="375" y="165"/>
                </a:lnTo>
                <a:lnTo>
                  <a:pt x="371" y="178"/>
                </a:lnTo>
                <a:lnTo>
                  <a:pt x="368" y="191"/>
                </a:lnTo>
                <a:lnTo>
                  <a:pt x="363" y="206"/>
                </a:lnTo>
                <a:lnTo>
                  <a:pt x="359" y="223"/>
                </a:lnTo>
                <a:lnTo>
                  <a:pt x="353" y="240"/>
                </a:lnTo>
                <a:lnTo>
                  <a:pt x="347" y="258"/>
                </a:lnTo>
                <a:lnTo>
                  <a:pt x="341" y="279"/>
                </a:lnTo>
                <a:lnTo>
                  <a:pt x="337" y="290"/>
                </a:lnTo>
                <a:lnTo>
                  <a:pt x="333" y="302"/>
                </a:lnTo>
                <a:lnTo>
                  <a:pt x="328" y="316"/>
                </a:lnTo>
                <a:lnTo>
                  <a:pt x="323" y="330"/>
                </a:lnTo>
                <a:lnTo>
                  <a:pt x="318" y="346"/>
                </a:lnTo>
                <a:lnTo>
                  <a:pt x="311" y="363"/>
                </a:lnTo>
                <a:lnTo>
                  <a:pt x="304" y="383"/>
                </a:lnTo>
                <a:lnTo>
                  <a:pt x="297" y="406"/>
                </a:lnTo>
                <a:lnTo>
                  <a:pt x="285" y="436"/>
                </a:lnTo>
                <a:lnTo>
                  <a:pt x="248" y="530"/>
                </a:lnTo>
                <a:lnTo>
                  <a:pt x="224" y="590"/>
                </a:lnTo>
                <a:lnTo>
                  <a:pt x="211" y="620"/>
                </a:lnTo>
                <a:lnTo>
                  <a:pt x="202" y="643"/>
                </a:lnTo>
                <a:lnTo>
                  <a:pt x="193" y="662"/>
                </a:lnTo>
                <a:lnTo>
                  <a:pt x="186" y="679"/>
                </a:lnTo>
                <a:lnTo>
                  <a:pt x="179" y="694"/>
                </a:lnTo>
                <a:lnTo>
                  <a:pt x="173" y="708"/>
                </a:lnTo>
                <a:lnTo>
                  <a:pt x="168" y="720"/>
                </a:lnTo>
                <a:lnTo>
                  <a:pt x="163" y="732"/>
                </a:lnTo>
                <a:lnTo>
                  <a:pt x="158" y="742"/>
                </a:lnTo>
                <a:lnTo>
                  <a:pt x="153" y="753"/>
                </a:lnTo>
                <a:lnTo>
                  <a:pt x="144" y="771"/>
                </a:lnTo>
                <a:lnTo>
                  <a:pt x="136" y="789"/>
                </a:lnTo>
                <a:lnTo>
                  <a:pt x="128" y="804"/>
                </a:lnTo>
                <a:lnTo>
                  <a:pt x="120" y="819"/>
                </a:lnTo>
                <a:lnTo>
                  <a:pt x="114" y="832"/>
                </a:lnTo>
                <a:lnTo>
                  <a:pt x="107" y="844"/>
                </a:lnTo>
                <a:lnTo>
                  <a:pt x="101" y="856"/>
                </a:lnTo>
                <a:lnTo>
                  <a:pt x="96" y="866"/>
                </a:lnTo>
                <a:lnTo>
                  <a:pt x="91" y="876"/>
                </a:lnTo>
                <a:lnTo>
                  <a:pt x="83" y="890"/>
                </a:lnTo>
                <a:lnTo>
                  <a:pt x="73" y="905"/>
                </a:lnTo>
                <a:lnTo>
                  <a:pt x="65" y="920"/>
                </a:lnTo>
                <a:lnTo>
                  <a:pt x="59" y="930"/>
                </a:lnTo>
                <a:lnTo>
                  <a:pt x="51" y="941"/>
                </a:lnTo>
                <a:lnTo>
                  <a:pt x="38" y="959"/>
                </a:lnTo>
                <a:lnTo>
                  <a:pt x="28" y="972"/>
                </a:lnTo>
                <a:lnTo>
                  <a:pt x="21" y="978"/>
                </a:lnTo>
                <a:lnTo>
                  <a:pt x="16" y="981"/>
                </a:lnTo>
                <a:lnTo>
                  <a:pt x="11" y="984"/>
                </a:lnTo>
                <a:lnTo>
                  <a:pt x="7" y="983"/>
                </a:lnTo>
                <a:lnTo>
                  <a:pt x="3" y="980"/>
                </a:lnTo>
                <a:lnTo>
                  <a:pt x="1" y="975"/>
                </a:lnTo>
                <a:lnTo>
                  <a:pt x="0" y="970"/>
                </a:lnTo>
                <a:lnTo>
                  <a:pt x="0" y="952"/>
                </a:lnTo>
                <a:lnTo>
                  <a:pt x="1" y="933"/>
                </a:lnTo>
                <a:lnTo>
                  <a:pt x="3" y="921"/>
                </a:lnTo>
                <a:lnTo>
                  <a:pt x="5" y="908"/>
                </a:lnTo>
                <a:lnTo>
                  <a:pt x="8" y="898"/>
                </a:lnTo>
                <a:lnTo>
                  <a:pt x="11" y="881"/>
                </a:lnTo>
                <a:lnTo>
                  <a:pt x="16" y="862"/>
                </a:lnTo>
                <a:lnTo>
                  <a:pt x="21" y="842"/>
                </a:lnTo>
                <a:lnTo>
                  <a:pt x="24" y="831"/>
                </a:lnTo>
                <a:lnTo>
                  <a:pt x="27" y="818"/>
                </a:lnTo>
                <a:lnTo>
                  <a:pt x="30" y="805"/>
                </a:lnTo>
                <a:lnTo>
                  <a:pt x="34" y="791"/>
                </a:lnTo>
                <a:lnTo>
                  <a:pt x="38" y="777"/>
                </a:lnTo>
                <a:lnTo>
                  <a:pt x="43" y="761"/>
                </a:lnTo>
                <a:lnTo>
                  <a:pt x="49" y="743"/>
                </a:lnTo>
                <a:lnTo>
                  <a:pt x="54" y="725"/>
                </a:lnTo>
                <a:lnTo>
                  <a:pt x="61" y="704"/>
                </a:lnTo>
                <a:lnTo>
                  <a:pt x="65" y="693"/>
                </a:lnTo>
                <a:lnTo>
                  <a:pt x="69" y="680"/>
                </a:lnTo>
                <a:lnTo>
                  <a:pt x="73" y="667"/>
                </a:lnTo>
                <a:lnTo>
                  <a:pt x="79" y="653"/>
                </a:lnTo>
                <a:lnTo>
                  <a:pt x="84" y="638"/>
                </a:lnTo>
                <a:lnTo>
                  <a:pt x="90" y="620"/>
                </a:lnTo>
                <a:lnTo>
                  <a:pt x="97" y="600"/>
                </a:lnTo>
                <a:lnTo>
                  <a:pt x="105" y="577"/>
                </a:lnTo>
                <a:lnTo>
                  <a:pt x="117" y="547"/>
                </a:lnTo>
                <a:lnTo>
                  <a:pt x="153" y="453"/>
                </a:lnTo>
              </a:path>
            </a:pathLst>
          </a:custGeom>
          <a:solidFill>
            <a:srgbClr val="9EBED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Freeform 9">
            <a:extLst>
              <a:ext uri="{FF2B5EF4-FFF2-40B4-BE49-F238E27FC236}">
                <a16:creationId xmlns:a16="http://schemas.microsoft.com/office/drawing/2014/main" id="{612DE19D-6DBB-F24A-BA3A-34F28A04BAFC}"/>
              </a:ext>
            </a:extLst>
          </p:cNvPr>
          <p:cNvSpPr>
            <a:spLocks/>
          </p:cNvSpPr>
          <p:nvPr/>
        </p:nvSpPr>
        <p:spPr bwMode="auto">
          <a:xfrm>
            <a:off x="2259013" y="4078288"/>
            <a:ext cx="508000" cy="1208087"/>
          </a:xfrm>
          <a:custGeom>
            <a:avLst/>
            <a:gdLst>
              <a:gd name="T0" fmla="*/ 2147483646 w 320"/>
              <a:gd name="T1" fmla="*/ 2147483646 h 761"/>
              <a:gd name="T2" fmla="*/ 2147483646 w 320"/>
              <a:gd name="T3" fmla="*/ 2147483646 h 761"/>
              <a:gd name="T4" fmla="*/ 2147483646 w 320"/>
              <a:gd name="T5" fmla="*/ 2147483646 h 761"/>
              <a:gd name="T6" fmla="*/ 2147483646 w 320"/>
              <a:gd name="T7" fmla="*/ 2147483646 h 761"/>
              <a:gd name="T8" fmla="*/ 2147483646 w 320"/>
              <a:gd name="T9" fmla="*/ 2147483646 h 761"/>
              <a:gd name="T10" fmla="*/ 2147483646 w 320"/>
              <a:gd name="T11" fmla="*/ 2147483646 h 761"/>
              <a:gd name="T12" fmla="*/ 2147483646 w 320"/>
              <a:gd name="T13" fmla="*/ 2147483646 h 761"/>
              <a:gd name="T14" fmla="*/ 2147483646 w 320"/>
              <a:gd name="T15" fmla="*/ 2147483646 h 761"/>
              <a:gd name="T16" fmla="*/ 2147483646 w 320"/>
              <a:gd name="T17" fmla="*/ 2147483646 h 761"/>
              <a:gd name="T18" fmla="*/ 2147483646 w 320"/>
              <a:gd name="T19" fmla="*/ 2147483646 h 761"/>
              <a:gd name="T20" fmla="*/ 2147483646 w 320"/>
              <a:gd name="T21" fmla="*/ 2147483646 h 761"/>
              <a:gd name="T22" fmla="*/ 2147483646 w 320"/>
              <a:gd name="T23" fmla="*/ 2147483646 h 761"/>
              <a:gd name="T24" fmla="*/ 2147483646 w 320"/>
              <a:gd name="T25" fmla="*/ 2147483646 h 761"/>
              <a:gd name="T26" fmla="*/ 2147483646 w 320"/>
              <a:gd name="T27" fmla="*/ 2147483646 h 761"/>
              <a:gd name="T28" fmla="*/ 2147483646 w 320"/>
              <a:gd name="T29" fmla="*/ 2147483646 h 761"/>
              <a:gd name="T30" fmla="*/ 2147483646 w 320"/>
              <a:gd name="T31" fmla="*/ 2147483646 h 761"/>
              <a:gd name="T32" fmla="*/ 2147483646 w 320"/>
              <a:gd name="T33" fmla="*/ 2147483646 h 761"/>
              <a:gd name="T34" fmla="*/ 2147483646 w 320"/>
              <a:gd name="T35" fmla="*/ 2147483646 h 761"/>
              <a:gd name="T36" fmla="*/ 2147483646 w 320"/>
              <a:gd name="T37" fmla="*/ 2147483646 h 761"/>
              <a:gd name="T38" fmla="*/ 2147483646 w 320"/>
              <a:gd name="T39" fmla="*/ 2147483646 h 761"/>
              <a:gd name="T40" fmla="*/ 2147483646 w 320"/>
              <a:gd name="T41" fmla="*/ 2147483646 h 761"/>
              <a:gd name="T42" fmla="*/ 2147483646 w 320"/>
              <a:gd name="T43" fmla="*/ 2147483646 h 761"/>
              <a:gd name="T44" fmla="*/ 2147483646 w 320"/>
              <a:gd name="T45" fmla="*/ 2147483646 h 761"/>
              <a:gd name="T46" fmla="*/ 2147483646 w 320"/>
              <a:gd name="T47" fmla="*/ 2147483646 h 761"/>
              <a:gd name="T48" fmla="*/ 2147483646 w 320"/>
              <a:gd name="T49" fmla="*/ 2147483646 h 761"/>
              <a:gd name="T50" fmla="*/ 2147483646 w 320"/>
              <a:gd name="T51" fmla="*/ 2147483646 h 761"/>
              <a:gd name="T52" fmla="*/ 2147483646 w 320"/>
              <a:gd name="T53" fmla="*/ 2147483646 h 761"/>
              <a:gd name="T54" fmla="*/ 2147483646 w 320"/>
              <a:gd name="T55" fmla="*/ 2147483646 h 761"/>
              <a:gd name="T56" fmla="*/ 2147483646 w 320"/>
              <a:gd name="T57" fmla="*/ 2147483646 h 761"/>
              <a:gd name="T58" fmla="*/ 2147483646 w 320"/>
              <a:gd name="T59" fmla="*/ 2147483646 h 761"/>
              <a:gd name="T60" fmla="*/ 2147483646 w 320"/>
              <a:gd name="T61" fmla="*/ 2147483646 h 761"/>
              <a:gd name="T62" fmla="*/ 2147483646 w 320"/>
              <a:gd name="T63" fmla="*/ 2147483646 h 761"/>
              <a:gd name="T64" fmla="*/ 2147483646 w 320"/>
              <a:gd name="T65" fmla="*/ 2147483646 h 761"/>
              <a:gd name="T66" fmla="*/ 2147483646 w 320"/>
              <a:gd name="T67" fmla="*/ 2147483646 h 761"/>
              <a:gd name="T68" fmla="*/ 2147483646 w 320"/>
              <a:gd name="T69" fmla="*/ 2147483646 h 761"/>
              <a:gd name="T70" fmla="*/ 2147483646 w 320"/>
              <a:gd name="T71" fmla="*/ 2147483646 h 761"/>
              <a:gd name="T72" fmla="*/ 2147483646 w 320"/>
              <a:gd name="T73" fmla="*/ 2147483646 h 761"/>
              <a:gd name="T74" fmla="*/ 2147483646 w 320"/>
              <a:gd name="T75" fmla="*/ 2147483646 h 761"/>
              <a:gd name="T76" fmla="*/ 2147483646 w 320"/>
              <a:gd name="T77" fmla="*/ 2147483646 h 761"/>
              <a:gd name="T78" fmla="*/ 2147483646 w 320"/>
              <a:gd name="T79" fmla="*/ 2147483646 h 761"/>
              <a:gd name="T80" fmla="*/ 2147483646 w 320"/>
              <a:gd name="T81" fmla="*/ 2147483646 h 761"/>
              <a:gd name="T82" fmla="*/ 2147483646 w 320"/>
              <a:gd name="T83" fmla="*/ 2147483646 h 761"/>
              <a:gd name="T84" fmla="*/ 2147483646 w 320"/>
              <a:gd name="T85" fmla="*/ 2147483646 h 761"/>
              <a:gd name="T86" fmla="*/ 2147483646 w 320"/>
              <a:gd name="T87" fmla="*/ 2147483646 h 761"/>
              <a:gd name="T88" fmla="*/ 2147483646 w 320"/>
              <a:gd name="T89" fmla="*/ 2147483646 h 761"/>
              <a:gd name="T90" fmla="*/ 2147483646 w 320"/>
              <a:gd name="T91" fmla="*/ 2147483646 h 761"/>
              <a:gd name="T92" fmla="*/ 2147483646 w 320"/>
              <a:gd name="T93" fmla="*/ 2147483646 h 761"/>
              <a:gd name="T94" fmla="*/ 2147483646 w 320"/>
              <a:gd name="T95" fmla="*/ 2147483646 h 761"/>
              <a:gd name="T96" fmla="*/ 2147483646 w 320"/>
              <a:gd name="T97" fmla="*/ 2147483646 h 761"/>
              <a:gd name="T98" fmla="*/ 2147483646 w 320"/>
              <a:gd name="T99" fmla="*/ 2147483646 h 761"/>
              <a:gd name="T100" fmla="*/ 2147483646 w 320"/>
              <a:gd name="T101" fmla="*/ 2147483646 h 761"/>
              <a:gd name="T102" fmla="*/ 2147483646 w 320"/>
              <a:gd name="T103" fmla="*/ 2147483646 h 761"/>
              <a:gd name="T104" fmla="*/ 2147483646 w 320"/>
              <a:gd name="T105" fmla="*/ 2147483646 h 761"/>
              <a:gd name="T106" fmla="*/ 2147483646 w 320"/>
              <a:gd name="T107" fmla="*/ 2147483646 h 761"/>
              <a:gd name="T108" fmla="*/ 2147483646 w 320"/>
              <a:gd name="T109" fmla="*/ 2147483646 h 761"/>
              <a:gd name="T110" fmla="*/ 2147483646 w 320"/>
              <a:gd name="T111" fmla="*/ 2147483646 h 761"/>
              <a:gd name="T112" fmla="*/ 2147483646 w 320"/>
              <a:gd name="T113" fmla="*/ 2147483646 h 761"/>
              <a:gd name="T114" fmla="*/ 2147483646 w 320"/>
              <a:gd name="T115" fmla="*/ 2147483646 h 761"/>
              <a:gd name="T116" fmla="*/ 2147483646 w 320"/>
              <a:gd name="T117" fmla="*/ 2147483646 h 761"/>
              <a:gd name="T118" fmla="*/ 2147483646 w 320"/>
              <a:gd name="T119" fmla="*/ 2147483646 h 7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0" h="761">
                <a:moveTo>
                  <a:pt x="135" y="320"/>
                </a:moveTo>
                <a:lnTo>
                  <a:pt x="150" y="285"/>
                </a:lnTo>
                <a:lnTo>
                  <a:pt x="160" y="262"/>
                </a:lnTo>
                <a:lnTo>
                  <a:pt x="168" y="243"/>
                </a:lnTo>
                <a:lnTo>
                  <a:pt x="176" y="227"/>
                </a:lnTo>
                <a:lnTo>
                  <a:pt x="182" y="213"/>
                </a:lnTo>
                <a:lnTo>
                  <a:pt x="187" y="201"/>
                </a:lnTo>
                <a:lnTo>
                  <a:pt x="193" y="190"/>
                </a:lnTo>
                <a:lnTo>
                  <a:pt x="197" y="180"/>
                </a:lnTo>
                <a:lnTo>
                  <a:pt x="203" y="170"/>
                </a:lnTo>
                <a:lnTo>
                  <a:pt x="207" y="161"/>
                </a:lnTo>
                <a:lnTo>
                  <a:pt x="211" y="153"/>
                </a:lnTo>
                <a:lnTo>
                  <a:pt x="215" y="145"/>
                </a:lnTo>
                <a:lnTo>
                  <a:pt x="219" y="137"/>
                </a:lnTo>
                <a:lnTo>
                  <a:pt x="226" y="123"/>
                </a:lnTo>
                <a:lnTo>
                  <a:pt x="233" y="110"/>
                </a:lnTo>
                <a:lnTo>
                  <a:pt x="239" y="99"/>
                </a:lnTo>
                <a:lnTo>
                  <a:pt x="241" y="93"/>
                </a:lnTo>
                <a:lnTo>
                  <a:pt x="247" y="83"/>
                </a:lnTo>
                <a:lnTo>
                  <a:pt x="252" y="74"/>
                </a:lnTo>
                <a:lnTo>
                  <a:pt x="257" y="65"/>
                </a:lnTo>
                <a:lnTo>
                  <a:pt x="262" y="59"/>
                </a:lnTo>
                <a:lnTo>
                  <a:pt x="266" y="52"/>
                </a:lnTo>
                <a:lnTo>
                  <a:pt x="271" y="45"/>
                </a:lnTo>
                <a:lnTo>
                  <a:pt x="278" y="33"/>
                </a:lnTo>
                <a:lnTo>
                  <a:pt x="285" y="24"/>
                </a:lnTo>
                <a:lnTo>
                  <a:pt x="288" y="20"/>
                </a:lnTo>
                <a:lnTo>
                  <a:pt x="293" y="13"/>
                </a:lnTo>
                <a:lnTo>
                  <a:pt x="301" y="5"/>
                </a:lnTo>
                <a:lnTo>
                  <a:pt x="305" y="2"/>
                </a:lnTo>
                <a:lnTo>
                  <a:pt x="311" y="0"/>
                </a:lnTo>
                <a:lnTo>
                  <a:pt x="314" y="2"/>
                </a:lnTo>
                <a:lnTo>
                  <a:pt x="317" y="6"/>
                </a:lnTo>
                <a:lnTo>
                  <a:pt x="318" y="11"/>
                </a:lnTo>
                <a:lnTo>
                  <a:pt x="319" y="16"/>
                </a:lnTo>
                <a:lnTo>
                  <a:pt x="318" y="30"/>
                </a:lnTo>
                <a:lnTo>
                  <a:pt x="317" y="40"/>
                </a:lnTo>
                <a:lnTo>
                  <a:pt x="315" y="52"/>
                </a:lnTo>
                <a:lnTo>
                  <a:pt x="312" y="65"/>
                </a:lnTo>
                <a:lnTo>
                  <a:pt x="310" y="73"/>
                </a:lnTo>
                <a:lnTo>
                  <a:pt x="308" y="82"/>
                </a:lnTo>
                <a:lnTo>
                  <a:pt x="306" y="91"/>
                </a:lnTo>
                <a:lnTo>
                  <a:pt x="303" y="101"/>
                </a:lnTo>
                <a:lnTo>
                  <a:pt x="301" y="112"/>
                </a:lnTo>
                <a:lnTo>
                  <a:pt x="297" y="123"/>
                </a:lnTo>
                <a:lnTo>
                  <a:pt x="294" y="136"/>
                </a:lnTo>
                <a:lnTo>
                  <a:pt x="290" y="150"/>
                </a:lnTo>
                <a:lnTo>
                  <a:pt x="286" y="165"/>
                </a:lnTo>
                <a:lnTo>
                  <a:pt x="283" y="173"/>
                </a:lnTo>
                <a:lnTo>
                  <a:pt x="281" y="181"/>
                </a:lnTo>
                <a:lnTo>
                  <a:pt x="278" y="190"/>
                </a:lnTo>
                <a:lnTo>
                  <a:pt x="274" y="199"/>
                </a:lnTo>
                <a:lnTo>
                  <a:pt x="271" y="209"/>
                </a:lnTo>
                <a:lnTo>
                  <a:pt x="267" y="221"/>
                </a:lnTo>
                <a:lnTo>
                  <a:pt x="263" y="232"/>
                </a:lnTo>
                <a:lnTo>
                  <a:pt x="258" y="245"/>
                </a:lnTo>
                <a:lnTo>
                  <a:pt x="253" y="260"/>
                </a:lnTo>
                <a:lnTo>
                  <a:pt x="248" y="276"/>
                </a:lnTo>
                <a:lnTo>
                  <a:pt x="240" y="295"/>
                </a:lnTo>
                <a:lnTo>
                  <a:pt x="232" y="318"/>
                </a:lnTo>
                <a:lnTo>
                  <a:pt x="184" y="440"/>
                </a:lnTo>
                <a:lnTo>
                  <a:pt x="168" y="475"/>
                </a:lnTo>
                <a:lnTo>
                  <a:pt x="158" y="498"/>
                </a:lnTo>
                <a:lnTo>
                  <a:pt x="150" y="517"/>
                </a:lnTo>
                <a:lnTo>
                  <a:pt x="143" y="532"/>
                </a:lnTo>
                <a:lnTo>
                  <a:pt x="136" y="546"/>
                </a:lnTo>
                <a:lnTo>
                  <a:pt x="132" y="559"/>
                </a:lnTo>
                <a:lnTo>
                  <a:pt x="126" y="570"/>
                </a:lnTo>
                <a:lnTo>
                  <a:pt x="121" y="580"/>
                </a:lnTo>
                <a:lnTo>
                  <a:pt x="116" y="590"/>
                </a:lnTo>
                <a:lnTo>
                  <a:pt x="112" y="599"/>
                </a:lnTo>
                <a:lnTo>
                  <a:pt x="107" y="607"/>
                </a:lnTo>
                <a:lnTo>
                  <a:pt x="103" y="615"/>
                </a:lnTo>
                <a:lnTo>
                  <a:pt x="100" y="623"/>
                </a:lnTo>
                <a:lnTo>
                  <a:pt x="93" y="637"/>
                </a:lnTo>
                <a:lnTo>
                  <a:pt x="85" y="649"/>
                </a:lnTo>
                <a:lnTo>
                  <a:pt x="80" y="661"/>
                </a:lnTo>
                <a:lnTo>
                  <a:pt x="78" y="667"/>
                </a:lnTo>
                <a:lnTo>
                  <a:pt x="72" y="677"/>
                </a:lnTo>
                <a:lnTo>
                  <a:pt x="67" y="686"/>
                </a:lnTo>
                <a:lnTo>
                  <a:pt x="61" y="695"/>
                </a:lnTo>
                <a:lnTo>
                  <a:pt x="57" y="701"/>
                </a:lnTo>
                <a:lnTo>
                  <a:pt x="52" y="708"/>
                </a:lnTo>
                <a:lnTo>
                  <a:pt x="48" y="715"/>
                </a:lnTo>
                <a:lnTo>
                  <a:pt x="40" y="727"/>
                </a:lnTo>
                <a:lnTo>
                  <a:pt x="34" y="736"/>
                </a:lnTo>
                <a:lnTo>
                  <a:pt x="30" y="740"/>
                </a:lnTo>
                <a:lnTo>
                  <a:pt x="25" y="747"/>
                </a:lnTo>
                <a:lnTo>
                  <a:pt x="18" y="755"/>
                </a:lnTo>
                <a:lnTo>
                  <a:pt x="13" y="758"/>
                </a:lnTo>
                <a:lnTo>
                  <a:pt x="8" y="760"/>
                </a:lnTo>
                <a:lnTo>
                  <a:pt x="4" y="758"/>
                </a:lnTo>
                <a:lnTo>
                  <a:pt x="1" y="754"/>
                </a:lnTo>
                <a:lnTo>
                  <a:pt x="1" y="749"/>
                </a:lnTo>
                <a:lnTo>
                  <a:pt x="0" y="744"/>
                </a:lnTo>
                <a:lnTo>
                  <a:pt x="1" y="730"/>
                </a:lnTo>
                <a:lnTo>
                  <a:pt x="2" y="720"/>
                </a:lnTo>
                <a:lnTo>
                  <a:pt x="4" y="708"/>
                </a:lnTo>
                <a:lnTo>
                  <a:pt x="7" y="695"/>
                </a:lnTo>
                <a:lnTo>
                  <a:pt x="8" y="687"/>
                </a:lnTo>
                <a:lnTo>
                  <a:pt x="10" y="678"/>
                </a:lnTo>
                <a:lnTo>
                  <a:pt x="13" y="669"/>
                </a:lnTo>
                <a:lnTo>
                  <a:pt x="15" y="659"/>
                </a:lnTo>
                <a:lnTo>
                  <a:pt x="18" y="648"/>
                </a:lnTo>
                <a:lnTo>
                  <a:pt x="21" y="637"/>
                </a:lnTo>
                <a:lnTo>
                  <a:pt x="25" y="624"/>
                </a:lnTo>
                <a:lnTo>
                  <a:pt x="28" y="610"/>
                </a:lnTo>
                <a:lnTo>
                  <a:pt x="33" y="595"/>
                </a:lnTo>
                <a:lnTo>
                  <a:pt x="35" y="587"/>
                </a:lnTo>
                <a:lnTo>
                  <a:pt x="38" y="579"/>
                </a:lnTo>
                <a:lnTo>
                  <a:pt x="41" y="570"/>
                </a:lnTo>
                <a:lnTo>
                  <a:pt x="44" y="561"/>
                </a:lnTo>
                <a:lnTo>
                  <a:pt x="48" y="551"/>
                </a:lnTo>
                <a:lnTo>
                  <a:pt x="52" y="539"/>
                </a:lnTo>
                <a:lnTo>
                  <a:pt x="56" y="527"/>
                </a:lnTo>
                <a:lnTo>
                  <a:pt x="60" y="515"/>
                </a:lnTo>
                <a:lnTo>
                  <a:pt x="65" y="500"/>
                </a:lnTo>
                <a:lnTo>
                  <a:pt x="71" y="484"/>
                </a:lnTo>
                <a:lnTo>
                  <a:pt x="78" y="465"/>
                </a:lnTo>
                <a:lnTo>
                  <a:pt x="86" y="442"/>
                </a:lnTo>
                <a:lnTo>
                  <a:pt x="135" y="320"/>
                </a:lnTo>
              </a:path>
            </a:pathLst>
          </a:custGeom>
          <a:solidFill>
            <a:srgbClr val="88A8C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Freeform 10">
            <a:extLst>
              <a:ext uri="{FF2B5EF4-FFF2-40B4-BE49-F238E27FC236}">
                <a16:creationId xmlns:a16="http://schemas.microsoft.com/office/drawing/2014/main" id="{94D64727-EC26-8F4C-B307-9E803AF56614}"/>
              </a:ext>
            </a:extLst>
          </p:cNvPr>
          <p:cNvSpPr>
            <a:spLocks/>
          </p:cNvSpPr>
          <p:nvPr/>
        </p:nvSpPr>
        <p:spPr bwMode="auto">
          <a:xfrm>
            <a:off x="2279650" y="4217988"/>
            <a:ext cx="414338" cy="1008062"/>
          </a:xfrm>
          <a:custGeom>
            <a:avLst/>
            <a:gdLst>
              <a:gd name="T0" fmla="*/ 2147483646 w 261"/>
              <a:gd name="T1" fmla="*/ 2147483646 h 635"/>
              <a:gd name="T2" fmla="*/ 2147483646 w 261"/>
              <a:gd name="T3" fmla="*/ 2147483646 h 635"/>
              <a:gd name="T4" fmla="*/ 2147483646 w 261"/>
              <a:gd name="T5" fmla="*/ 2147483646 h 635"/>
              <a:gd name="T6" fmla="*/ 2147483646 w 261"/>
              <a:gd name="T7" fmla="*/ 2147483646 h 635"/>
              <a:gd name="T8" fmla="*/ 2147483646 w 261"/>
              <a:gd name="T9" fmla="*/ 2147483646 h 635"/>
              <a:gd name="T10" fmla="*/ 2147483646 w 261"/>
              <a:gd name="T11" fmla="*/ 2147483646 h 635"/>
              <a:gd name="T12" fmla="*/ 2147483646 w 261"/>
              <a:gd name="T13" fmla="*/ 2147483646 h 635"/>
              <a:gd name="T14" fmla="*/ 2147483646 w 261"/>
              <a:gd name="T15" fmla="*/ 2147483646 h 635"/>
              <a:gd name="T16" fmla="*/ 2147483646 w 261"/>
              <a:gd name="T17" fmla="*/ 2147483646 h 635"/>
              <a:gd name="T18" fmla="*/ 2147483646 w 261"/>
              <a:gd name="T19" fmla="*/ 2147483646 h 635"/>
              <a:gd name="T20" fmla="*/ 2147483646 w 261"/>
              <a:gd name="T21" fmla="*/ 2147483646 h 635"/>
              <a:gd name="T22" fmla="*/ 2147483646 w 261"/>
              <a:gd name="T23" fmla="*/ 2147483646 h 635"/>
              <a:gd name="T24" fmla="*/ 2147483646 w 261"/>
              <a:gd name="T25" fmla="*/ 2147483646 h 635"/>
              <a:gd name="T26" fmla="*/ 2147483646 w 261"/>
              <a:gd name="T27" fmla="*/ 2147483646 h 635"/>
              <a:gd name="T28" fmla="*/ 2147483646 w 261"/>
              <a:gd name="T29" fmla="*/ 0 h 635"/>
              <a:gd name="T30" fmla="*/ 2147483646 w 261"/>
              <a:gd name="T31" fmla="*/ 2147483646 h 635"/>
              <a:gd name="T32" fmla="*/ 2147483646 w 261"/>
              <a:gd name="T33" fmla="*/ 2147483646 h 635"/>
              <a:gd name="T34" fmla="*/ 2147483646 w 261"/>
              <a:gd name="T35" fmla="*/ 2147483646 h 635"/>
              <a:gd name="T36" fmla="*/ 2147483646 w 261"/>
              <a:gd name="T37" fmla="*/ 2147483646 h 635"/>
              <a:gd name="T38" fmla="*/ 2147483646 w 261"/>
              <a:gd name="T39" fmla="*/ 2147483646 h 635"/>
              <a:gd name="T40" fmla="*/ 2147483646 w 261"/>
              <a:gd name="T41" fmla="*/ 2147483646 h 635"/>
              <a:gd name="T42" fmla="*/ 2147483646 w 261"/>
              <a:gd name="T43" fmla="*/ 2147483646 h 635"/>
              <a:gd name="T44" fmla="*/ 2147483646 w 261"/>
              <a:gd name="T45" fmla="*/ 2147483646 h 635"/>
              <a:gd name="T46" fmla="*/ 2147483646 w 261"/>
              <a:gd name="T47" fmla="*/ 2147483646 h 635"/>
              <a:gd name="T48" fmla="*/ 2147483646 w 261"/>
              <a:gd name="T49" fmla="*/ 2147483646 h 635"/>
              <a:gd name="T50" fmla="*/ 2147483646 w 261"/>
              <a:gd name="T51" fmla="*/ 2147483646 h 635"/>
              <a:gd name="T52" fmla="*/ 2147483646 w 261"/>
              <a:gd name="T53" fmla="*/ 2147483646 h 635"/>
              <a:gd name="T54" fmla="*/ 2147483646 w 261"/>
              <a:gd name="T55" fmla="*/ 2147483646 h 635"/>
              <a:gd name="T56" fmla="*/ 2147483646 w 261"/>
              <a:gd name="T57" fmla="*/ 2147483646 h 635"/>
              <a:gd name="T58" fmla="*/ 2147483646 w 261"/>
              <a:gd name="T59" fmla="*/ 2147483646 h 635"/>
              <a:gd name="T60" fmla="*/ 2147483646 w 261"/>
              <a:gd name="T61" fmla="*/ 2147483646 h 635"/>
              <a:gd name="T62" fmla="*/ 2147483646 w 261"/>
              <a:gd name="T63" fmla="*/ 2147483646 h 635"/>
              <a:gd name="T64" fmla="*/ 2147483646 w 261"/>
              <a:gd name="T65" fmla="*/ 2147483646 h 635"/>
              <a:gd name="T66" fmla="*/ 2147483646 w 261"/>
              <a:gd name="T67" fmla="*/ 2147483646 h 635"/>
              <a:gd name="T68" fmla="*/ 2147483646 w 261"/>
              <a:gd name="T69" fmla="*/ 2147483646 h 635"/>
              <a:gd name="T70" fmla="*/ 2147483646 w 261"/>
              <a:gd name="T71" fmla="*/ 2147483646 h 635"/>
              <a:gd name="T72" fmla="*/ 2147483646 w 261"/>
              <a:gd name="T73" fmla="*/ 2147483646 h 635"/>
              <a:gd name="T74" fmla="*/ 2147483646 w 261"/>
              <a:gd name="T75" fmla="*/ 2147483646 h 635"/>
              <a:gd name="T76" fmla="*/ 2147483646 w 261"/>
              <a:gd name="T77" fmla="*/ 2147483646 h 635"/>
              <a:gd name="T78" fmla="*/ 2147483646 w 261"/>
              <a:gd name="T79" fmla="*/ 2147483646 h 635"/>
              <a:gd name="T80" fmla="*/ 2147483646 w 261"/>
              <a:gd name="T81" fmla="*/ 2147483646 h 635"/>
              <a:gd name="T82" fmla="*/ 2147483646 w 261"/>
              <a:gd name="T83" fmla="*/ 2147483646 h 635"/>
              <a:gd name="T84" fmla="*/ 2147483646 w 261"/>
              <a:gd name="T85" fmla="*/ 2147483646 h 635"/>
              <a:gd name="T86" fmla="*/ 2147483646 w 261"/>
              <a:gd name="T87" fmla="*/ 2147483646 h 635"/>
              <a:gd name="T88" fmla="*/ 2147483646 w 261"/>
              <a:gd name="T89" fmla="*/ 2147483646 h 635"/>
              <a:gd name="T90" fmla="*/ 2147483646 w 261"/>
              <a:gd name="T91" fmla="*/ 2147483646 h 635"/>
              <a:gd name="T92" fmla="*/ 0 w 261"/>
              <a:gd name="T93" fmla="*/ 2147483646 h 635"/>
              <a:gd name="T94" fmla="*/ 2147483646 w 261"/>
              <a:gd name="T95" fmla="*/ 2147483646 h 635"/>
              <a:gd name="T96" fmla="*/ 2147483646 w 261"/>
              <a:gd name="T97" fmla="*/ 2147483646 h 635"/>
              <a:gd name="T98" fmla="*/ 2147483646 w 261"/>
              <a:gd name="T99" fmla="*/ 2147483646 h 635"/>
              <a:gd name="T100" fmla="*/ 2147483646 w 261"/>
              <a:gd name="T101" fmla="*/ 2147483646 h 635"/>
              <a:gd name="T102" fmla="*/ 2147483646 w 261"/>
              <a:gd name="T103" fmla="*/ 2147483646 h 635"/>
              <a:gd name="T104" fmla="*/ 2147483646 w 261"/>
              <a:gd name="T105" fmla="*/ 2147483646 h 635"/>
              <a:gd name="T106" fmla="*/ 2147483646 w 261"/>
              <a:gd name="T107" fmla="*/ 2147483646 h 635"/>
              <a:gd name="T108" fmla="*/ 2147483646 w 261"/>
              <a:gd name="T109" fmla="*/ 2147483646 h 635"/>
              <a:gd name="T110" fmla="*/ 2147483646 w 261"/>
              <a:gd name="T111" fmla="*/ 2147483646 h 635"/>
              <a:gd name="T112" fmla="*/ 2147483646 w 261"/>
              <a:gd name="T113" fmla="*/ 2147483646 h 635"/>
              <a:gd name="T114" fmla="*/ 2147483646 w 261"/>
              <a:gd name="T115" fmla="*/ 2147483646 h 635"/>
              <a:gd name="T116" fmla="*/ 2147483646 w 261"/>
              <a:gd name="T117" fmla="*/ 2147483646 h 635"/>
              <a:gd name="T118" fmla="*/ 2147483646 w 261"/>
              <a:gd name="T119" fmla="*/ 2147483646 h 6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1" h="635">
                <a:moveTo>
                  <a:pt x="112" y="262"/>
                </a:moveTo>
                <a:lnTo>
                  <a:pt x="125" y="231"/>
                </a:lnTo>
                <a:lnTo>
                  <a:pt x="134" y="210"/>
                </a:lnTo>
                <a:lnTo>
                  <a:pt x="142" y="193"/>
                </a:lnTo>
                <a:lnTo>
                  <a:pt x="148" y="178"/>
                </a:lnTo>
                <a:lnTo>
                  <a:pt x="153" y="166"/>
                </a:lnTo>
                <a:lnTo>
                  <a:pt x="158" y="156"/>
                </a:lnTo>
                <a:lnTo>
                  <a:pt x="163" y="145"/>
                </a:lnTo>
                <a:lnTo>
                  <a:pt x="167" y="137"/>
                </a:lnTo>
                <a:lnTo>
                  <a:pt x="172" y="128"/>
                </a:lnTo>
                <a:lnTo>
                  <a:pt x="176" y="120"/>
                </a:lnTo>
                <a:lnTo>
                  <a:pt x="180" y="112"/>
                </a:lnTo>
                <a:lnTo>
                  <a:pt x="183" y="105"/>
                </a:lnTo>
                <a:lnTo>
                  <a:pt x="187" y="99"/>
                </a:lnTo>
                <a:lnTo>
                  <a:pt x="190" y="92"/>
                </a:lnTo>
                <a:lnTo>
                  <a:pt x="193" y="87"/>
                </a:lnTo>
                <a:lnTo>
                  <a:pt x="195" y="81"/>
                </a:lnTo>
                <a:lnTo>
                  <a:pt x="201" y="71"/>
                </a:lnTo>
                <a:lnTo>
                  <a:pt x="203" y="65"/>
                </a:lnTo>
                <a:lnTo>
                  <a:pt x="208" y="57"/>
                </a:lnTo>
                <a:lnTo>
                  <a:pt x="213" y="50"/>
                </a:lnTo>
                <a:lnTo>
                  <a:pt x="217" y="42"/>
                </a:lnTo>
                <a:lnTo>
                  <a:pt x="222" y="36"/>
                </a:lnTo>
                <a:lnTo>
                  <a:pt x="226" y="30"/>
                </a:lnTo>
                <a:lnTo>
                  <a:pt x="229" y="24"/>
                </a:lnTo>
                <a:lnTo>
                  <a:pt x="236" y="16"/>
                </a:lnTo>
                <a:lnTo>
                  <a:pt x="240" y="9"/>
                </a:lnTo>
                <a:lnTo>
                  <a:pt x="244" y="5"/>
                </a:lnTo>
                <a:lnTo>
                  <a:pt x="248" y="2"/>
                </a:lnTo>
                <a:lnTo>
                  <a:pt x="252" y="0"/>
                </a:lnTo>
                <a:lnTo>
                  <a:pt x="257" y="0"/>
                </a:lnTo>
                <a:lnTo>
                  <a:pt x="260" y="5"/>
                </a:lnTo>
                <a:lnTo>
                  <a:pt x="260" y="10"/>
                </a:lnTo>
                <a:lnTo>
                  <a:pt x="260" y="15"/>
                </a:lnTo>
                <a:lnTo>
                  <a:pt x="260" y="21"/>
                </a:lnTo>
                <a:lnTo>
                  <a:pt x="260" y="31"/>
                </a:lnTo>
                <a:lnTo>
                  <a:pt x="259" y="36"/>
                </a:lnTo>
                <a:lnTo>
                  <a:pt x="258" y="43"/>
                </a:lnTo>
                <a:lnTo>
                  <a:pt x="256" y="50"/>
                </a:lnTo>
                <a:lnTo>
                  <a:pt x="255" y="57"/>
                </a:lnTo>
                <a:lnTo>
                  <a:pt x="253" y="65"/>
                </a:lnTo>
                <a:lnTo>
                  <a:pt x="251" y="74"/>
                </a:lnTo>
                <a:lnTo>
                  <a:pt x="248" y="84"/>
                </a:lnTo>
                <a:lnTo>
                  <a:pt x="246" y="95"/>
                </a:lnTo>
                <a:lnTo>
                  <a:pt x="244" y="101"/>
                </a:lnTo>
                <a:lnTo>
                  <a:pt x="242" y="107"/>
                </a:lnTo>
                <a:lnTo>
                  <a:pt x="240" y="113"/>
                </a:lnTo>
                <a:lnTo>
                  <a:pt x="238" y="120"/>
                </a:lnTo>
                <a:lnTo>
                  <a:pt x="237" y="127"/>
                </a:lnTo>
                <a:lnTo>
                  <a:pt x="235" y="135"/>
                </a:lnTo>
                <a:lnTo>
                  <a:pt x="233" y="143"/>
                </a:lnTo>
                <a:lnTo>
                  <a:pt x="230" y="151"/>
                </a:lnTo>
                <a:lnTo>
                  <a:pt x="227" y="160"/>
                </a:lnTo>
                <a:lnTo>
                  <a:pt x="224" y="170"/>
                </a:lnTo>
                <a:lnTo>
                  <a:pt x="220" y="180"/>
                </a:lnTo>
                <a:lnTo>
                  <a:pt x="216" y="192"/>
                </a:lnTo>
                <a:lnTo>
                  <a:pt x="212" y="205"/>
                </a:lnTo>
                <a:lnTo>
                  <a:pt x="207" y="220"/>
                </a:lnTo>
                <a:lnTo>
                  <a:pt x="200" y="237"/>
                </a:lnTo>
                <a:lnTo>
                  <a:pt x="193" y="259"/>
                </a:lnTo>
                <a:lnTo>
                  <a:pt x="149" y="372"/>
                </a:lnTo>
                <a:lnTo>
                  <a:pt x="135" y="403"/>
                </a:lnTo>
                <a:lnTo>
                  <a:pt x="127" y="425"/>
                </a:lnTo>
                <a:lnTo>
                  <a:pt x="119" y="442"/>
                </a:lnTo>
                <a:lnTo>
                  <a:pt x="112" y="456"/>
                </a:lnTo>
                <a:lnTo>
                  <a:pt x="108" y="468"/>
                </a:lnTo>
                <a:lnTo>
                  <a:pt x="102" y="478"/>
                </a:lnTo>
                <a:lnTo>
                  <a:pt x="97" y="489"/>
                </a:lnTo>
                <a:lnTo>
                  <a:pt x="93" y="498"/>
                </a:lnTo>
                <a:lnTo>
                  <a:pt x="89" y="507"/>
                </a:lnTo>
                <a:lnTo>
                  <a:pt x="85" y="515"/>
                </a:lnTo>
                <a:lnTo>
                  <a:pt x="81" y="522"/>
                </a:lnTo>
                <a:lnTo>
                  <a:pt x="78" y="529"/>
                </a:lnTo>
                <a:lnTo>
                  <a:pt x="74" y="536"/>
                </a:lnTo>
                <a:lnTo>
                  <a:pt x="71" y="542"/>
                </a:lnTo>
                <a:lnTo>
                  <a:pt x="68" y="548"/>
                </a:lnTo>
                <a:lnTo>
                  <a:pt x="65" y="554"/>
                </a:lnTo>
                <a:lnTo>
                  <a:pt x="60" y="564"/>
                </a:lnTo>
                <a:lnTo>
                  <a:pt x="57" y="569"/>
                </a:lnTo>
                <a:lnTo>
                  <a:pt x="52" y="578"/>
                </a:lnTo>
                <a:lnTo>
                  <a:pt x="47" y="585"/>
                </a:lnTo>
                <a:lnTo>
                  <a:pt x="43" y="592"/>
                </a:lnTo>
                <a:lnTo>
                  <a:pt x="39" y="598"/>
                </a:lnTo>
                <a:lnTo>
                  <a:pt x="35" y="604"/>
                </a:lnTo>
                <a:lnTo>
                  <a:pt x="31" y="610"/>
                </a:lnTo>
                <a:lnTo>
                  <a:pt x="25" y="618"/>
                </a:lnTo>
                <a:lnTo>
                  <a:pt x="20" y="626"/>
                </a:lnTo>
                <a:lnTo>
                  <a:pt x="16" y="629"/>
                </a:lnTo>
                <a:lnTo>
                  <a:pt x="13" y="632"/>
                </a:lnTo>
                <a:lnTo>
                  <a:pt x="8" y="634"/>
                </a:lnTo>
                <a:lnTo>
                  <a:pt x="4" y="634"/>
                </a:lnTo>
                <a:lnTo>
                  <a:pt x="1" y="629"/>
                </a:lnTo>
                <a:lnTo>
                  <a:pt x="0" y="624"/>
                </a:lnTo>
                <a:lnTo>
                  <a:pt x="0" y="619"/>
                </a:lnTo>
                <a:lnTo>
                  <a:pt x="0" y="613"/>
                </a:lnTo>
                <a:lnTo>
                  <a:pt x="1" y="603"/>
                </a:lnTo>
                <a:lnTo>
                  <a:pt x="2" y="598"/>
                </a:lnTo>
                <a:lnTo>
                  <a:pt x="2" y="591"/>
                </a:lnTo>
                <a:lnTo>
                  <a:pt x="4" y="584"/>
                </a:lnTo>
                <a:lnTo>
                  <a:pt x="6" y="577"/>
                </a:lnTo>
                <a:lnTo>
                  <a:pt x="8" y="569"/>
                </a:lnTo>
                <a:lnTo>
                  <a:pt x="10" y="560"/>
                </a:lnTo>
                <a:lnTo>
                  <a:pt x="12" y="551"/>
                </a:lnTo>
                <a:lnTo>
                  <a:pt x="15" y="539"/>
                </a:lnTo>
                <a:lnTo>
                  <a:pt x="16" y="534"/>
                </a:lnTo>
                <a:lnTo>
                  <a:pt x="18" y="527"/>
                </a:lnTo>
                <a:lnTo>
                  <a:pt x="20" y="521"/>
                </a:lnTo>
                <a:lnTo>
                  <a:pt x="22" y="514"/>
                </a:lnTo>
                <a:lnTo>
                  <a:pt x="23" y="507"/>
                </a:lnTo>
                <a:lnTo>
                  <a:pt x="26" y="499"/>
                </a:lnTo>
                <a:lnTo>
                  <a:pt x="28" y="491"/>
                </a:lnTo>
                <a:lnTo>
                  <a:pt x="31" y="483"/>
                </a:lnTo>
                <a:lnTo>
                  <a:pt x="34" y="475"/>
                </a:lnTo>
                <a:lnTo>
                  <a:pt x="37" y="465"/>
                </a:lnTo>
                <a:lnTo>
                  <a:pt x="40" y="454"/>
                </a:lnTo>
                <a:lnTo>
                  <a:pt x="44" y="442"/>
                </a:lnTo>
                <a:lnTo>
                  <a:pt x="49" y="430"/>
                </a:lnTo>
                <a:lnTo>
                  <a:pt x="54" y="414"/>
                </a:lnTo>
                <a:lnTo>
                  <a:pt x="60" y="397"/>
                </a:lnTo>
                <a:lnTo>
                  <a:pt x="67" y="375"/>
                </a:lnTo>
                <a:lnTo>
                  <a:pt x="112" y="262"/>
                </a:lnTo>
              </a:path>
            </a:pathLst>
          </a:custGeom>
          <a:solidFill>
            <a:srgbClr val="7494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Freeform 11">
            <a:extLst>
              <a:ext uri="{FF2B5EF4-FFF2-40B4-BE49-F238E27FC236}">
                <a16:creationId xmlns:a16="http://schemas.microsoft.com/office/drawing/2014/main" id="{3B583291-36A1-3C49-B040-3D50B77FEC7E}"/>
              </a:ext>
            </a:extLst>
          </p:cNvPr>
          <p:cNvSpPr>
            <a:spLocks/>
          </p:cNvSpPr>
          <p:nvPr/>
        </p:nvSpPr>
        <p:spPr bwMode="auto">
          <a:xfrm>
            <a:off x="2286000" y="4316413"/>
            <a:ext cx="360363" cy="865187"/>
          </a:xfrm>
          <a:custGeom>
            <a:avLst/>
            <a:gdLst>
              <a:gd name="T0" fmla="*/ 2147483646 w 227"/>
              <a:gd name="T1" fmla="*/ 2147483646 h 545"/>
              <a:gd name="T2" fmla="*/ 2147483646 w 227"/>
              <a:gd name="T3" fmla="*/ 2147483646 h 545"/>
              <a:gd name="T4" fmla="*/ 2147483646 w 227"/>
              <a:gd name="T5" fmla="*/ 2147483646 h 545"/>
              <a:gd name="T6" fmla="*/ 2147483646 w 227"/>
              <a:gd name="T7" fmla="*/ 2147483646 h 545"/>
              <a:gd name="T8" fmla="*/ 2147483646 w 227"/>
              <a:gd name="T9" fmla="*/ 2147483646 h 545"/>
              <a:gd name="T10" fmla="*/ 2147483646 w 227"/>
              <a:gd name="T11" fmla="*/ 2147483646 h 545"/>
              <a:gd name="T12" fmla="*/ 2147483646 w 227"/>
              <a:gd name="T13" fmla="*/ 2147483646 h 545"/>
              <a:gd name="T14" fmla="*/ 2147483646 w 227"/>
              <a:gd name="T15" fmla="*/ 2147483646 h 545"/>
              <a:gd name="T16" fmla="*/ 2147483646 w 227"/>
              <a:gd name="T17" fmla="*/ 2147483646 h 545"/>
              <a:gd name="T18" fmla="*/ 2147483646 w 227"/>
              <a:gd name="T19" fmla="*/ 2147483646 h 545"/>
              <a:gd name="T20" fmla="*/ 2147483646 w 227"/>
              <a:gd name="T21" fmla="*/ 2147483646 h 545"/>
              <a:gd name="T22" fmla="*/ 2147483646 w 227"/>
              <a:gd name="T23" fmla="*/ 2147483646 h 545"/>
              <a:gd name="T24" fmla="*/ 2147483646 w 227"/>
              <a:gd name="T25" fmla="*/ 2147483646 h 545"/>
              <a:gd name="T26" fmla="*/ 2147483646 w 227"/>
              <a:gd name="T27" fmla="*/ 2147483646 h 545"/>
              <a:gd name="T28" fmla="*/ 2147483646 w 227"/>
              <a:gd name="T29" fmla="*/ 0 h 545"/>
              <a:gd name="T30" fmla="*/ 2147483646 w 227"/>
              <a:gd name="T31" fmla="*/ 2147483646 h 545"/>
              <a:gd name="T32" fmla="*/ 2147483646 w 227"/>
              <a:gd name="T33" fmla="*/ 2147483646 h 545"/>
              <a:gd name="T34" fmla="*/ 2147483646 w 227"/>
              <a:gd name="T35" fmla="*/ 2147483646 h 545"/>
              <a:gd name="T36" fmla="*/ 2147483646 w 227"/>
              <a:gd name="T37" fmla="*/ 2147483646 h 545"/>
              <a:gd name="T38" fmla="*/ 2147483646 w 227"/>
              <a:gd name="T39" fmla="*/ 2147483646 h 545"/>
              <a:gd name="T40" fmla="*/ 2147483646 w 227"/>
              <a:gd name="T41" fmla="*/ 2147483646 h 545"/>
              <a:gd name="T42" fmla="*/ 2147483646 w 227"/>
              <a:gd name="T43" fmla="*/ 2147483646 h 545"/>
              <a:gd name="T44" fmla="*/ 2147483646 w 227"/>
              <a:gd name="T45" fmla="*/ 2147483646 h 545"/>
              <a:gd name="T46" fmla="*/ 2147483646 w 227"/>
              <a:gd name="T47" fmla="*/ 2147483646 h 545"/>
              <a:gd name="T48" fmla="*/ 2147483646 w 227"/>
              <a:gd name="T49" fmla="*/ 2147483646 h 545"/>
              <a:gd name="T50" fmla="*/ 2147483646 w 227"/>
              <a:gd name="T51" fmla="*/ 2147483646 h 545"/>
              <a:gd name="T52" fmla="*/ 2147483646 w 227"/>
              <a:gd name="T53" fmla="*/ 2147483646 h 545"/>
              <a:gd name="T54" fmla="*/ 2147483646 w 227"/>
              <a:gd name="T55" fmla="*/ 2147483646 h 545"/>
              <a:gd name="T56" fmla="*/ 2147483646 w 227"/>
              <a:gd name="T57" fmla="*/ 2147483646 h 545"/>
              <a:gd name="T58" fmla="*/ 2147483646 w 227"/>
              <a:gd name="T59" fmla="*/ 2147483646 h 545"/>
              <a:gd name="T60" fmla="*/ 2147483646 w 227"/>
              <a:gd name="T61" fmla="*/ 2147483646 h 545"/>
              <a:gd name="T62" fmla="*/ 2147483646 w 227"/>
              <a:gd name="T63" fmla="*/ 2147483646 h 545"/>
              <a:gd name="T64" fmla="*/ 2147483646 w 227"/>
              <a:gd name="T65" fmla="*/ 2147483646 h 545"/>
              <a:gd name="T66" fmla="*/ 2147483646 w 227"/>
              <a:gd name="T67" fmla="*/ 2147483646 h 545"/>
              <a:gd name="T68" fmla="*/ 2147483646 w 227"/>
              <a:gd name="T69" fmla="*/ 2147483646 h 545"/>
              <a:gd name="T70" fmla="*/ 2147483646 w 227"/>
              <a:gd name="T71" fmla="*/ 2147483646 h 545"/>
              <a:gd name="T72" fmla="*/ 2147483646 w 227"/>
              <a:gd name="T73" fmla="*/ 2147483646 h 545"/>
              <a:gd name="T74" fmla="*/ 2147483646 w 227"/>
              <a:gd name="T75" fmla="*/ 2147483646 h 545"/>
              <a:gd name="T76" fmla="*/ 2147483646 w 227"/>
              <a:gd name="T77" fmla="*/ 2147483646 h 545"/>
              <a:gd name="T78" fmla="*/ 2147483646 w 227"/>
              <a:gd name="T79" fmla="*/ 2147483646 h 545"/>
              <a:gd name="T80" fmla="*/ 2147483646 w 227"/>
              <a:gd name="T81" fmla="*/ 2147483646 h 545"/>
              <a:gd name="T82" fmla="*/ 2147483646 w 227"/>
              <a:gd name="T83" fmla="*/ 2147483646 h 545"/>
              <a:gd name="T84" fmla="*/ 2147483646 w 227"/>
              <a:gd name="T85" fmla="*/ 2147483646 h 545"/>
              <a:gd name="T86" fmla="*/ 2147483646 w 227"/>
              <a:gd name="T87" fmla="*/ 2147483646 h 545"/>
              <a:gd name="T88" fmla="*/ 2147483646 w 227"/>
              <a:gd name="T89" fmla="*/ 2147483646 h 545"/>
              <a:gd name="T90" fmla="*/ 0 w 227"/>
              <a:gd name="T91" fmla="*/ 2147483646 h 545"/>
              <a:gd name="T92" fmla="*/ 0 w 227"/>
              <a:gd name="T93" fmla="*/ 2147483646 h 545"/>
              <a:gd name="T94" fmla="*/ 2147483646 w 227"/>
              <a:gd name="T95" fmla="*/ 2147483646 h 545"/>
              <a:gd name="T96" fmla="*/ 2147483646 w 227"/>
              <a:gd name="T97" fmla="*/ 2147483646 h 545"/>
              <a:gd name="T98" fmla="*/ 2147483646 w 227"/>
              <a:gd name="T99" fmla="*/ 2147483646 h 545"/>
              <a:gd name="T100" fmla="*/ 2147483646 w 227"/>
              <a:gd name="T101" fmla="*/ 2147483646 h 545"/>
              <a:gd name="T102" fmla="*/ 2147483646 w 227"/>
              <a:gd name="T103" fmla="*/ 2147483646 h 545"/>
              <a:gd name="T104" fmla="*/ 2147483646 w 227"/>
              <a:gd name="T105" fmla="*/ 2147483646 h 545"/>
              <a:gd name="T106" fmla="*/ 2147483646 w 227"/>
              <a:gd name="T107" fmla="*/ 2147483646 h 545"/>
              <a:gd name="T108" fmla="*/ 2147483646 w 227"/>
              <a:gd name="T109" fmla="*/ 2147483646 h 545"/>
              <a:gd name="T110" fmla="*/ 2147483646 w 227"/>
              <a:gd name="T111" fmla="*/ 2147483646 h 545"/>
              <a:gd name="T112" fmla="*/ 2147483646 w 227"/>
              <a:gd name="T113" fmla="*/ 2147483646 h 545"/>
              <a:gd name="T114" fmla="*/ 2147483646 w 227"/>
              <a:gd name="T115" fmla="*/ 2147483646 h 545"/>
              <a:gd name="T116" fmla="*/ 2147483646 w 227"/>
              <a:gd name="T117" fmla="*/ 2147483646 h 545"/>
              <a:gd name="T118" fmla="*/ 2147483646 w 227"/>
              <a:gd name="T119" fmla="*/ 2147483646 h 5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7" h="545">
                <a:moveTo>
                  <a:pt x="88" y="248"/>
                </a:moveTo>
                <a:lnTo>
                  <a:pt x="106" y="204"/>
                </a:lnTo>
                <a:lnTo>
                  <a:pt x="116" y="181"/>
                </a:lnTo>
                <a:lnTo>
                  <a:pt x="123" y="165"/>
                </a:lnTo>
                <a:lnTo>
                  <a:pt x="130" y="151"/>
                </a:lnTo>
                <a:lnTo>
                  <a:pt x="135" y="139"/>
                </a:lnTo>
                <a:lnTo>
                  <a:pt x="140" y="129"/>
                </a:lnTo>
                <a:lnTo>
                  <a:pt x="144" y="119"/>
                </a:lnTo>
                <a:lnTo>
                  <a:pt x="149" y="111"/>
                </a:lnTo>
                <a:lnTo>
                  <a:pt x="153" y="103"/>
                </a:lnTo>
                <a:lnTo>
                  <a:pt x="157" y="95"/>
                </a:lnTo>
                <a:lnTo>
                  <a:pt x="160" y="88"/>
                </a:lnTo>
                <a:lnTo>
                  <a:pt x="164" y="82"/>
                </a:lnTo>
                <a:lnTo>
                  <a:pt x="167" y="76"/>
                </a:lnTo>
                <a:lnTo>
                  <a:pt x="170" y="70"/>
                </a:lnTo>
                <a:lnTo>
                  <a:pt x="172" y="65"/>
                </a:lnTo>
                <a:lnTo>
                  <a:pt x="175" y="60"/>
                </a:lnTo>
                <a:lnTo>
                  <a:pt x="177" y="55"/>
                </a:lnTo>
                <a:lnTo>
                  <a:pt x="180" y="51"/>
                </a:lnTo>
                <a:lnTo>
                  <a:pt x="182" y="47"/>
                </a:lnTo>
                <a:lnTo>
                  <a:pt x="187" y="40"/>
                </a:lnTo>
                <a:lnTo>
                  <a:pt x="191" y="33"/>
                </a:lnTo>
                <a:lnTo>
                  <a:pt x="195" y="27"/>
                </a:lnTo>
                <a:lnTo>
                  <a:pt x="199" y="22"/>
                </a:lnTo>
                <a:lnTo>
                  <a:pt x="202" y="17"/>
                </a:lnTo>
                <a:lnTo>
                  <a:pt x="205" y="13"/>
                </a:lnTo>
                <a:lnTo>
                  <a:pt x="208" y="10"/>
                </a:lnTo>
                <a:lnTo>
                  <a:pt x="211" y="5"/>
                </a:lnTo>
                <a:lnTo>
                  <a:pt x="215" y="2"/>
                </a:lnTo>
                <a:lnTo>
                  <a:pt x="220" y="0"/>
                </a:lnTo>
                <a:lnTo>
                  <a:pt x="224" y="2"/>
                </a:lnTo>
                <a:lnTo>
                  <a:pt x="226" y="7"/>
                </a:lnTo>
                <a:lnTo>
                  <a:pt x="226" y="12"/>
                </a:lnTo>
                <a:lnTo>
                  <a:pt x="226" y="17"/>
                </a:lnTo>
                <a:lnTo>
                  <a:pt x="226" y="22"/>
                </a:lnTo>
                <a:lnTo>
                  <a:pt x="225" y="27"/>
                </a:lnTo>
                <a:lnTo>
                  <a:pt x="224" y="32"/>
                </a:lnTo>
                <a:lnTo>
                  <a:pt x="223" y="39"/>
                </a:lnTo>
                <a:lnTo>
                  <a:pt x="222" y="45"/>
                </a:lnTo>
                <a:lnTo>
                  <a:pt x="220" y="53"/>
                </a:lnTo>
                <a:lnTo>
                  <a:pt x="218" y="61"/>
                </a:lnTo>
                <a:lnTo>
                  <a:pt x="217" y="66"/>
                </a:lnTo>
                <a:lnTo>
                  <a:pt x="216" y="71"/>
                </a:lnTo>
                <a:lnTo>
                  <a:pt x="214" y="77"/>
                </a:lnTo>
                <a:lnTo>
                  <a:pt x="213" y="82"/>
                </a:lnTo>
                <a:lnTo>
                  <a:pt x="211" y="88"/>
                </a:lnTo>
                <a:lnTo>
                  <a:pt x="209" y="94"/>
                </a:lnTo>
                <a:lnTo>
                  <a:pt x="208" y="100"/>
                </a:lnTo>
                <a:lnTo>
                  <a:pt x="207" y="108"/>
                </a:lnTo>
                <a:lnTo>
                  <a:pt x="204" y="115"/>
                </a:lnTo>
                <a:lnTo>
                  <a:pt x="201" y="123"/>
                </a:lnTo>
                <a:lnTo>
                  <a:pt x="199" y="132"/>
                </a:lnTo>
                <a:lnTo>
                  <a:pt x="196" y="140"/>
                </a:lnTo>
                <a:lnTo>
                  <a:pt x="193" y="150"/>
                </a:lnTo>
                <a:lnTo>
                  <a:pt x="189" y="161"/>
                </a:lnTo>
                <a:lnTo>
                  <a:pt x="185" y="174"/>
                </a:lnTo>
                <a:lnTo>
                  <a:pt x="179" y="188"/>
                </a:lnTo>
                <a:lnTo>
                  <a:pt x="173" y="205"/>
                </a:lnTo>
                <a:lnTo>
                  <a:pt x="165" y="227"/>
                </a:lnTo>
                <a:lnTo>
                  <a:pt x="138" y="295"/>
                </a:lnTo>
                <a:lnTo>
                  <a:pt x="120" y="340"/>
                </a:lnTo>
                <a:lnTo>
                  <a:pt x="110" y="363"/>
                </a:lnTo>
                <a:lnTo>
                  <a:pt x="103" y="379"/>
                </a:lnTo>
                <a:lnTo>
                  <a:pt x="96" y="393"/>
                </a:lnTo>
                <a:lnTo>
                  <a:pt x="91" y="405"/>
                </a:lnTo>
                <a:lnTo>
                  <a:pt x="86" y="415"/>
                </a:lnTo>
                <a:lnTo>
                  <a:pt x="82" y="424"/>
                </a:lnTo>
                <a:lnTo>
                  <a:pt x="77" y="433"/>
                </a:lnTo>
                <a:lnTo>
                  <a:pt x="73" y="441"/>
                </a:lnTo>
                <a:lnTo>
                  <a:pt x="69" y="449"/>
                </a:lnTo>
                <a:lnTo>
                  <a:pt x="66" y="456"/>
                </a:lnTo>
                <a:lnTo>
                  <a:pt x="62" y="462"/>
                </a:lnTo>
                <a:lnTo>
                  <a:pt x="59" y="468"/>
                </a:lnTo>
                <a:lnTo>
                  <a:pt x="57" y="473"/>
                </a:lnTo>
                <a:lnTo>
                  <a:pt x="54" y="479"/>
                </a:lnTo>
                <a:lnTo>
                  <a:pt x="51" y="484"/>
                </a:lnTo>
                <a:lnTo>
                  <a:pt x="49" y="489"/>
                </a:lnTo>
                <a:lnTo>
                  <a:pt x="46" y="493"/>
                </a:lnTo>
                <a:lnTo>
                  <a:pt x="43" y="497"/>
                </a:lnTo>
                <a:lnTo>
                  <a:pt x="39" y="504"/>
                </a:lnTo>
                <a:lnTo>
                  <a:pt x="35" y="511"/>
                </a:lnTo>
                <a:lnTo>
                  <a:pt x="31" y="517"/>
                </a:lnTo>
                <a:lnTo>
                  <a:pt x="27" y="522"/>
                </a:lnTo>
                <a:lnTo>
                  <a:pt x="23" y="527"/>
                </a:lnTo>
                <a:lnTo>
                  <a:pt x="20" y="531"/>
                </a:lnTo>
                <a:lnTo>
                  <a:pt x="18" y="534"/>
                </a:lnTo>
                <a:lnTo>
                  <a:pt x="14" y="538"/>
                </a:lnTo>
                <a:lnTo>
                  <a:pt x="11" y="541"/>
                </a:lnTo>
                <a:lnTo>
                  <a:pt x="6" y="544"/>
                </a:lnTo>
                <a:lnTo>
                  <a:pt x="2" y="542"/>
                </a:lnTo>
                <a:lnTo>
                  <a:pt x="0" y="537"/>
                </a:lnTo>
                <a:lnTo>
                  <a:pt x="0" y="532"/>
                </a:lnTo>
                <a:lnTo>
                  <a:pt x="0" y="527"/>
                </a:lnTo>
                <a:lnTo>
                  <a:pt x="0" y="522"/>
                </a:lnTo>
                <a:lnTo>
                  <a:pt x="1" y="517"/>
                </a:lnTo>
                <a:lnTo>
                  <a:pt x="1" y="511"/>
                </a:lnTo>
                <a:lnTo>
                  <a:pt x="2" y="505"/>
                </a:lnTo>
                <a:lnTo>
                  <a:pt x="4" y="499"/>
                </a:lnTo>
                <a:lnTo>
                  <a:pt x="4" y="495"/>
                </a:lnTo>
                <a:lnTo>
                  <a:pt x="6" y="491"/>
                </a:lnTo>
                <a:lnTo>
                  <a:pt x="6" y="487"/>
                </a:lnTo>
                <a:lnTo>
                  <a:pt x="8" y="482"/>
                </a:lnTo>
                <a:lnTo>
                  <a:pt x="9" y="478"/>
                </a:lnTo>
                <a:lnTo>
                  <a:pt x="10" y="473"/>
                </a:lnTo>
                <a:lnTo>
                  <a:pt x="12" y="467"/>
                </a:lnTo>
                <a:lnTo>
                  <a:pt x="13" y="462"/>
                </a:lnTo>
                <a:lnTo>
                  <a:pt x="15" y="456"/>
                </a:lnTo>
                <a:lnTo>
                  <a:pt x="16" y="450"/>
                </a:lnTo>
                <a:lnTo>
                  <a:pt x="18" y="443"/>
                </a:lnTo>
                <a:lnTo>
                  <a:pt x="19" y="436"/>
                </a:lnTo>
                <a:lnTo>
                  <a:pt x="22" y="429"/>
                </a:lnTo>
                <a:lnTo>
                  <a:pt x="24" y="421"/>
                </a:lnTo>
                <a:lnTo>
                  <a:pt x="27" y="412"/>
                </a:lnTo>
                <a:lnTo>
                  <a:pt x="30" y="404"/>
                </a:lnTo>
                <a:lnTo>
                  <a:pt x="33" y="394"/>
                </a:lnTo>
                <a:lnTo>
                  <a:pt x="37" y="382"/>
                </a:lnTo>
                <a:lnTo>
                  <a:pt x="41" y="370"/>
                </a:lnTo>
                <a:lnTo>
                  <a:pt x="47" y="356"/>
                </a:lnTo>
                <a:lnTo>
                  <a:pt x="53" y="338"/>
                </a:lnTo>
                <a:lnTo>
                  <a:pt x="60" y="317"/>
                </a:lnTo>
                <a:lnTo>
                  <a:pt x="88" y="248"/>
                </a:lnTo>
              </a:path>
            </a:pathLst>
          </a:custGeom>
          <a:solidFill>
            <a:srgbClr val="59759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Freeform 12">
            <a:extLst>
              <a:ext uri="{FF2B5EF4-FFF2-40B4-BE49-F238E27FC236}">
                <a16:creationId xmlns:a16="http://schemas.microsoft.com/office/drawing/2014/main" id="{F1840C31-6C13-B941-80FD-462BF810BC91}"/>
              </a:ext>
            </a:extLst>
          </p:cNvPr>
          <p:cNvSpPr>
            <a:spLocks/>
          </p:cNvSpPr>
          <p:nvPr/>
        </p:nvSpPr>
        <p:spPr bwMode="auto">
          <a:xfrm>
            <a:off x="2352675" y="4508500"/>
            <a:ext cx="214313" cy="514350"/>
          </a:xfrm>
          <a:custGeom>
            <a:avLst/>
            <a:gdLst>
              <a:gd name="T0" fmla="*/ 2147483646 w 135"/>
              <a:gd name="T1" fmla="*/ 2147483646 h 324"/>
              <a:gd name="T2" fmla="*/ 2147483646 w 135"/>
              <a:gd name="T3" fmla="*/ 2147483646 h 324"/>
              <a:gd name="T4" fmla="*/ 2147483646 w 135"/>
              <a:gd name="T5" fmla="*/ 2147483646 h 324"/>
              <a:gd name="T6" fmla="*/ 2147483646 w 135"/>
              <a:gd name="T7" fmla="*/ 2147483646 h 324"/>
              <a:gd name="T8" fmla="*/ 2147483646 w 135"/>
              <a:gd name="T9" fmla="*/ 2147483646 h 324"/>
              <a:gd name="T10" fmla="*/ 2147483646 w 135"/>
              <a:gd name="T11" fmla="*/ 2147483646 h 324"/>
              <a:gd name="T12" fmla="*/ 2147483646 w 135"/>
              <a:gd name="T13" fmla="*/ 2147483646 h 324"/>
              <a:gd name="T14" fmla="*/ 2147483646 w 135"/>
              <a:gd name="T15" fmla="*/ 2147483646 h 324"/>
              <a:gd name="T16" fmla="*/ 2147483646 w 135"/>
              <a:gd name="T17" fmla="*/ 2147483646 h 324"/>
              <a:gd name="T18" fmla="*/ 2147483646 w 135"/>
              <a:gd name="T19" fmla="*/ 0 h 324"/>
              <a:gd name="T20" fmla="*/ 2147483646 w 135"/>
              <a:gd name="T21" fmla="*/ 2147483646 h 324"/>
              <a:gd name="T22" fmla="*/ 2147483646 w 135"/>
              <a:gd name="T23" fmla="*/ 2147483646 h 324"/>
              <a:gd name="T24" fmla="*/ 2147483646 w 135"/>
              <a:gd name="T25" fmla="*/ 2147483646 h 324"/>
              <a:gd name="T26" fmla="*/ 2147483646 w 135"/>
              <a:gd name="T27" fmla="*/ 2147483646 h 324"/>
              <a:gd name="T28" fmla="*/ 2147483646 w 135"/>
              <a:gd name="T29" fmla="*/ 2147483646 h 324"/>
              <a:gd name="T30" fmla="*/ 2147483646 w 135"/>
              <a:gd name="T31" fmla="*/ 2147483646 h 324"/>
              <a:gd name="T32" fmla="*/ 2147483646 w 135"/>
              <a:gd name="T33" fmla="*/ 2147483646 h 324"/>
              <a:gd name="T34" fmla="*/ 2147483646 w 135"/>
              <a:gd name="T35" fmla="*/ 2147483646 h 324"/>
              <a:gd name="T36" fmla="*/ 2147483646 w 135"/>
              <a:gd name="T37" fmla="*/ 2147483646 h 324"/>
              <a:gd name="T38" fmla="*/ 2147483646 w 135"/>
              <a:gd name="T39" fmla="*/ 2147483646 h 324"/>
              <a:gd name="T40" fmla="*/ 2147483646 w 135"/>
              <a:gd name="T41" fmla="*/ 2147483646 h 324"/>
              <a:gd name="T42" fmla="*/ 2147483646 w 135"/>
              <a:gd name="T43" fmla="*/ 2147483646 h 324"/>
              <a:gd name="T44" fmla="*/ 2147483646 w 135"/>
              <a:gd name="T45" fmla="*/ 2147483646 h 324"/>
              <a:gd name="T46" fmla="*/ 2147483646 w 135"/>
              <a:gd name="T47" fmla="*/ 2147483646 h 324"/>
              <a:gd name="T48" fmla="*/ 2147483646 w 135"/>
              <a:gd name="T49" fmla="*/ 2147483646 h 324"/>
              <a:gd name="T50" fmla="*/ 2147483646 w 135"/>
              <a:gd name="T51" fmla="*/ 2147483646 h 324"/>
              <a:gd name="T52" fmla="*/ 2147483646 w 135"/>
              <a:gd name="T53" fmla="*/ 2147483646 h 324"/>
              <a:gd name="T54" fmla="*/ 2147483646 w 135"/>
              <a:gd name="T55" fmla="*/ 2147483646 h 324"/>
              <a:gd name="T56" fmla="*/ 0 w 135"/>
              <a:gd name="T57" fmla="*/ 2147483646 h 324"/>
              <a:gd name="T58" fmla="*/ 0 w 135"/>
              <a:gd name="T59" fmla="*/ 2147483646 h 324"/>
              <a:gd name="T60" fmla="*/ 2147483646 w 135"/>
              <a:gd name="T61" fmla="*/ 2147483646 h 324"/>
              <a:gd name="T62" fmla="*/ 2147483646 w 135"/>
              <a:gd name="T63" fmla="*/ 2147483646 h 324"/>
              <a:gd name="T64" fmla="*/ 2147483646 w 135"/>
              <a:gd name="T65" fmla="*/ 2147483646 h 324"/>
              <a:gd name="T66" fmla="*/ 2147483646 w 135"/>
              <a:gd name="T67" fmla="*/ 2147483646 h 324"/>
              <a:gd name="T68" fmla="*/ 2147483646 w 135"/>
              <a:gd name="T69" fmla="*/ 2147483646 h 324"/>
              <a:gd name="T70" fmla="*/ 2147483646 w 135"/>
              <a:gd name="T71" fmla="*/ 2147483646 h 324"/>
              <a:gd name="T72" fmla="*/ 2147483646 w 135"/>
              <a:gd name="T73" fmla="*/ 2147483646 h 3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 h="324">
                <a:moveTo>
                  <a:pt x="57" y="135"/>
                </a:moveTo>
                <a:lnTo>
                  <a:pt x="69" y="108"/>
                </a:lnTo>
                <a:lnTo>
                  <a:pt x="76" y="92"/>
                </a:lnTo>
                <a:lnTo>
                  <a:pt x="81" y="81"/>
                </a:lnTo>
                <a:lnTo>
                  <a:pt x="86" y="71"/>
                </a:lnTo>
                <a:lnTo>
                  <a:pt x="90" y="63"/>
                </a:lnTo>
                <a:lnTo>
                  <a:pt x="94" y="56"/>
                </a:lnTo>
                <a:lnTo>
                  <a:pt x="97" y="49"/>
                </a:lnTo>
                <a:lnTo>
                  <a:pt x="100" y="43"/>
                </a:lnTo>
                <a:lnTo>
                  <a:pt x="102" y="38"/>
                </a:lnTo>
                <a:lnTo>
                  <a:pt x="105" y="33"/>
                </a:lnTo>
                <a:lnTo>
                  <a:pt x="108" y="29"/>
                </a:lnTo>
                <a:lnTo>
                  <a:pt x="110" y="26"/>
                </a:lnTo>
                <a:lnTo>
                  <a:pt x="112" y="22"/>
                </a:lnTo>
                <a:lnTo>
                  <a:pt x="115" y="19"/>
                </a:lnTo>
                <a:lnTo>
                  <a:pt x="118" y="13"/>
                </a:lnTo>
                <a:lnTo>
                  <a:pt x="121" y="9"/>
                </a:lnTo>
                <a:lnTo>
                  <a:pt x="124" y="5"/>
                </a:lnTo>
                <a:lnTo>
                  <a:pt x="128" y="2"/>
                </a:lnTo>
                <a:lnTo>
                  <a:pt x="133" y="0"/>
                </a:lnTo>
                <a:lnTo>
                  <a:pt x="134" y="6"/>
                </a:lnTo>
                <a:lnTo>
                  <a:pt x="134" y="12"/>
                </a:lnTo>
                <a:lnTo>
                  <a:pt x="134" y="17"/>
                </a:lnTo>
                <a:lnTo>
                  <a:pt x="133" y="23"/>
                </a:lnTo>
                <a:lnTo>
                  <a:pt x="131" y="29"/>
                </a:lnTo>
                <a:lnTo>
                  <a:pt x="130" y="34"/>
                </a:lnTo>
                <a:lnTo>
                  <a:pt x="129" y="38"/>
                </a:lnTo>
                <a:lnTo>
                  <a:pt x="128" y="43"/>
                </a:lnTo>
                <a:lnTo>
                  <a:pt x="127" y="48"/>
                </a:lnTo>
                <a:lnTo>
                  <a:pt x="125" y="54"/>
                </a:lnTo>
                <a:lnTo>
                  <a:pt x="123" y="60"/>
                </a:lnTo>
                <a:lnTo>
                  <a:pt x="122" y="68"/>
                </a:lnTo>
                <a:lnTo>
                  <a:pt x="119" y="76"/>
                </a:lnTo>
                <a:lnTo>
                  <a:pt x="116" y="83"/>
                </a:lnTo>
                <a:lnTo>
                  <a:pt x="113" y="94"/>
                </a:lnTo>
                <a:lnTo>
                  <a:pt x="108" y="107"/>
                </a:lnTo>
                <a:lnTo>
                  <a:pt x="102" y="123"/>
                </a:lnTo>
                <a:lnTo>
                  <a:pt x="78" y="188"/>
                </a:lnTo>
                <a:lnTo>
                  <a:pt x="65" y="215"/>
                </a:lnTo>
                <a:lnTo>
                  <a:pt x="58" y="231"/>
                </a:lnTo>
                <a:lnTo>
                  <a:pt x="54" y="242"/>
                </a:lnTo>
                <a:lnTo>
                  <a:pt x="48" y="252"/>
                </a:lnTo>
                <a:lnTo>
                  <a:pt x="44" y="260"/>
                </a:lnTo>
                <a:lnTo>
                  <a:pt x="40" y="267"/>
                </a:lnTo>
                <a:lnTo>
                  <a:pt x="37" y="274"/>
                </a:lnTo>
                <a:lnTo>
                  <a:pt x="34" y="280"/>
                </a:lnTo>
                <a:lnTo>
                  <a:pt x="32" y="285"/>
                </a:lnTo>
                <a:lnTo>
                  <a:pt x="29" y="290"/>
                </a:lnTo>
                <a:lnTo>
                  <a:pt x="27" y="294"/>
                </a:lnTo>
                <a:lnTo>
                  <a:pt x="24" y="297"/>
                </a:lnTo>
                <a:lnTo>
                  <a:pt x="22" y="301"/>
                </a:lnTo>
                <a:lnTo>
                  <a:pt x="20" y="304"/>
                </a:lnTo>
                <a:lnTo>
                  <a:pt x="16" y="309"/>
                </a:lnTo>
                <a:lnTo>
                  <a:pt x="13" y="314"/>
                </a:lnTo>
                <a:lnTo>
                  <a:pt x="10" y="318"/>
                </a:lnTo>
                <a:lnTo>
                  <a:pt x="7" y="321"/>
                </a:lnTo>
                <a:lnTo>
                  <a:pt x="2" y="323"/>
                </a:lnTo>
                <a:lnTo>
                  <a:pt x="0" y="317"/>
                </a:lnTo>
                <a:lnTo>
                  <a:pt x="0" y="311"/>
                </a:lnTo>
                <a:lnTo>
                  <a:pt x="0" y="306"/>
                </a:lnTo>
                <a:lnTo>
                  <a:pt x="1" y="300"/>
                </a:lnTo>
                <a:lnTo>
                  <a:pt x="3" y="294"/>
                </a:lnTo>
                <a:lnTo>
                  <a:pt x="4" y="289"/>
                </a:lnTo>
                <a:lnTo>
                  <a:pt x="5" y="285"/>
                </a:lnTo>
                <a:lnTo>
                  <a:pt x="6" y="280"/>
                </a:lnTo>
                <a:lnTo>
                  <a:pt x="8" y="274"/>
                </a:lnTo>
                <a:lnTo>
                  <a:pt x="9" y="269"/>
                </a:lnTo>
                <a:lnTo>
                  <a:pt x="11" y="262"/>
                </a:lnTo>
                <a:lnTo>
                  <a:pt x="13" y="255"/>
                </a:lnTo>
                <a:lnTo>
                  <a:pt x="15" y="247"/>
                </a:lnTo>
                <a:lnTo>
                  <a:pt x="18" y="239"/>
                </a:lnTo>
                <a:lnTo>
                  <a:pt x="22" y="229"/>
                </a:lnTo>
                <a:lnTo>
                  <a:pt x="26" y="216"/>
                </a:lnTo>
                <a:lnTo>
                  <a:pt x="32" y="200"/>
                </a:lnTo>
                <a:lnTo>
                  <a:pt x="57" y="135"/>
                </a:lnTo>
              </a:path>
            </a:pathLst>
          </a:custGeom>
          <a:solidFill>
            <a:srgbClr val="40597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4" name="Freeform 13">
            <a:extLst>
              <a:ext uri="{FF2B5EF4-FFF2-40B4-BE49-F238E27FC236}">
                <a16:creationId xmlns:a16="http://schemas.microsoft.com/office/drawing/2014/main" id="{58855274-8077-AE4B-81AC-7B6C310DD172}"/>
              </a:ext>
            </a:extLst>
          </p:cNvPr>
          <p:cNvSpPr>
            <a:spLocks/>
          </p:cNvSpPr>
          <p:nvPr/>
        </p:nvSpPr>
        <p:spPr bwMode="auto">
          <a:xfrm>
            <a:off x="1990725" y="2157413"/>
            <a:ext cx="425450" cy="3203575"/>
          </a:xfrm>
          <a:custGeom>
            <a:avLst/>
            <a:gdLst>
              <a:gd name="T0" fmla="*/ 2147483646 w 268"/>
              <a:gd name="T1" fmla="*/ 2147483646 h 2018"/>
              <a:gd name="T2" fmla="*/ 2147483646 w 268"/>
              <a:gd name="T3" fmla="*/ 2147483646 h 2018"/>
              <a:gd name="T4" fmla="*/ 2147483646 w 268"/>
              <a:gd name="T5" fmla="*/ 2147483646 h 2018"/>
              <a:gd name="T6" fmla="*/ 2147483646 w 268"/>
              <a:gd name="T7" fmla="*/ 2147483646 h 2018"/>
              <a:gd name="T8" fmla="*/ 2147483646 w 268"/>
              <a:gd name="T9" fmla="*/ 2147483646 h 2018"/>
              <a:gd name="T10" fmla="*/ 2147483646 w 268"/>
              <a:gd name="T11" fmla="*/ 2147483646 h 2018"/>
              <a:gd name="T12" fmla="*/ 2147483646 w 268"/>
              <a:gd name="T13" fmla="*/ 2147483646 h 2018"/>
              <a:gd name="T14" fmla="*/ 2147483646 w 268"/>
              <a:gd name="T15" fmla="*/ 2147483646 h 2018"/>
              <a:gd name="T16" fmla="*/ 2147483646 w 268"/>
              <a:gd name="T17" fmla="*/ 2147483646 h 2018"/>
              <a:gd name="T18" fmla="*/ 2147483646 w 268"/>
              <a:gd name="T19" fmla="*/ 2147483646 h 2018"/>
              <a:gd name="T20" fmla="*/ 2147483646 w 268"/>
              <a:gd name="T21" fmla="*/ 2147483646 h 2018"/>
              <a:gd name="T22" fmla="*/ 2147483646 w 268"/>
              <a:gd name="T23" fmla="*/ 2147483646 h 2018"/>
              <a:gd name="T24" fmla="*/ 2147483646 w 268"/>
              <a:gd name="T25" fmla="*/ 2147483646 h 2018"/>
              <a:gd name="T26" fmla="*/ 2147483646 w 268"/>
              <a:gd name="T27" fmla="*/ 2147483646 h 2018"/>
              <a:gd name="T28" fmla="*/ 2147483646 w 268"/>
              <a:gd name="T29" fmla="*/ 2147483646 h 2018"/>
              <a:gd name="T30" fmla="*/ 2147483646 w 268"/>
              <a:gd name="T31" fmla="*/ 0 h 2018"/>
              <a:gd name="T32" fmla="*/ 2147483646 w 268"/>
              <a:gd name="T33" fmla="*/ 2147483646 h 2018"/>
              <a:gd name="T34" fmla="*/ 2147483646 w 268"/>
              <a:gd name="T35" fmla="*/ 2147483646 h 2018"/>
              <a:gd name="T36" fmla="*/ 2147483646 w 268"/>
              <a:gd name="T37" fmla="*/ 2147483646 h 2018"/>
              <a:gd name="T38" fmla="*/ 2147483646 w 268"/>
              <a:gd name="T39" fmla="*/ 2147483646 h 2018"/>
              <a:gd name="T40" fmla="*/ 2147483646 w 268"/>
              <a:gd name="T41" fmla="*/ 2147483646 h 2018"/>
              <a:gd name="T42" fmla="*/ 2147483646 w 268"/>
              <a:gd name="T43" fmla="*/ 2147483646 h 2018"/>
              <a:gd name="T44" fmla="*/ 2147483646 w 268"/>
              <a:gd name="T45" fmla="*/ 2147483646 h 2018"/>
              <a:gd name="T46" fmla="*/ 2147483646 w 268"/>
              <a:gd name="T47" fmla="*/ 2147483646 h 2018"/>
              <a:gd name="T48" fmla="*/ 2147483646 w 268"/>
              <a:gd name="T49" fmla="*/ 2147483646 h 2018"/>
              <a:gd name="T50" fmla="*/ 2147483646 w 268"/>
              <a:gd name="T51" fmla="*/ 2147483646 h 2018"/>
              <a:gd name="T52" fmla="*/ 2147483646 w 268"/>
              <a:gd name="T53" fmla="*/ 2147483646 h 2018"/>
              <a:gd name="T54" fmla="*/ 2147483646 w 268"/>
              <a:gd name="T55" fmla="*/ 2147483646 h 2018"/>
              <a:gd name="T56" fmla="*/ 2147483646 w 268"/>
              <a:gd name="T57" fmla="*/ 2147483646 h 2018"/>
              <a:gd name="T58" fmla="*/ 2147483646 w 268"/>
              <a:gd name="T59" fmla="*/ 2147483646 h 2018"/>
              <a:gd name="T60" fmla="*/ 2147483646 w 268"/>
              <a:gd name="T61" fmla="*/ 2147483646 h 2018"/>
              <a:gd name="T62" fmla="*/ 2147483646 w 268"/>
              <a:gd name="T63" fmla="*/ 2147483646 h 2018"/>
              <a:gd name="T64" fmla="*/ 2147483646 w 268"/>
              <a:gd name="T65" fmla="*/ 2147483646 h 2018"/>
              <a:gd name="T66" fmla="*/ 2147483646 w 268"/>
              <a:gd name="T67" fmla="*/ 2147483646 h 2018"/>
              <a:gd name="T68" fmla="*/ 2147483646 w 268"/>
              <a:gd name="T69" fmla="*/ 2147483646 h 2018"/>
              <a:gd name="T70" fmla="*/ 2147483646 w 268"/>
              <a:gd name="T71" fmla="*/ 2147483646 h 2018"/>
              <a:gd name="T72" fmla="*/ 2147483646 w 268"/>
              <a:gd name="T73" fmla="*/ 2147483646 h 2018"/>
              <a:gd name="T74" fmla="*/ 2147483646 w 268"/>
              <a:gd name="T75" fmla="*/ 2147483646 h 2018"/>
              <a:gd name="T76" fmla="*/ 2147483646 w 268"/>
              <a:gd name="T77" fmla="*/ 2147483646 h 2018"/>
              <a:gd name="T78" fmla="*/ 2147483646 w 268"/>
              <a:gd name="T79" fmla="*/ 2147483646 h 2018"/>
              <a:gd name="T80" fmla="*/ 2147483646 w 268"/>
              <a:gd name="T81" fmla="*/ 2147483646 h 2018"/>
              <a:gd name="T82" fmla="*/ 2147483646 w 268"/>
              <a:gd name="T83" fmla="*/ 2147483646 h 2018"/>
              <a:gd name="T84" fmla="*/ 2147483646 w 268"/>
              <a:gd name="T85" fmla="*/ 2147483646 h 2018"/>
              <a:gd name="T86" fmla="*/ 2147483646 w 268"/>
              <a:gd name="T87" fmla="*/ 2147483646 h 2018"/>
              <a:gd name="T88" fmla="*/ 2147483646 w 268"/>
              <a:gd name="T89" fmla="*/ 2147483646 h 2018"/>
              <a:gd name="T90" fmla="*/ 2147483646 w 268"/>
              <a:gd name="T91" fmla="*/ 2147483646 h 2018"/>
              <a:gd name="T92" fmla="*/ 2147483646 w 268"/>
              <a:gd name="T93" fmla="*/ 2147483646 h 2018"/>
              <a:gd name="T94" fmla="*/ 2147483646 w 268"/>
              <a:gd name="T95" fmla="*/ 2147483646 h 2018"/>
              <a:gd name="T96" fmla="*/ 2147483646 w 268"/>
              <a:gd name="T97" fmla="*/ 2147483646 h 2018"/>
              <a:gd name="T98" fmla="*/ 2147483646 w 268"/>
              <a:gd name="T99" fmla="*/ 2147483646 h 2018"/>
              <a:gd name="T100" fmla="*/ 2147483646 w 268"/>
              <a:gd name="T101" fmla="*/ 2147483646 h 2018"/>
              <a:gd name="T102" fmla="*/ 2147483646 w 268"/>
              <a:gd name="T103" fmla="*/ 2147483646 h 2018"/>
              <a:gd name="T104" fmla="*/ 0 w 268"/>
              <a:gd name="T105" fmla="*/ 2147483646 h 2018"/>
              <a:gd name="T106" fmla="*/ 2147483646 w 268"/>
              <a:gd name="T107" fmla="*/ 2147483646 h 2018"/>
              <a:gd name="T108" fmla="*/ 2147483646 w 268"/>
              <a:gd name="T109" fmla="*/ 2147483646 h 2018"/>
              <a:gd name="T110" fmla="*/ 2147483646 w 268"/>
              <a:gd name="T111" fmla="*/ 2147483646 h 2018"/>
              <a:gd name="T112" fmla="*/ 2147483646 w 268"/>
              <a:gd name="T113" fmla="*/ 2147483646 h 2018"/>
              <a:gd name="T114" fmla="*/ 2147483646 w 268"/>
              <a:gd name="T115" fmla="*/ 2147483646 h 2018"/>
              <a:gd name="T116" fmla="*/ 2147483646 w 268"/>
              <a:gd name="T117" fmla="*/ 2147483646 h 2018"/>
              <a:gd name="T118" fmla="*/ 2147483646 w 268"/>
              <a:gd name="T119" fmla="*/ 2147483646 h 20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8" h="2018">
                <a:moveTo>
                  <a:pt x="36" y="968"/>
                </a:moveTo>
                <a:lnTo>
                  <a:pt x="44" y="878"/>
                </a:lnTo>
                <a:lnTo>
                  <a:pt x="49" y="832"/>
                </a:lnTo>
                <a:lnTo>
                  <a:pt x="53" y="795"/>
                </a:lnTo>
                <a:lnTo>
                  <a:pt x="56" y="765"/>
                </a:lnTo>
                <a:lnTo>
                  <a:pt x="62" y="714"/>
                </a:lnTo>
                <a:lnTo>
                  <a:pt x="67" y="671"/>
                </a:lnTo>
                <a:lnTo>
                  <a:pt x="71" y="634"/>
                </a:lnTo>
                <a:lnTo>
                  <a:pt x="75" y="601"/>
                </a:lnTo>
                <a:lnTo>
                  <a:pt x="80" y="571"/>
                </a:lnTo>
                <a:lnTo>
                  <a:pt x="83" y="543"/>
                </a:lnTo>
                <a:lnTo>
                  <a:pt x="89" y="505"/>
                </a:lnTo>
                <a:lnTo>
                  <a:pt x="94" y="471"/>
                </a:lnTo>
                <a:lnTo>
                  <a:pt x="99" y="440"/>
                </a:lnTo>
                <a:lnTo>
                  <a:pt x="102" y="420"/>
                </a:lnTo>
                <a:lnTo>
                  <a:pt x="108" y="383"/>
                </a:lnTo>
                <a:lnTo>
                  <a:pt x="113" y="350"/>
                </a:lnTo>
                <a:lnTo>
                  <a:pt x="118" y="319"/>
                </a:lnTo>
                <a:lnTo>
                  <a:pt x="121" y="304"/>
                </a:lnTo>
                <a:lnTo>
                  <a:pt x="126" y="277"/>
                </a:lnTo>
                <a:lnTo>
                  <a:pt x="136" y="228"/>
                </a:lnTo>
                <a:lnTo>
                  <a:pt x="142" y="202"/>
                </a:lnTo>
                <a:lnTo>
                  <a:pt x="148" y="172"/>
                </a:lnTo>
                <a:lnTo>
                  <a:pt x="153" y="155"/>
                </a:lnTo>
                <a:lnTo>
                  <a:pt x="160" y="123"/>
                </a:lnTo>
                <a:lnTo>
                  <a:pt x="175" y="74"/>
                </a:lnTo>
                <a:lnTo>
                  <a:pt x="186" y="45"/>
                </a:lnTo>
                <a:lnTo>
                  <a:pt x="204" y="11"/>
                </a:lnTo>
                <a:lnTo>
                  <a:pt x="207" y="7"/>
                </a:lnTo>
                <a:lnTo>
                  <a:pt x="211" y="3"/>
                </a:lnTo>
                <a:lnTo>
                  <a:pt x="215" y="1"/>
                </a:lnTo>
                <a:lnTo>
                  <a:pt x="219" y="0"/>
                </a:lnTo>
                <a:lnTo>
                  <a:pt x="223" y="1"/>
                </a:lnTo>
                <a:lnTo>
                  <a:pt x="227" y="3"/>
                </a:lnTo>
                <a:lnTo>
                  <a:pt x="231" y="6"/>
                </a:lnTo>
                <a:lnTo>
                  <a:pt x="235" y="11"/>
                </a:lnTo>
                <a:lnTo>
                  <a:pt x="245" y="39"/>
                </a:lnTo>
                <a:lnTo>
                  <a:pt x="252" y="78"/>
                </a:lnTo>
                <a:lnTo>
                  <a:pt x="256" y="103"/>
                </a:lnTo>
                <a:lnTo>
                  <a:pt x="259" y="132"/>
                </a:lnTo>
                <a:lnTo>
                  <a:pt x="261" y="165"/>
                </a:lnTo>
                <a:lnTo>
                  <a:pt x="264" y="202"/>
                </a:lnTo>
                <a:lnTo>
                  <a:pt x="265" y="246"/>
                </a:lnTo>
                <a:lnTo>
                  <a:pt x="266" y="297"/>
                </a:lnTo>
                <a:lnTo>
                  <a:pt x="267" y="325"/>
                </a:lnTo>
                <a:lnTo>
                  <a:pt x="267" y="356"/>
                </a:lnTo>
                <a:lnTo>
                  <a:pt x="267" y="389"/>
                </a:lnTo>
                <a:lnTo>
                  <a:pt x="266" y="425"/>
                </a:lnTo>
                <a:lnTo>
                  <a:pt x="266" y="465"/>
                </a:lnTo>
                <a:lnTo>
                  <a:pt x="264" y="509"/>
                </a:lnTo>
                <a:lnTo>
                  <a:pt x="263" y="559"/>
                </a:lnTo>
                <a:lnTo>
                  <a:pt x="262" y="587"/>
                </a:lnTo>
                <a:lnTo>
                  <a:pt x="260" y="618"/>
                </a:lnTo>
                <a:lnTo>
                  <a:pt x="259" y="651"/>
                </a:lnTo>
                <a:lnTo>
                  <a:pt x="257" y="689"/>
                </a:lnTo>
                <a:lnTo>
                  <a:pt x="255" y="731"/>
                </a:lnTo>
                <a:lnTo>
                  <a:pt x="252" y="783"/>
                </a:lnTo>
                <a:lnTo>
                  <a:pt x="250" y="814"/>
                </a:lnTo>
                <a:lnTo>
                  <a:pt x="247" y="849"/>
                </a:lnTo>
                <a:lnTo>
                  <a:pt x="245" y="896"/>
                </a:lnTo>
                <a:lnTo>
                  <a:pt x="232" y="1049"/>
                </a:lnTo>
                <a:lnTo>
                  <a:pt x="223" y="1139"/>
                </a:lnTo>
                <a:lnTo>
                  <a:pt x="218" y="1185"/>
                </a:lnTo>
                <a:lnTo>
                  <a:pt x="215" y="1221"/>
                </a:lnTo>
                <a:lnTo>
                  <a:pt x="211" y="1252"/>
                </a:lnTo>
                <a:lnTo>
                  <a:pt x="205" y="1302"/>
                </a:lnTo>
                <a:lnTo>
                  <a:pt x="200" y="1345"/>
                </a:lnTo>
                <a:lnTo>
                  <a:pt x="196" y="1382"/>
                </a:lnTo>
                <a:lnTo>
                  <a:pt x="192" y="1416"/>
                </a:lnTo>
                <a:lnTo>
                  <a:pt x="188" y="1446"/>
                </a:lnTo>
                <a:lnTo>
                  <a:pt x="184" y="1474"/>
                </a:lnTo>
                <a:lnTo>
                  <a:pt x="178" y="1512"/>
                </a:lnTo>
                <a:lnTo>
                  <a:pt x="174" y="1545"/>
                </a:lnTo>
                <a:lnTo>
                  <a:pt x="168" y="1577"/>
                </a:lnTo>
                <a:lnTo>
                  <a:pt x="166" y="1597"/>
                </a:lnTo>
                <a:lnTo>
                  <a:pt x="159" y="1633"/>
                </a:lnTo>
                <a:lnTo>
                  <a:pt x="155" y="1667"/>
                </a:lnTo>
                <a:lnTo>
                  <a:pt x="149" y="1697"/>
                </a:lnTo>
                <a:lnTo>
                  <a:pt x="146" y="1712"/>
                </a:lnTo>
                <a:lnTo>
                  <a:pt x="141" y="1739"/>
                </a:lnTo>
                <a:lnTo>
                  <a:pt x="131" y="1788"/>
                </a:lnTo>
                <a:lnTo>
                  <a:pt x="126" y="1815"/>
                </a:lnTo>
                <a:lnTo>
                  <a:pt x="119" y="1844"/>
                </a:lnTo>
                <a:lnTo>
                  <a:pt x="115" y="1861"/>
                </a:lnTo>
                <a:lnTo>
                  <a:pt x="107" y="1893"/>
                </a:lnTo>
                <a:lnTo>
                  <a:pt x="92" y="1942"/>
                </a:lnTo>
                <a:lnTo>
                  <a:pt x="81" y="1972"/>
                </a:lnTo>
                <a:lnTo>
                  <a:pt x="64" y="2006"/>
                </a:lnTo>
                <a:lnTo>
                  <a:pt x="61" y="2010"/>
                </a:lnTo>
                <a:lnTo>
                  <a:pt x="57" y="2013"/>
                </a:lnTo>
                <a:lnTo>
                  <a:pt x="53" y="2016"/>
                </a:lnTo>
                <a:lnTo>
                  <a:pt x="48" y="2017"/>
                </a:lnTo>
                <a:lnTo>
                  <a:pt x="44" y="2016"/>
                </a:lnTo>
                <a:lnTo>
                  <a:pt x="40" y="2014"/>
                </a:lnTo>
                <a:lnTo>
                  <a:pt x="36" y="2010"/>
                </a:lnTo>
                <a:lnTo>
                  <a:pt x="33" y="2005"/>
                </a:lnTo>
                <a:lnTo>
                  <a:pt x="22" y="1977"/>
                </a:lnTo>
                <a:lnTo>
                  <a:pt x="15" y="1938"/>
                </a:lnTo>
                <a:lnTo>
                  <a:pt x="12" y="1913"/>
                </a:lnTo>
                <a:lnTo>
                  <a:pt x="9" y="1885"/>
                </a:lnTo>
                <a:lnTo>
                  <a:pt x="6" y="1852"/>
                </a:lnTo>
                <a:lnTo>
                  <a:pt x="4" y="1814"/>
                </a:lnTo>
                <a:lnTo>
                  <a:pt x="2" y="1770"/>
                </a:lnTo>
                <a:lnTo>
                  <a:pt x="1" y="1719"/>
                </a:lnTo>
                <a:lnTo>
                  <a:pt x="1" y="1692"/>
                </a:lnTo>
                <a:lnTo>
                  <a:pt x="0" y="1661"/>
                </a:lnTo>
                <a:lnTo>
                  <a:pt x="1" y="1628"/>
                </a:lnTo>
                <a:lnTo>
                  <a:pt x="1" y="1591"/>
                </a:lnTo>
                <a:lnTo>
                  <a:pt x="2" y="1551"/>
                </a:lnTo>
                <a:lnTo>
                  <a:pt x="3" y="1508"/>
                </a:lnTo>
                <a:lnTo>
                  <a:pt x="4" y="1457"/>
                </a:lnTo>
                <a:lnTo>
                  <a:pt x="6" y="1430"/>
                </a:lnTo>
                <a:lnTo>
                  <a:pt x="7" y="1399"/>
                </a:lnTo>
                <a:lnTo>
                  <a:pt x="8" y="1366"/>
                </a:lnTo>
                <a:lnTo>
                  <a:pt x="10" y="1328"/>
                </a:lnTo>
                <a:lnTo>
                  <a:pt x="12" y="1285"/>
                </a:lnTo>
                <a:lnTo>
                  <a:pt x="16" y="1234"/>
                </a:lnTo>
                <a:lnTo>
                  <a:pt x="18" y="1203"/>
                </a:lnTo>
                <a:lnTo>
                  <a:pt x="20" y="1168"/>
                </a:lnTo>
                <a:lnTo>
                  <a:pt x="23" y="1120"/>
                </a:lnTo>
                <a:lnTo>
                  <a:pt x="36" y="968"/>
                </a:lnTo>
              </a:path>
            </a:pathLst>
          </a:custGeom>
          <a:solidFill>
            <a:srgbClr val="9EBED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5" name="Freeform 14">
            <a:extLst>
              <a:ext uri="{FF2B5EF4-FFF2-40B4-BE49-F238E27FC236}">
                <a16:creationId xmlns:a16="http://schemas.microsoft.com/office/drawing/2014/main" id="{581D944E-2F40-3641-A4C6-14062C9CA407}"/>
              </a:ext>
            </a:extLst>
          </p:cNvPr>
          <p:cNvSpPr>
            <a:spLocks/>
          </p:cNvSpPr>
          <p:nvPr/>
        </p:nvSpPr>
        <p:spPr bwMode="auto">
          <a:xfrm>
            <a:off x="2046288" y="2570163"/>
            <a:ext cx="325437" cy="2484437"/>
          </a:xfrm>
          <a:custGeom>
            <a:avLst/>
            <a:gdLst>
              <a:gd name="T0" fmla="*/ 2147483646 w 205"/>
              <a:gd name="T1" fmla="*/ 2147483646 h 1565"/>
              <a:gd name="T2" fmla="*/ 2147483646 w 205"/>
              <a:gd name="T3" fmla="*/ 2147483646 h 1565"/>
              <a:gd name="T4" fmla="*/ 2147483646 w 205"/>
              <a:gd name="T5" fmla="*/ 2147483646 h 1565"/>
              <a:gd name="T6" fmla="*/ 2147483646 w 205"/>
              <a:gd name="T7" fmla="*/ 2147483646 h 1565"/>
              <a:gd name="T8" fmla="*/ 2147483646 w 205"/>
              <a:gd name="T9" fmla="*/ 2147483646 h 1565"/>
              <a:gd name="T10" fmla="*/ 2147483646 w 205"/>
              <a:gd name="T11" fmla="*/ 2147483646 h 1565"/>
              <a:gd name="T12" fmla="*/ 2147483646 w 205"/>
              <a:gd name="T13" fmla="*/ 2147483646 h 1565"/>
              <a:gd name="T14" fmla="*/ 2147483646 w 205"/>
              <a:gd name="T15" fmla="*/ 2147483646 h 1565"/>
              <a:gd name="T16" fmla="*/ 2147483646 w 205"/>
              <a:gd name="T17" fmla="*/ 2147483646 h 1565"/>
              <a:gd name="T18" fmla="*/ 2147483646 w 205"/>
              <a:gd name="T19" fmla="*/ 2147483646 h 1565"/>
              <a:gd name="T20" fmla="*/ 2147483646 w 205"/>
              <a:gd name="T21" fmla="*/ 2147483646 h 1565"/>
              <a:gd name="T22" fmla="*/ 2147483646 w 205"/>
              <a:gd name="T23" fmla="*/ 2147483646 h 1565"/>
              <a:gd name="T24" fmla="*/ 2147483646 w 205"/>
              <a:gd name="T25" fmla="*/ 2147483646 h 1565"/>
              <a:gd name="T26" fmla="*/ 2147483646 w 205"/>
              <a:gd name="T27" fmla="*/ 2147483646 h 1565"/>
              <a:gd name="T28" fmla="*/ 2147483646 w 205"/>
              <a:gd name="T29" fmla="*/ 2147483646 h 1565"/>
              <a:gd name="T30" fmla="*/ 2147483646 w 205"/>
              <a:gd name="T31" fmla="*/ 0 h 1565"/>
              <a:gd name="T32" fmla="*/ 2147483646 w 205"/>
              <a:gd name="T33" fmla="*/ 2147483646 h 1565"/>
              <a:gd name="T34" fmla="*/ 2147483646 w 205"/>
              <a:gd name="T35" fmla="*/ 2147483646 h 1565"/>
              <a:gd name="T36" fmla="*/ 2147483646 w 205"/>
              <a:gd name="T37" fmla="*/ 2147483646 h 1565"/>
              <a:gd name="T38" fmla="*/ 2147483646 w 205"/>
              <a:gd name="T39" fmla="*/ 2147483646 h 1565"/>
              <a:gd name="T40" fmla="*/ 2147483646 w 205"/>
              <a:gd name="T41" fmla="*/ 2147483646 h 1565"/>
              <a:gd name="T42" fmla="*/ 2147483646 w 205"/>
              <a:gd name="T43" fmla="*/ 2147483646 h 1565"/>
              <a:gd name="T44" fmla="*/ 2147483646 w 205"/>
              <a:gd name="T45" fmla="*/ 2147483646 h 1565"/>
              <a:gd name="T46" fmla="*/ 2147483646 w 205"/>
              <a:gd name="T47" fmla="*/ 2147483646 h 1565"/>
              <a:gd name="T48" fmla="*/ 2147483646 w 205"/>
              <a:gd name="T49" fmla="*/ 2147483646 h 1565"/>
              <a:gd name="T50" fmla="*/ 2147483646 w 205"/>
              <a:gd name="T51" fmla="*/ 2147483646 h 1565"/>
              <a:gd name="T52" fmla="*/ 2147483646 w 205"/>
              <a:gd name="T53" fmla="*/ 2147483646 h 1565"/>
              <a:gd name="T54" fmla="*/ 2147483646 w 205"/>
              <a:gd name="T55" fmla="*/ 2147483646 h 1565"/>
              <a:gd name="T56" fmla="*/ 2147483646 w 205"/>
              <a:gd name="T57" fmla="*/ 2147483646 h 1565"/>
              <a:gd name="T58" fmla="*/ 2147483646 w 205"/>
              <a:gd name="T59" fmla="*/ 2147483646 h 1565"/>
              <a:gd name="T60" fmla="*/ 2147483646 w 205"/>
              <a:gd name="T61" fmla="*/ 2147483646 h 1565"/>
              <a:gd name="T62" fmla="*/ 2147483646 w 205"/>
              <a:gd name="T63" fmla="*/ 2147483646 h 1565"/>
              <a:gd name="T64" fmla="*/ 2147483646 w 205"/>
              <a:gd name="T65" fmla="*/ 2147483646 h 1565"/>
              <a:gd name="T66" fmla="*/ 2147483646 w 205"/>
              <a:gd name="T67" fmla="*/ 2147483646 h 1565"/>
              <a:gd name="T68" fmla="*/ 2147483646 w 205"/>
              <a:gd name="T69" fmla="*/ 2147483646 h 1565"/>
              <a:gd name="T70" fmla="*/ 2147483646 w 205"/>
              <a:gd name="T71" fmla="*/ 2147483646 h 1565"/>
              <a:gd name="T72" fmla="*/ 2147483646 w 205"/>
              <a:gd name="T73" fmla="*/ 2147483646 h 1565"/>
              <a:gd name="T74" fmla="*/ 2147483646 w 205"/>
              <a:gd name="T75" fmla="*/ 2147483646 h 1565"/>
              <a:gd name="T76" fmla="*/ 2147483646 w 205"/>
              <a:gd name="T77" fmla="*/ 2147483646 h 1565"/>
              <a:gd name="T78" fmla="*/ 2147483646 w 205"/>
              <a:gd name="T79" fmla="*/ 2147483646 h 1565"/>
              <a:gd name="T80" fmla="*/ 2147483646 w 205"/>
              <a:gd name="T81" fmla="*/ 2147483646 h 1565"/>
              <a:gd name="T82" fmla="*/ 2147483646 w 205"/>
              <a:gd name="T83" fmla="*/ 2147483646 h 1565"/>
              <a:gd name="T84" fmla="*/ 2147483646 w 205"/>
              <a:gd name="T85" fmla="*/ 2147483646 h 1565"/>
              <a:gd name="T86" fmla="*/ 2147483646 w 205"/>
              <a:gd name="T87" fmla="*/ 2147483646 h 1565"/>
              <a:gd name="T88" fmla="*/ 2147483646 w 205"/>
              <a:gd name="T89" fmla="*/ 2147483646 h 1565"/>
              <a:gd name="T90" fmla="*/ 2147483646 w 205"/>
              <a:gd name="T91" fmla="*/ 2147483646 h 1565"/>
              <a:gd name="T92" fmla="*/ 2147483646 w 205"/>
              <a:gd name="T93" fmla="*/ 2147483646 h 1565"/>
              <a:gd name="T94" fmla="*/ 2147483646 w 205"/>
              <a:gd name="T95" fmla="*/ 2147483646 h 1565"/>
              <a:gd name="T96" fmla="*/ 2147483646 w 205"/>
              <a:gd name="T97" fmla="*/ 2147483646 h 1565"/>
              <a:gd name="T98" fmla="*/ 2147483646 w 205"/>
              <a:gd name="T99" fmla="*/ 2147483646 h 1565"/>
              <a:gd name="T100" fmla="*/ 2147483646 w 205"/>
              <a:gd name="T101" fmla="*/ 2147483646 h 1565"/>
              <a:gd name="T102" fmla="*/ 2147483646 w 205"/>
              <a:gd name="T103" fmla="*/ 2147483646 h 1565"/>
              <a:gd name="T104" fmla="*/ 0 w 205"/>
              <a:gd name="T105" fmla="*/ 2147483646 h 1565"/>
              <a:gd name="T106" fmla="*/ 2147483646 w 205"/>
              <a:gd name="T107" fmla="*/ 2147483646 h 1565"/>
              <a:gd name="T108" fmla="*/ 2147483646 w 205"/>
              <a:gd name="T109" fmla="*/ 2147483646 h 1565"/>
              <a:gd name="T110" fmla="*/ 2147483646 w 205"/>
              <a:gd name="T111" fmla="*/ 2147483646 h 1565"/>
              <a:gd name="T112" fmla="*/ 2147483646 w 205"/>
              <a:gd name="T113" fmla="*/ 2147483646 h 1565"/>
              <a:gd name="T114" fmla="*/ 2147483646 w 205"/>
              <a:gd name="T115" fmla="*/ 2147483646 h 1565"/>
              <a:gd name="T116" fmla="*/ 2147483646 w 205"/>
              <a:gd name="T117" fmla="*/ 2147483646 h 1565"/>
              <a:gd name="T118" fmla="*/ 2147483646 w 205"/>
              <a:gd name="T119" fmla="*/ 2147483646 h 1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5" h="1565">
                <a:moveTo>
                  <a:pt x="30" y="707"/>
                </a:moveTo>
                <a:lnTo>
                  <a:pt x="36" y="652"/>
                </a:lnTo>
                <a:lnTo>
                  <a:pt x="40" y="616"/>
                </a:lnTo>
                <a:lnTo>
                  <a:pt x="43" y="586"/>
                </a:lnTo>
                <a:lnTo>
                  <a:pt x="46" y="560"/>
                </a:lnTo>
                <a:lnTo>
                  <a:pt x="49" y="537"/>
                </a:lnTo>
                <a:lnTo>
                  <a:pt x="51" y="517"/>
                </a:lnTo>
                <a:lnTo>
                  <a:pt x="55" y="481"/>
                </a:lnTo>
                <a:lnTo>
                  <a:pt x="59" y="450"/>
                </a:lnTo>
                <a:lnTo>
                  <a:pt x="63" y="421"/>
                </a:lnTo>
                <a:lnTo>
                  <a:pt x="67" y="396"/>
                </a:lnTo>
                <a:lnTo>
                  <a:pt x="68" y="385"/>
                </a:lnTo>
                <a:lnTo>
                  <a:pt x="72" y="362"/>
                </a:lnTo>
                <a:lnTo>
                  <a:pt x="75" y="341"/>
                </a:lnTo>
                <a:lnTo>
                  <a:pt x="78" y="322"/>
                </a:lnTo>
                <a:lnTo>
                  <a:pt x="84" y="286"/>
                </a:lnTo>
                <a:lnTo>
                  <a:pt x="87" y="262"/>
                </a:lnTo>
                <a:lnTo>
                  <a:pt x="90" y="247"/>
                </a:lnTo>
                <a:lnTo>
                  <a:pt x="95" y="219"/>
                </a:lnTo>
                <a:lnTo>
                  <a:pt x="100" y="194"/>
                </a:lnTo>
                <a:lnTo>
                  <a:pt x="105" y="170"/>
                </a:lnTo>
                <a:lnTo>
                  <a:pt x="108" y="154"/>
                </a:lnTo>
                <a:lnTo>
                  <a:pt x="113" y="135"/>
                </a:lnTo>
                <a:lnTo>
                  <a:pt x="119" y="106"/>
                </a:lnTo>
                <a:lnTo>
                  <a:pt x="125" y="83"/>
                </a:lnTo>
                <a:lnTo>
                  <a:pt x="129" y="70"/>
                </a:lnTo>
                <a:lnTo>
                  <a:pt x="137" y="47"/>
                </a:lnTo>
                <a:lnTo>
                  <a:pt x="143" y="34"/>
                </a:lnTo>
                <a:lnTo>
                  <a:pt x="154" y="10"/>
                </a:lnTo>
                <a:lnTo>
                  <a:pt x="157" y="6"/>
                </a:lnTo>
                <a:lnTo>
                  <a:pt x="161" y="2"/>
                </a:lnTo>
                <a:lnTo>
                  <a:pt x="165" y="0"/>
                </a:lnTo>
                <a:lnTo>
                  <a:pt x="170" y="0"/>
                </a:lnTo>
                <a:lnTo>
                  <a:pt x="174" y="2"/>
                </a:lnTo>
                <a:lnTo>
                  <a:pt x="178" y="6"/>
                </a:lnTo>
                <a:lnTo>
                  <a:pt x="180" y="10"/>
                </a:lnTo>
                <a:lnTo>
                  <a:pt x="188" y="38"/>
                </a:lnTo>
                <a:lnTo>
                  <a:pt x="192" y="58"/>
                </a:lnTo>
                <a:lnTo>
                  <a:pt x="196" y="83"/>
                </a:lnTo>
                <a:lnTo>
                  <a:pt x="199" y="113"/>
                </a:lnTo>
                <a:lnTo>
                  <a:pt x="201" y="148"/>
                </a:lnTo>
                <a:lnTo>
                  <a:pt x="202" y="168"/>
                </a:lnTo>
                <a:lnTo>
                  <a:pt x="203" y="191"/>
                </a:lnTo>
                <a:lnTo>
                  <a:pt x="204" y="215"/>
                </a:lnTo>
                <a:lnTo>
                  <a:pt x="204" y="242"/>
                </a:lnTo>
                <a:lnTo>
                  <a:pt x="204" y="272"/>
                </a:lnTo>
                <a:lnTo>
                  <a:pt x="204" y="306"/>
                </a:lnTo>
                <a:lnTo>
                  <a:pt x="204" y="343"/>
                </a:lnTo>
                <a:lnTo>
                  <a:pt x="203" y="363"/>
                </a:lnTo>
                <a:lnTo>
                  <a:pt x="203" y="385"/>
                </a:lnTo>
                <a:lnTo>
                  <a:pt x="202" y="408"/>
                </a:lnTo>
                <a:lnTo>
                  <a:pt x="201" y="434"/>
                </a:lnTo>
                <a:lnTo>
                  <a:pt x="200" y="462"/>
                </a:lnTo>
                <a:lnTo>
                  <a:pt x="199" y="494"/>
                </a:lnTo>
                <a:lnTo>
                  <a:pt x="197" y="531"/>
                </a:lnTo>
                <a:lnTo>
                  <a:pt x="196" y="551"/>
                </a:lnTo>
                <a:lnTo>
                  <a:pt x="195" y="574"/>
                </a:lnTo>
                <a:lnTo>
                  <a:pt x="193" y="599"/>
                </a:lnTo>
                <a:lnTo>
                  <a:pt x="191" y="629"/>
                </a:lnTo>
                <a:lnTo>
                  <a:pt x="189" y="665"/>
                </a:lnTo>
                <a:lnTo>
                  <a:pt x="174" y="857"/>
                </a:lnTo>
                <a:lnTo>
                  <a:pt x="168" y="912"/>
                </a:lnTo>
                <a:lnTo>
                  <a:pt x="164" y="948"/>
                </a:lnTo>
                <a:lnTo>
                  <a:pt x="161" y="978"/>
                </a:lnTo>
                <a:lnTo>
                  <a:pt x="158" y="1003"/>
                </a:lnTo>
                <a:lnTo>
                  <a:pt x="155" y="1026"/>
                </a:lnTo>
                <a:lnTo>
                  <a:pt x="153" y="1046"/>
                </a:lnTo>
                <a:lnTo>
                  <a:pt x="149" y="1082"/>
                </a:lnTo>
                <a:lnTo>
                  <a:pt x="145" y="1114"/>
                </a:lnTo>
                <a:lnTo>
                  <a:pt x="141" y="1142"/>
                </a:lnTo>
                <a:lnTo>
                  <a:pt x="138" y="1168"/>
                </a:lnTo>
                <a:lnTo>
                  <a:pt x="136" y="1179"/>
                </a:lnTo>
                <a:lnTo>
                  <a:pt x="133" y="1201"/>
                </a:lnTo>
                <a:lnTo>
                  <a:pt x="129" y="1222"/>
                </a:lnTo>
                <a:lnTo>
                  <a:pt x="126" y="1242"/>
                </a:lnTo>
                <a:lnTo>
                  <a:pt x="120" y="1278"/>
                </a:lnTo>
                <a:lnTo>
                  <a:pt x="117" y="1302"/>
                </a:lnTo>
                <a:lnTo>
                  <a:pt x="114" y="1317"/>
                </a:lnTo>
                <a:lnTo>
                  <a:pt x="109" y="1345"/>
                </a:lnTo>
                <a:lnTo>
                  <a:pt x="104" y="1370"/>
                </a:lnTo>
                <a:lnTo>
                  <a:pt x="100" y="1393"/>
                </a:lnTo>
                <a:lnTo>
                  <a:pt x="96" y="1409"/>
                </a:lnTo>
                <a:lnTo>
                  <a:pt x="92" y="1429"/>
                </a:lnTo>
                <a:lnTo>
                  <a:pt x="85" y="1458"/>
                </a:lnTo>
                <a:lnTo>
                  <a:pt x="79" y="1480"/>
                </a:lnTo>
                <a:lnTo>
                  <a:pt x="75" y="1494"/>
                </a:lnTo>
                <a:lnTo>
                  <a:pt x="67" y="1516"/>
                </a:lnTo>
                <a:lnTo>
                  <a:pt x="62" y="1530"/>
                </a:lnTo>
                <a:lnTo>
                  <a:pt x="50" y="1553"/>
                </a:lnTo>
                <a:lnTo>
                  <a:pt x="47" y="1558"/>
                </a:lnTo>
                <a:lnTo>
                  <a:pt x="43" y="1561"/>
                </a:lnTo>
                <a:lnTo>
                  <a:pt x="39" y="1564"/>
                </a:lnTo>
                <a:lnTo>
                  <a:pt x="35" y="1564"/>
                </a:lnTo>
                <a:lnTo>
                  <a:pt x="31" y="1562"/>
                </a:lnTo>
                <a:lnTo>
                  <a:pt x="27" y="1558"/>
                </a:lnTo>
                <a:lnTo>
                  <a:pt x="24" y="1554"/>
                </a:lnTo>
                <a:lnTo>
                  <a:pt x="16" y="1525"/>
                </a:lnTo>
                <a:lnTo>
                  <a:pt x="12" y="1506"/>
                </a:lnTo>
                <a:lnTo>
                  <a:pt x="9" y="1481"/>
                </a:lnTo>
                <a:lnTo>
                  <a:pt x="5" y="1451"/>
                </a:lnTo>
                <a:lnTo>
                  <a:pt x="3" y="1416"/>
                </a:lnTo>
                <a:lnTo>
                  <a:pt x="2" y="1395"/>
                </a:lnTo>
                <a:lnTo>
                  <a:pt x="1" y="1373"/>
                </a:lnTo>
                <a:lnTo>
                  <a:pt x="1" y="1349"/>
                </a:lnTo>
                <a:lnTo>
                  <a:pt x="0" y="1321"/>
                </a:lnTo>
                <a:lnTo>
                  <a:pt x="0" y="1291"/>
                </a:lnTo>
                <a:lnTo>
                  <a:pt x="0" y="1258"/>
                </a:lnTo>
                <a:lnTo>
                  <a:pt x="1" y="1221"/>
                </a:lnTo>
                <a:lnTo>
                  <a:pt x="1" y="1200"/>
                </a:lnTo>
                <a:lnTo>
                  <a:pt x="1" y="1178"/>
                </a:lnTo>
                <a:lnTo>
                  <a:pt x="2" y="1156"/>
                </a:lnTo>
                <a:lnTo>
                  <a:pt x="3" y="1130"/>
                </a:lnTo>
                <a:lnTo>
                  <a:pt x="4" y="1101"/>
                </a:lnTo>
                <a:lnTo>
                  <a:pt x="5" y="1070"/>
                </a:lnTo>
                <a:lnTo>
                  <a:pt x="7" y="1033"/>
                </a:lnTo>
                <a:lnTo>
                  <a:pt x="8" y="1013"/>
                </a:lnTo>
                <a:lnTo>
                  <a:pt x="9" y="990"/>
                </a:lnTo>
                <a:lnTo>
                  <a:pt x="11" y="964"/>
                </a:lnTo>
                <a:lnTo>
                  <a:pt x="13" y="934"/>
                </a:lnTo>
                <a:lnTo>
                  <a:pt x="15" y="899"/>
                </a:lnTo>
                <a:lnTo>
                  <a:pt x="30" y="707"/>
                </a:lnTo>
              </a:path>
            </a:pathLst>
          </a:custGeom>
          <a:solidFill>
            <a:srgbClr val="88A8C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6" name="Freeform 15">
            <a:extLst>
              <a:ext uri="{FF2B5EF4-FFF2-40B4-BE49-F238E27FC236}">
                <a16:creationId xmlns:a16="http://schemas.microsoft.com/office/drawing/2014/main" id="{91670666-7A34-F745-B085-38B06A1A187A}"/>
              </a:ext>
            </a:extLst>
          </p:cNvPr>
          <p:cNvSpPr>
            <a:spLocks/>
          </p:cNvSpPr>
          <p:nvPr/>
        </p:nvSpPr>
        <p:spPr bwMode="auto">
          <a:xfrm>
            <a:off x="2058988" y="2862263"/>
            <a:ext cx="273050" cy="2074862"/>
          </a:xfrm>
          <a:custGeom>
            <a:avLst/>
            <a:gdLst>
              <a:gd name="T0" fmla="*/ 2147483646 w 172"/>
              <a:gd name="T1" fmla="*/ 2147483646 h 1307"/>
              <a:gd name="T2" fmla="*/ 2147483646 w 172"/>
              <a:gd name="T3" fmla="*/ 2147483646 h 1307"/>
              <a:gd name="T4" fmla="*/ 2147483646 w 172"/>
              <a:gd name="T5" fmla="*/ 2147483646 h 1307"/>
              <a:gd name="T6" fmla="*/ 2147483646 w 172"/>
              <a:gd name="T7" fmla="*/ 2147483646 h 1307"/>
              <a:gd name="T8" fmla="*/ 2147483646 w 172"/>
              <a:gd name="T9" fmla="*/ 2147483646 h 1307"/>
              <a:gd name="T10" fmla="*/ 2147483646 w 172"/>
              <a:gd name="T11" fmla="*/ 2147483646 h 1307"/>
              <a:gd name="T12" fmla="*/ 2147483646 w 172"/>
              <a:gd name="T13" fmla="*/ 2147483646 h 1307"/>
              <a:gd name="T14" fmla="*/ 2147483646 w 172"/>
              <a:gd name="T15" fmla="*/ 2147483646 h 1307"/>
              <a:gd name="T16" fmla="*/ 2147483646 w 172"/>
              <a:gd name="T17" fmla="*/ 2147483646 h 1307"/>
              <a:gd name="T18" fmla="*/ 2147483646 w 172"/>
              <a:gd name="T19" fmla="*/ 2147483646 h 1307"/>
              <a:gd name="T20" fmla="*/ 2147483646 w 172"/>
              <a:gd name="T21" fmla="*/ 2147483646 h 1307"/>
              <a:gd name="T22" fmla="*/ 2147483646 w 172"/>
              <a:gd name="T23" fmla="*/ 2147483646 h 1307"/>
              <a:gd name="T24" fmla="*/ 2147483646 w 172"/>
              <a:gd name="T25" fmla="*/ 2147483646 h 1307"/>
              <a:gd name="T26" fmla="*/ 2147483646 w 172"/>
              <a:gd name="T27" fmla="*/ 2147483646 h 1307"/>
              <a:gd name="T28" fmla="*/ 2147483646 w 172"/>
              <a:gd name="T29" fmla="*/ 2147483646 h 1307"/>
              <a:gd name="T30" fmla="*/ 2147483646 w 172"/>
              <a:gd name="T31" fmla="*/ 0 h 1307"/>
              <a:gd name="T32" fmla="*/ 2147483646 w 172"/>
              <a:gd name="T33" fmla="*/ 2147483646 h 1307"/>
              <a:gd name="T34" fmla="*/ 2147483646 w 172"/>
              <a:gd name="T35" fmla="*/ 2147483646 h 1307"/>
              <a:gd name="T36" fmla="*/ 2147483646 w 172"/>
              <a:gd name="T37" fmla="*/ 2147483646 h 1307"/>
              <a:gd name="T38" fmla="*/ 2147483646 w 172"/>
              <a:gd name="T39" fmla="*/ 2147483646 h 1307"/>
              <a:gd name="T40" fmla="*/ 2147483646 w 172"/>
              <a:gd name="T41" fmla="*/ 2147483646 h 1307"/>
              <a:gd name="T42" fmla="*/ 2147483646 w 172"/>
              <a:gd name="T43" fmla="*/ 2147483646 h 1307"/>
              <a:gd name="T44" fmla="*/ 2147483646 w 172"/>
              <a:gd name="T45" fmla="*/ 2147483646 h 1307"/>
              <a:gd name="T46" fmla="*/ 2147483646 w 172"/>
              <a:gd name="T47" fmla="*/ 2147483646 h 1307"/>
              <a:gd name="T48" fmla="*/ 2147483646 w 172"/>
              <a:gd name="T49" fmla="*/ 2147483646 h 1307"/>
              <a:gd name="T50" fmla="*/ 2147483646 w 172"/>
              <a:gd name="T51" fmla="*/ 2147483646 h 1307"/>
              <a:gd name="T52" fmla="*/ 2147483646 w 172"/>
              <a:gd name="T53" fmla="*/ 2147483646 h 1307"/>
              <a:gd name="T54" fmla="*/ 2147483646 w 172"/>
              <a:gd name="T55" fmla="*/ 2147483646 h 1307"/>
              <a:gd name="T56" fmla="*/ 2147483646 w 172"/>
              <a:gd name="T57" fmla="*/ 2147483646 h 1307"/>
              <a:gd name="T58" fmla="*/ 2147483646 w 172"/>
              <a:gd name="T59" fmla="*/ 2147483646 h 1307"/>
              <a:gd name="T60" fmla="*/ 2147483646 w 172"/>
              <a:gd name="T61" fmla="*/ 2147483646 h 1307"/>
              <a:gd name="T62" fmla="*/ 2147483646 w 172"/>
              <a:gd name="T63" fmla="*/ 2147483646 h 1307"/>
              <a:gd name="T64" fmla="*/ 2147483646 w 172"/>
              <a:gd name="T65" fmla="*/ 2147483646 h 1307"/>
              <a:gd name="T66" fmla="*/ 2147483646 w 172"/>
              <a:gd name="T67" fmla="*/ 2147483646 h 1307"/>
              <a:gd name="T68" fmla="*/ 2147483646 w 172"/>
              <a:gd name="T69" fmla="*/ 2147483646 h 1307"/>
              <a:gd name="T70" fmla="*/ 2147483646 w 172"/>
              <a:gd name="T71" fmla="*/ 2147483646 h 1307"/>
              <a:gd name="T72" fmla="*/ 2147483646 w 172"/>
              <a:gd name="T73" fmla="*/ 2147483646 h 1307"/>
              <a:gd name="T74" fmla="*/ 2147483646 w 172"/>
              <a:gd name="T75" fmla="*/ 2147483646 h 1307"/>
              <a:gd name="T76" fmla="*/ 2147483646 w 172"/>
              <a:gd name="T77" fmla="*/ 2147483646 h 1307"/>
              <a:gd name="T78" fmla="*/ 2147483646 w 172"/>
              <a:gd name="T79" fmla="*/ 2147483646 h 1307"/>
              <a:gd name="T80" fmla="*/ 2147483646 w 172"/>
              <a:gd name="T81" fmla="*/ 2147483646 h 1307"/>
              <a:gd name="T82" fmla="*/ 2147483646 w 172"/>
              <a:gd name="T83" fmla="*/ 2147483646 h 1307"/>
              <a:gd name="T84" fmla="*/ 2147483646 w 172"/>
              <a:gd name="T85" fmla="*/ 2147483646 h 1307"/>
              <a:gd name="T86" fmla="*/ 2147483646 w 172"/>
              <a:gd name="T87" fmla="*/ 2147483646 h 1307"/>
              <a:gd name="T88" fmla="*/ 2147483646 w 172"/>
              <a:gd name="T89" fmla="*/ 2147483646 h 1307"/>
              <a:gd name="T90" fmla="*/ 2147483646 w 172"/>
              <a:gd name="T91" fmla="*/ 2147483646 h 1307"/>
              <a:gd name="T92" fmla="*/ 2147483646 w 172"/>
              <a:gd name="T93" fmla="*/ 2147483646 h 1307"/>
              <a:gd name="T94" fmla="*/ 2147483646 w 172"/>
              <a:gd name="T95" fmla="*/ 2147483646 h 1307"/>
              <a:gd name="T96" fmla="*/ 2147483646 w 172"/>
              <a:gd name="T97" fmla="*/ 2147483646 h 1307"/>
              <a:gd name="T98" fmla="*/ 2147483646 w 172"/>
              <a:gd name="T99" fmla="*/ 2147483646 h 1307"/>
              <a:gd name="T100" fmla="*/ 2147483646 w 172"/>
              <a:gd name="T101" fmla="*/ 2147483646 h 1307"/>
              <a:gd name="T102" fmla="*/ 0 w 172"/>
              <a:gd name="T103" fmla="*/ 2147483646 h 1307"/>
              <a:gd name="T104" fmla="*/ 0 w 172"/>
              <a:gd name="T105" fmla="*/ 2147483646 h 1307"/>
              <a:gd name="T106" fmla="*/ 0 w 172"/>
              <a:gd name="T107" fmla="*/ 2147483646 h 1307"/>
              <a:gd name="T108" fmla="*/ 2147483646 w 172"/>
              <a:gd name="T109" fmla="*/ 2147483646 h 1307"/>
              <a:gd name="T110" fmla="*/ 2147483646 w 172"/>
              <a:gd name="T111" fmla="*/ 2147483646 h 1307"/>
              <a:gd name="T112" fmla="*/ 2147483646 w 172"/>
              <a:gd name="T113" fmla="*/ 2147483646 h 1307"/>
              <a:gd name="T114" fmla="*/ 2147483646 w 172"/>
              <a:gd name="T115" fmla="*/ 2147483646 h 1307"/>
              <a:gd name="T116" fmla="*/ 2147483646 w 172"/>
              <a:gd name="T117" fmla="*/ 2147483646 h 1307"/>
              <a:gd name="T118" fmla="*/ 2147483646 w 172"/>
              <a:gd name="T119" fmla="*/ 2147483646 h 1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2" h="1307">
                <a:moveTo>
                  <a:pt x="26" y="589"/>
                </a:moveTo>
                <a:lnTo>
                  <a:pt x="32" y="538"/>
                </a:lnTo>
                <a:lnTo>
                  <a:pt x="35" y="504"/>
                </a:lnTo>
                <a:lnTo>
                  <a:pt x="38" y="476"/>
                </a:lnTo>
                <a:lnTo>
                  <a:pt x="41" y="453"/>
                </a:lnTo>
                <a:lnTo>
                  <a:pt x="43" y="432"/>
                </a:lnTo>
                <a:lnTo>
                  <a:pt x="45" y="414"/>
                </a:lnTo>
                <a:lnTo>
                  <a:pt x="47" y="397"/>
                </a:lnTo>
                <a:lnTo>
                  <a:pt x="49" y="381"/>
                </a:lnTo>
                <a:lnTo>
                  <a:pt x="53" y="352"/>
                </a:lnTo>
                <a:lnTo>
                  <a:pt x="57" y="327"/>
                </a:lnTo>
                <a:lnTo>
                  <a:pt x="61" y="305"/>
                </a:lnTo>
                <a:lnTo>
                  <a:pt x="64" y="284"/>
                </a:lnTo>
                <a:lnTo>
                  <a:pt x="65" y="274"/>
                </a:lnTo>
                <a:lnTo>
                  <a:pt x="69" y="255"/>
                </a:lnTo>
                <a:lnTo>
                  <a:pt x="71" y="238"/>
                </a:lnTo>
                <a:lnTo>
                  <a:pt x="74" y="214"/>
                </a:lnTo>
                <a:lnTo>
                  <a:pt x="79" y="192"/>
                </a:lnTo>
                <a:lnTo>
                  <a:pt x="83" y="172"/>
                </a:lnTo>
                <a:lnTo>
                  <a:pt x="85" y="160"/>
                </a:lnTo>
                <a:lnTo>
                  <a:pt x="88" y="143"/>
                </a:lnTo>
                <a:lnTo>
                  <a:pt x="92" y="127"/>
                </a:lnTo>
                <a:lnTo>
                  <a:pt x="98" y="104"/>
                </a:lnTo>
                <a:lnTo>
                  <a:pt x="101" y="87"/>
                </a:lnTo>
                <a:lnTo>
                  <a:pt x="105" y="72"/>
                </a:lnTo>
                <a:lnTo>
                  <a:pt x="111" y="53"/>
                </a:lnTo>
                <a:lnTo>
                  <a:pt x="118" y="33"/>
                </a:lnTo>
                <a:lnTo>
                  <a:pt x="128" y="11"/>
                </a:lnTo>
                <a:lnTo>
                  <a:pt x="130" y="8"/>
                </a:lnTo>
                <a:lnTo>
                  <a:pt x="133" y="5"/>
                </a:lnTo>
                <a:lnTo>
                  <a:pt x="138" y="1"/>
                </a:lnTo>
                <a:lnTo>
                  <a:pt x="142" y="0"/>
                </a:lnTo>
                <a:lnTo>
                  <a:pt x="146" y="3"/>
                </a:lnTo>
                <a:lnTo>
                  <a:pt x="150" y="7"/>
                </a:lnTo>
                <a:lnTo>
                  <a:pt x="152" y="11"/>
                </a:lnTo>
                <a:lnTo>
                  <a:pt x="157" y="25"/>
                </a:lnTo>
                <a:lnTo>
                  <a:pt x="160" y="44"/>
                </a:lnTo>
                <a:lnTo>
                  <a:pt x="164" y="68"/>
                </a:lnTo>
                <a:lnTo>
                  <a:pt x="167" y="98"/>
                </a:lnTo>
                <a:lnTo>
                  <a:pt x="168" y="114"/>
                </a:lnTo>
                <a:lnTo>
                  <a:pt x="169" y="134"/>
                </a:lnTo>
                <a:lnTo>
                  <a:pt x="170" y="156"/>
                </a:lnTo>
                <a:lnTo>
                  <a:pt x="171" y="180"/>
                </a:lnTo>
                <a:lnTo>
                  <a:pt x="171" y="208"/>
                </a:lnTo>
                <a:lnTo>
                  <a:pt x="171" y="238"/>
                </a:lnTo>
                <a:lnTo>
                  <a:pt x="171" y="256"/>
                </a:lnTo>
                <a:lnTo>
                  <a:pt x="171" y="274"/>
                </a:lnTo>
                <a:lnTo>
                  <a:pt x="170" y="294"/>
                </a:lnTo>
                <a:lnTo>
                  <a:pt x="170" y="315"/>
                </a:lnTo>
                <a:lnTo>
                  <a:pt x="169" y="337"/>
                </a:lnTo>
                <a:lnTo>
                  <a:pt x="168" y="363"/>
                </a:lnTo>
                <a:lnTo>
                  <a:pt x="167" y="392"/>
                </a:lnTo>
                <a:lnTo>
                  <a:pt x="166" y="408"/>
                </a:lnTo>
                <a:lnTo>
                  <a:pt x="166" y="425"/>
                </a:lnTo>
                <a:lnTo>
                  <a:pt x="165" y="444"/>
                </a:lnTo>
                <a:lnTo>
                  <a:pt x="163" y="464"/>
                </a:lnTo>
                <a:lnTo>
                  <a:pt x="162" y="488"/>
                </a:lnTo>
                <a:lnTo>
                  <a:pt x="160" y="515"/>
                </a:lnTo>
                <a:lnTo>
                  <a:pt x="158" y="549"/>
                </a:lnTo>
                <a:lnTo>
                  <a:pt x="144" y="717"/>
                </a:lnTo>
                <a:lnTo>
                  <a:pt x="139" y="769"/>
                </a:lnTo>
                <a:lnTo>
                  <a:pt x="136" y="802"/>
                </a:lnTo>
                <a:lnTo>
                  <a:pt x="132" y="830"/>
                </a:lnTo>
                <a:lnTo>
                  <a:pt x="130" y="854"/>
                </a:lnTo>
                <a:lnTo>
                  <a:pt x="128" y="874"/>
                </a:lnTo>
                <a:lnTo>
                  <a:pt x="126" y="893"/>
                </a:lnTo>
                <a:lnTo>
                  <a:pt x="123" y="910"/>
                </a:lnTo>
                <a:lnTo>
                  <a:pt x="121" y="925"/>
                </a:lnTo>
                <a:lnTo>
                  <a:pt x="117" y="954"/>
                </a:lnTo>
                <a:lnTo>
                  <a:pt x="114" y="980"/>
                </a:lnTo>
                <a:lnTo>
                  <a:pt x="110" y="1001"/>
                </a:lnTo>
                <a:lnTo>
                  <a:pt x="107" y="1022"/>
                </a:lnTo>
                <a:lnTo>
                  <a:pt x="105" y="1032"/>
                </a:lnTo>
                <a:lnTo>
                  <a:pt x="102" y="1051"/>
                </a:lnTo>
                <a:lnTo>
                  <a:pt x="100" y="1068"/>
                </a:lnTo>
                <a:lnTo>
                  <a:pt x="96" y="1092"/>
                </a:lnTo>
                <a:lnTo>
                  <a:pt x="92" y="1114"/>
                </a:lnTo>
                <a:lnTo>
                  <a:pt x="88" y="1134"/>
                </a:lnTo>
                <a:lnTo>
                  <a:pt x="86" y="1146"/>
                </a:lnTo>
                <a:lnTo>
                  <a:pt x="82" y="1163"/>
                </a:lnTo>
                <a:lnTo>
                  <a:pt x="79" y="1179"/>
                </a:lnTo>
                <a:lnTo>
                  <a:pt x="73" y="1202"/>
                </a:lnTo>
                <a:lnTo>
                  <a:pt x="70" y="1219"/>
                </a:lnTo>
                <a:lnTo>
                  <a:pt x="66" y="1234"/>
                </a:lnTo>
                <a:lnTo>
                  <a:pt x="60" y="1253"/>
                </a:lnTo>
                <a:lnTo>
                  <a:pt x="53" y="1274"/>
                </a:lnTo>
                <a:lnTo>
                  <a:pt x="43" y="1294"/>
                </a:lnTo>
                <a:lnTo>
                  <a:pt x="41" y="1298"/>
                </a:lnTo>
                <a:lnTo>
                  <a:pt x="38" y="1302"/>
                </a:lnTo>
                <a:lnTo>
                  <a:pt x="33" y="1305"/>
                </a:lnTo>
                <a:lnTo>
                  <a:pt x="29" y="1306"/>
                </a:lnTo>
                <a:lnTo>
                  <a:pt x="25" y="1304"/>
                </a:lnTo>
                <a:lnTo>
                  <a:pt x="21" y="1299"/>
                </a:lnTo>
                <a:lnTo>
                  <a:pt x="18" y="1295"/>
                </a:lnTo>
                <a:lnTo>
                  <a:pt x="14" y="1280"/>
                </a:lnTo>
                <a:lnTo>
                  <a:pt x="11" y="1262"/>
                </a:lnTo>
                <a:lnTo>
                  <a:pt x="7" y="1238"/>
                </a:lnTo>
                <a:lnTo>
                  <a:pt x="5" y="1224"/>
                </a:lnTo>
                <a:lnTo>
                  <a:pt x="4" y="1208"/>
                </a:lnTo>
                <a:lnTo>
                  <a:pt x="3" y="1192"/>
                </a:lnTo>
                <a:lnTo>
                  <a:pt x="2" y="1172"/>
                </a:lnTo>
                <a:lnTo>
                  <a:pt x="1" y="1150"/>
                </a:lnTo>
                <a:lnTo>
                  <a:pt x="0" y="1126"/>
                </a:lnTo>
                <a:lnTo>
                  <a:pt x="0" y="1098"/>
                </a:lnTo>
                <a:lnTo>
                  <a:pt x="0" y="1083"/>
                </a:lnTo>
                <a:lnTo>
                  <a:pt x="0" y="1068"/>
                </a:lnTo>
                <a:lnTo>
                  <a:pt x="0" y="1051"/>
                </a:lnTo>
                <a:lnTo>
                  <a:pt x="0" y="1032"/>
                </a:lnTo>
                <a:lnTo>
                  <a:pt x="1" y="1012"/>
                </a:lnTo>
                <a:lnTo>
                  <a:pt x="1" y="991"/>
                </a:lnTo>
                <a:lnTo>
                  <a:pt x="2" y="969"/>
                </a:lnTo>
                <a:lnTo>
                  <a:pt x="3" y="944"/>
                </a:lnTo>
                <a:lnTo>
                  <a:pt x="4" y="914"/>
                </a:lnTo>
                <a:lnTo>
                  <a:pt x="5" y="899"/>
                </a:lnTo>
                <a:lnTo>
                  <a:pt x="5" y="882"/>
                </a:lnTo>
                <a:lnTo>
                  <a:pt x="6" y="863"/>
                </a:lnTo>
                <a:lnTo>
                  <a:pt x="7" y="842"/>
                </a:lnTo>
                <a:lnTo>
                  <a:pt x="9" y="819"/>
                </a:lnTo>
                <a:lnTo>
                  <a:pt x="11" y="791"/>
                </a:lnTo>
                <a:lnTo>
                  <a:pt x="13" y="758"/>
                </a:lnTo>
                <a:lnTo>
                  <a:pt x="26" y="589"/>
                </a:lnTo>
              </a:path>
            </a:pathLst>
          </a:custGeom>
          <a:solidFill>
            <a:srgbClr val="7494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Freeform 16">
            <a:extLst>
              <a:ext uri="{FF2B5EF4-FFF2-40B4-BE49-F238E27FC236}">
                <a16:creationId xmlns:a16="http://schemas.microsoft.com/office/drawing/2014/main" id="{B475FBCF-BBBB-C542-8510-98D65EF24522}"/>
              </a:ext>
            </a:extLst>
          </p:cNvPr>
          <p:cNvSpPr>
            <a:spLocks/>
          </p:cNvSpPr>
          <p:nvPr/>
        </p:nvSpPr>
        <p:spPr bwMode="auto">
          <a:xfrm>
            <a:off x="2062163" y="3070225"/>
            <a:ext cx="234950" cy="1782763"/>
          </a:xfrm>
          <a:custGeom>
            <a:avLst/>
            <a:gdLst>
              <a:gd name="T0" fmla="*/ 2147483646 w 148"/>
              <a:gd name="T1" fmla="*/ 2147483646 h 1123"/>
              <a:gd name="T2" fmla="*/ 2147483646 w 148"/>
              <a:gd name="T3" fmla="*/ 2147483646 h 1123"/>
              <a:gd name="T4" fmla="*/ 2147483646 w 148"/>
              <a:gd name="T5" fmla="*/ 2147483646 h 1123"/>
              <a:gd name="T6" fmla="*/ 2147483646 w 148"/>
              <a:gd name="T7" fmla="*/ 2147483646 h 1123"/>
              <a:gd name="T8" fmla="*/ 2147483646 w 148"/>
              <a:gd name="T9" fmla="*/ 2147483646 h 1123"/>
              <a:gd name="T10" fmla="*/ 2147483646 w 148"/>
              <a:gd name="T11" fmla="*/ 2147483646 h 1123"/>
              <a:gd name="T12" fmla="*/ 2147483646 w 148"/>
              <a:gd name="T13" fmla="*/ 2147483646 h 1123"/>
              <a:gd name="T14" fmla="*/ 2147483646 w 148"/>
              <a:gd name="T15" fmla="*/ 2147483646 h 1123"/>
              <a:gd name="T16" fmla="*/ 2147483646 w 148"/>
              <a:gd name="T17" fmla="*/ 2147483646 h 1123"/>
              <a:gd name="T18" fmla="*/ 2147483646 w 148"/>
              <a:gd name="T19" fmla="*/ 2147483646 h 1123"/>
              <a:gd name="T20" fmla="*/ 2147483646 w 148"/>
              <a:gd name="T21" fmla="*/ 2147483646 h 1123"/>
              <a:gd name="T22" fmla="*/ 2147483646 w 148"/>
              <a:gd name="T23" fmla="*/ 2147483646 h 1123"/>
              <a:gd name="T24" fmla="*/ 2147483646 w 148"/>
              <a:gd name="T25" fmla="*/ 2147483646 h 1123"/>
              <a:gd name="T26" fmla="*/ 2147483646 w 148"/>
              <a:gd name="T27" fmla="*/ 2147483646 h 1123"/>
              <a:gd name="T28" fmla="*/ 2147483646 w 148"/>
              <a:gd name="T29" fmla="*/ 0 h 1123"/>
              <a:gd name="T30" fmla="*/ 2147483646 w 148"/>
              <a:gd name="T31" fmla="*/ 2147483646 h 1123"/>
              <a:gd name="T32" fmla="*/ 2147483646 w 148"/>
              <a:gd name="T33" fmla="*/ 2147483646 h 1123"/>
              <a:gd name="T34" fmla="*/ 2147483646 w 148"/>
              <a:gd name="T35" fmla="*/ 2147483646 h 1123"/>
              <a:gd name="T36" fmla="*/ 2147483646 w 148"/>
              <a:gd name="T37" fmla="*/ 2147483646 h 1123"/>
              <a:gd name="T38" fmla="*/ 2147483646 w 148"/>
              <a:gd name="T39" fmla="*/ 2147483646 h 1123"/>
              <a:gd name="T40" fmla="*/ 2147483646 w 148"/>
              <a:gd name="T41" fmla="*/ 2147483646 h 1123"/>
              <a:gd name="T42" fmla="*/ 2147483646 w 148"/>
              <a:gd name="T43" fmla="*/ 2147483646 h 1123"/>
              <a:gd name="T44" fmla="*/ 2147483646 w 148"/>
              <a:gd name="T45" fmla="*/ 2147483646 h 1123"/>
              <a:gd name="T46" fmla="*/ 2147483646 w 148"/>
              <a:gd name="T47" fmla="*/ 2147483646 h 1123"/>
              <a:gd name="T48" fmla="*/ 2147483646 w 148"/>
              <a:gd name="T49" fmla="*/ 2147483646 h 1123"/>
              <a:gd name="T50" fmla="*/ 2147483646 w 148"/>
              <a:gd name="T51" fmla="*/ 2147483646 h 1123"/>
              <a:gd name="T52" fmla="*/ 2147483646 w 148"/>
              <a:gd name="T53" fmla="*/ 2147483646 h 1123"/>
              <a:gd name="T54" fmla="*/ 2147483646 w 148"/>
              <a:gd name="T55" fmla="*/ 2147483646 h 1123"/>
              <a:gd name="T56" fmla="*/ 2147483646 w 148"/>
              <a:gd name="T57" fmla="*/ 2147483646 h 1123"/>
              <a:gd name="T58" fmla="*/ 2147483646 w 148"/>
              <a:gd name="T59" fmla="*/ 2147483646 h 1123"/>
              <a:gd name="T60" fmla="*/ 2147483646 w 148"/>
              <a:gd name="T61" fmla="*/ 2147483646 h 1123"/>
              <a:gd name="T62" fmla="*/ 2147483646 w 148"/>
              <a:gd name="T63" fmla="*/ 2147483646 h 1123"/>
              <a:gd name="T64" fmla="*/ 2147483646 w 148"/>
              <a:gd name="T65" fmla="*/ 2147483646 h 1123"/>
              <a:gd name="T66" fmla="*/ 2147483646 w 148"/>
              <a:gd name="T67" fmla="*/ 2147483646 h 1123"/>
              <a:gd name="T68" fmla="*/ 2147483646 w 148"/>
              <a:gd name="T69" fmla="*/ 2147483646 h 1123"/>
              <a:gd name="T70" fmla="*/ 2147483646 w 148"/>
              <a:gd name="T71" fmla="*/ 2147483646 h 1123"/>
              <a:gd name="T72" fmla="*/ 2147483646 w 148"/>
              <a:gd name="T73" fmla="*/ 2147483646 h 1123"/>
              <a:gd name="T74" fmla="*/ 2147483646 w 148"/>
              <a:gd name="T75" fmla="*/ 2147483646 h 1123"/>
              <a:gd name="T76" fmla="*/ 2147483646 w 148"/>
              <a:gd name="T77" fmla="*/ 2147483646 h 1123"/>
              <a:gd name="T78" fmla="*/ 2147483646 w 148"/>
              <a:gd name="T79" fmla="*/ 2147483646 h 1123"/>
              <a:gd name="T80" fmla="*/ 2147483646 w 148"/>
              <a:gd name="T81" fmla="*/ 2147483646 h 1123"/>
              <a:gd name="T82" fmla="*/ 2147483646 w 148"/>
              <a:gd name="T83" fmla="*/ 2147483646 h 1123"/>
              <a:gd name="T84" fmla="*/ 2147483646 w 148"/>
              <a:gd name="T85" fmla="*/ 2147483646 h 1123"/>
              <a:gd name="T86" fmla="*/ 2147483646 w 148"/>
              <a:gd name="T87" fmla="*/ 2147483646 h 1123"/>
              <a:gd name="T88" fmla="*/ 2147483646 w 148"/>
              <a:gd name="T89" fmla="*/ 2147483646 h 1123"/>
              <a:gd name="T90" fmla="*/ 2147483646 w 148"/>
              <a:gd name="T91" fmla="*/ 2147483646 h 1123"/>
              <a:gd name="T92" fmla="*/ 2147483646 w 148"/>
              <a:gd name="T93" fmla="*/ 2147483646 h 1123"/>
              <a:gd name="T94" fmla="*/ 2147483646 w 148"/>
              <a:gd name="T95" fmla="*/ 2147483646 h 1123"/>
              <a:gd name="T96" fmla="*/ 2147483646 w 148"/>
              <a:gd name="T97" fmla="*/ 2147483646 h 1123"/>
              <a:gd name="T98" fmla="*/ 2147483646 w 148"/>
              <a:gd name="T99" fmla="*/ 2147483646 h 1123"/>
              <a:gd name="T100" fmla="*/ 0 w 148"/>
              <a:gd name="T101" fmla="*/ 2147483646 h 1123"/>
              <a:gd name="T102" fmla="*/ 0 w 148"/>
              <a:gd name="T103" fmla="*/ 2147483646 h 1123"/>
              <a:gd name="T104" fmla="*/ 0 w 148"/>
              <a:gd name="T105" fmla="*/ 2147483646 h 1123"/>
              <a:gd name="T106" fmla="*/ 0 w 148"/>
              <a:gd name="T107" fmla="*/ 2147483646 h 1123"/>
              <a:gd name="T108" fmla="*/ 2147483646 w 148"/>
              <a:gd name="T109" fmla="*/ 2147483646 h 1123"/>
              <a:gd name="T110" fmla="*/ 2147483646 w 148"/>
              <a:gd name="T111" fmla="*/ 2147483646 h 1123"/>
              <a:gd name="T112" fmla="*/ 2147483646 w 148"/>
              <a:gd name="T113" fmla="*/ 2147483646 h 1123"/>
              <a:gd name="T114" fmla="*/ 2147483646 w 148"/>
              <a:gd name="T115" fmla="*/ 2147483646 h 1123"/>
              <a:gd name="T116" fmla="*/ 2147483646 w 148"/>
              <a:gd name="T117" fmla="*/ 2147483646 h 1123"/>
              <a:gd name="T118" fmla="*/ 2147483646 w 148"/>
              <a:gd name="T119" fmla="*/ 2147483646 h 1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 h="1123">
                <a:moveTo>
                  <a:pt x="23" y="505"/>
                </a:moveTo>
                <a:lnTo>
                  <a:pt x="28" y="456"/>
                </a:lnTo>
                <a:lnTo>
                  <a:pt x="32" y="424"/>
                </a:lnTo>
                <a:lnTo>
                  <a:pt x="35" y="399"/>
                </a:lnTo>
                <a:lnTo>
                  <a:pt x="37" y="377"/>
                </a:lnTo>
                <a:lnTo>
                  <a:pt x="39" y="358"/>
                </a:lnTo>
                <a:lnTo>
                  <a:pt x="41" y="341"/>
                </a:lnTo>
                <a:lnTo>
                  <a:pt x="43" y="325"/>
                </a:lnTo>
                <a:lnTo>
                  <a:pt x="45" y="311"/>
                </a:lnTo>
                <a:lnTo>
                  <a:pt x="47" y="297"/>
                </a:lnTo>
                <a:lnTo>
                  <a:pt x="49" y="285"/>
                </a:lnTo>
                <a:lnTo>
                  <a:pt x="53" y="262"/>
                </a:lnTo>
                <a:lnTo>
                  <a:pt x="56" y="242"/>
                </a:lnTo>
                <a:lnTo>
                  <a:pt x="59" y="222"/>
                </a:lnTo>
                <a:lnTo>
                  <a:pt x="61" y="205"/>
                </a:lnTo>
                <a:lnTo>
                  <a:pt x="62" y="197"/>
                </a:lnTo>
                <a:lnTo>
                  <a:pt x="65" y="181"/>
                </a:lnTo>
                <a:lnTo>
                  <a:pt x="68" y="167"/>
                </a:lnTo>
                <a:lnTo>
                  <a:pt x="72" y="147"/>
                </a:lnTo>
                <a:lnTo>
                  <a:pt x="76" y="123"/>
                </a:lnTo>
                <a:lnTo>
                  <a:pt x="80" y="107"/>
                </a:lnTo>
                <a:lnTo>
                  <a:pt x="84" y="90"/>
                </a:lnTo>
                <a:lnTo>
                  <a:pt x="88" y="73"/>
                </a:lnTo>
                <a:lnTo>
                  <a:pt x="92" y="59"/>
                </a:lnTo>
                <a:lnTo>
                  <a:pt x="100" y="35"/>
                </a:lnTo>
                <a:lnTo>
                  <a:pt x="105" y="22"/>
                </a:lnTo>
                <a:lnTo>
                  <a:pt x="111" y="9"/>
                </a:lnTo>
                <a:lnTo>
                  <a:pt x="114" y="5"/>
                </a:lnTo>
                <a:lnTo>
                  <a:pt x="118" y="1"/>
                </a:lnTo>
                <a:lnTo>
                  <a:pt x="122" y="0"/>
                </a:lnTo>
                <a:lnTo>
                  <a:pt x="126" y="2"/>
                </a:lnTo>
                <a:lnTo>
                  <a:pt x="130" y="6"/>
                </a:lnTo>
                <a:lnTo>
                  <a:pt x="132" y="11"/>
                </a:lnTo>
                <a:lnTo>
                  <a:pt x="137" y="29"/>
                </a:lnTo>
                <a:lnTo>
                  <a:pt x="141" y="50"/>
                </a:lnTo>
                <a:lnTo>
                  <a:pt x="142" y="63"/>
                </a:lnTo>
                <a:lnTo>
                  <a:pt x="144" y="78"/>
                </a:lnTo>
                <a:lnTo>
                  <a:pt x="145" y="95"/>
                </a:lnTo>
                <a:lnTo>
                  <a:pt x="146" y="114"/>
                </a:lnTo>
                <a:lnTo>
                  <a:pt x="147" y="135"/>
                </a:lnTo>
                <a:lnTo>
                  <a:pt x="147" y="161"/>
                </a:lnTo>
                <a:lnTo>
                  <a:pt x="147" y="174"/>
                </a:lnTo>
                <a:lnTo>
                  <a:pt x="147" y="189"/>
                </a:lnTo>
                <a:lnTo>
                  <a:pt x="147" y="205"/>
                </a:lnTo>
                <a:lnTo>
                  <a:pt x="147" y="222"/>
                </a:lnTo>
                <a:lnTo>
                  <a:pt x="147" y="240"/>
                </a:lnTo>
                <a:lnTo>
                  <a:pt x="147" y="261"/>
                </a:lnTo>
                <a:lnTo>
                  <a:pt x="146" y="282"/>
                </a:lnTo>
                <a:lnTo>
                  <a:pt x="146" y="294"/>
                </a:lnTo>
                <a:lnTo>
                  <a:pt x="145" y="307"/>
                </a:lnTo>
                <a:lnTo>
                  <a:pt x="145" y="320"/>
                </a:lnTo>
                <a:lnTo>
                  <a:pt x="144" y="335"/>
                </a:lnTo>
                <a:lnTo>
                  <a:pt x="143" y="351"/>
                </a:lnTo>
                <a:lnTo>
                  <a:pt x="143" y="368"/>
                </a:lnTo>
                <a:lnTo>
                  <a:pt x="141" y="387"/>
                </a:lnTo>
                <a:lnTo>
                  <a:pt x="140" y="409"/>
                </a:lnTo>
                <a:lnTo>
                  <a:pt x="139" y="434"/>
                </a:lnTo>
                <a:lnTo>
                  <a:pt x="136" y="466"/>
                </a:lnTo>
                <a:lnTo>
                  <a:pt x="124" y="617"/>
                </a:lnTo>
                <a:lnTo>
                  <a:pt x="119" y="666"/>
                </a:lnTo>
                <a:lnTo>
                  <a:pt x="115" y="698"/>
                </a:lnTo>
                <a:lnTo>
                  <a:pt x="112" y="723"/>
                </a:lnTo>
                <a:lnTo>
                  <a:pt x="110" y="745"/>
                </a:lnTo>
                <a:lnTo>
                  <a:pt x="108" y="764"/>
                </a:lnTo>
                <a:lnTo>
                  <a:pt x="106" y="781"/>
                </a:lnTo>
                <a:lnTo>
                  <a:pt x="104" y="796"/>
                </a:lnTo>
                <a:lnTo>
                  <a:pt x="102" y="811"/>
                </a:lnTo>
                <a:lnTo>
                  <a:pt x="100" y="825"/>
                </a:lnTo>
                <a:lnTo>
                  <a:pt x="98" y="837"/>
                </a:lnTo>
                <a:lnTo>
                  <a:pt x="95" y="859"/>
                </a:lnTo>
                <a:lnTo>
                  <a:pt x="91" y="880"/>
                </a:lnTo>
                <a:lnTo>
                  <a:pt x="88" y="900"/>
                </a:lnTo>
                <a:lnTo>
                  <a:pt x="86" y="917"/>
                </a:lnTo>
                <a:lnTo>
                  <a:pt x="85" y="925"/>
                </a:lnTo>
                <a:lnTo>
                  <a:pt x="82" y="940"/>
                </a:lnTo>
                <a:lnTo>
                  <a:pt x="79" y="955"/>
                </a:lnTo>
                <a:lnTo>
                  <a:pt x="78" y="962"/>
                </a:lnTo>
                <a:lnTo>
                  <a:pt x="75" y="975"/>
                </a:lnTo>
                <a:lnTo>
                  <a:pt x="73" y="987"/>
                </a:lnTo>
                <a:lnTo>
                  <a:pt x="71" y="998"/>
                </a:lnTo>
                <a:lnTo>
                  <a:pt x="67" y="1014"/>
                </a:lnTo>
                <a:lnTo>
                  <a:pt x="63" y="1032"/>
                </a:lnTo>
                <a:lnTo>
                  <a:pt x="59" y="1049"/>
                </a:lnTo>
                <a:lnTo>
                  <a:pt x="55" y="1063"/>
                </a:lnTo>
                <a:lnTo>
                  <a:pt x="51" y="1075"/>
                </a:lnTo>
                <a:lnTo>
                  <a:pt x="47" y="1087"/>
                </a:lnTo>
                <a:lnTo>
                  <a:pt x="42" y="1100"/>
                </a:lnTo>
                <a:lnTo>
                  <a:pt x="36" y="1113"/>
                </a:lnTo>
                <a:lnTo>
                  <a:pt x="33" y="1117"/>
                </a:lnTo>
                <a:lnTo>
                  <a:pt x="29" y="1121"/>
                </a:lnTo>
                <a:lnTo>
                  <a:pt x="25" y="1122"/>
                </a:lnTo>
                <a:lnTo>
                  <a:pt x="21" y="1120"/>
                </a:lnTo>
                <a:lnTo>
                  <a:pt x="17" y="1116"/>
                </a:lnTo>
                <a:lnTo>
                  <a:pt x="14" y="1111"/>
                </a:lnTo>
                <a:lnTo>
                  <a:pt x="10" y="1093"/>
                </a:lnTo>
                <a:lnTo>
                  <a:pt x="7" y="1071"/>
                </a:lnTo>
                <a:lnTo>
                  <a:pt x="5" y="1058"/>
                </a:lnTo>
                <a:lnTo>
                  <a:pt x="3" y="1043"/>
                </a:lnTo>
                <a:lnTo>
                  <a:pt x="2" y="1027"/>
                </a:lnTo>
                <a:lnTo>
                  <a:pt x="1" y="1008"/>
                </a:lnTo>
                <a:lnTo>
                  <a:pt x="1" y="986"/>
                </a:lnTo>
                <a:lnTo>
                  <a:pt x="0" y="974"/>
                </a:lnTo>
                <a:lnTo>
                  <a:pt x="0" y="961"/>
                </a:lnTo>
                <a:lnTo>
                  <a:pt x="0" y="948"/>
                </a:lnTo>
                <a:lnTo>
                  <a:pt x="0" y="933"/>
                </a:lnTo>
                <a:lnTo>
                  <a:pt x="0" y="917"/>
                </a:lnTo>
                <a:lnTo>
                  <a:pt x="0" y="900"/>
                </a:lnTo>
                <a:lnTo>
                  <a:pt x="0" y="881"/>
                </a:lnTo>
                <a:lnTo>
                  <a:pt x="1" y="861"/>
                </a:lnTo>
                <a:lnTo>
                  <a:pt x="1" y="840"/>
                </a:lnTo>
                <a:lnTo>
                  <a:pt x="1" y="828"/>
                </a:lnTo>
                <a:lnTo>
                  <a:pt x="2" y="815"/>
                </a:lnTo>
                <a:lnTo>
                  <a:pt x="3" y="802"/>
                </a:lnTo>
                <a:lnTo>
                  <a:pt x="3" y="787"/>
                </a:lnTo>
                <a:lnTo>
                  <a:pt x="4" y="771"/>
                </a:lnTo>
                <a:lnTo>
                  <a:pt x="5" y="754"/>
                </a:lnTo>
                <a:lnTo>
                  <a:pt x="6" y="735"/>
                </a:lnTo>
                <a:lnTo>
                  <a:pt x="7" y="713"/>
                </a:lnTo>
                <a:lnTo>
                  <a:pt x="9" y="688"/>
                </a:lnTo>
                <a:lnTo>
                  <a:pt x="11" y="656"/>
                </a:lnTo>
                <a:lnTo>
                  <a:pt x="23" y="505"/>
                </a:lnTo>
              </a:path>
            </a:pathLst>
          </a:custGeom>
          <a:solidFill>
            <a:srgbClr val="59759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Freeform 17">
            <a:extLst>
              <a:ext uri="{FF2B5EF4-FFF2-40B4-BE49-F238E27FC236}">
                <a16:creationId xmlns:a16="http://schemas.microsoft.com/office/drawing/2014/main" id="{C98FD19C-79EC-A44C-AA68-56B13B78B2EE}"/>
              </a:ext>
            </a:extLst>
          </p:cNvPr>
          <p:cNvSpPr>
            <a:spLocks/>
          </p:cNvSpPr>
          <p:nvPr/>
        </p:nvSpPr>
        <p:spPr bwMode="auto">
          <a:xfrm>
            <a:off x="2116138" y="3462338"/>
            <a:ext cx="131762" cy="1068387"/>
          </a:xfrm>
          <a:custGeom>
            <a:avLst/>
            <a:gdLst>
              <a:gd name="T0" fmla="*/ 2147483646 w 83"/>
              <a:gd name="T1" fmla="*/ 2147483646 h 673"/>
              <a:gd name="T2" fmla="*/ 2147483646 w 83"/>
              <a:gd name="T3" fmla="*/ 2147483646 h 673"/>
              <a:gd name="T4" fmla="*/ 2147483646 w 83"/>
              <a:gd name="T5" fmla="*/ 2147483646 h 673"/>
              <a:gd name="T6" fmla="*/ 2147483646 w 83"/>
              <a:gd name="T7" fmla="*/ 2147483646 h 673"/>
              <a:gd name="T8" fmla="*/ 2147483646 w 83"/>
              <a:gd name="T9" fmla="*/ 2147483646 h 673"/>
              <a:gd name="T10" fmla="*/ 2147483646 w 83"/>
              <a:gd name="T11" fmla="*/ 2147483646 h 673"/>
              <a:gd name="T12" fmla="*/ 2147483646 w 83"/>
              <a:gd name="T13" fmla="*/ 2147483646 h 673"/>
              <a:gd name="T14" fmla="*/ 2147483646 w 83"/>
              <a:gd name="T15" fmla="*/ 2147483646 h 673"/>
              <a:gd name="T16" fmla="*/ 2147483646 w 83"/>
              <a:gd name="T17" fmla="*/ 2147483646 h 673"/>
              <a:gd name="T18" fmla="*/ 2147483646 w 83"/>
              <a:gd name="T19" fmla="*/ 2147483646 h 673"/>
              <a:gd name="T20" fmla="*/ 2147483646 w 83"/>
              <a:gd name="T21" fmla="*/ 2147483646 h 673"/>
              <a:gd name="T22" fmla="*/ 2147483646 w 83"/>
              <a:gd name="T23" fmla="*/ 2147483646 h 673"/>
              <a:gd name="T24" fmla="*/ 2147483646 w 83"/>
              <a:gd name="T25" fmla="*/ 2147483646 h 673"/>
              <a:gd name="T26" fmla="*/ 2147483646 w 83"/>
              <a:gd name="T27" fmla="*/ 2147483646 h 673"/>
              <a:gd name="T28" fmla="*/ 2147483646 w 83"/>
              <a:gd name="T29" fmla="*/ 0 h 673"/>
              <a:gd name="T30" fmla="*/ 2147483646 w 83"/>
              <a:gd name="T31" fmla="*/ 2147483646 h 673"/>
              <a:gd name="T32" fmla="*/ 2147483646 w 83"/>
              <a:gd name="T33" fmla="*/ 2147483646 h 673"/>
              <a:gd name="T34" fmla="*/ 2147483646 w 83"/>
              <a:gd name="T35" fmla="*/ 2147483646 h 673"/>
              <a:gd name="T36" fmla="*/ 2147483646 w 83"/>
              <a:gd name="T37" fmla="*/ 2147483646 h 673"/>
              <a:gd name="T38" fmla="*/ 2147483646 w 83"/>
              <a:gd name="T39" fmla="*/ 2147483646 h 673"/>
              <a:gd name="T40" fmla="*/ 2147483646 w 83"/>
              <a:gd name="T41" fmla="*/ 2147483646 h 673"/>
              <a:gd name="T42" fmla="*/ 2147483646 w 83"/>
              <a:gd name="T43" fmla="*/ 2147483646 h 673"/>
              <a:gd name="T44" fmla="*/ 2147483646 w 83"/>
              <a:gd name="T45" fmla="*/ 2147483646 h 673"/>
              <a:gd name="T46" fmla="*/ 2147483646 w 83"/>
              <a:gd name="T47" fmla="*/ 2147483646 h 673"/>
              <a:gd name="T48" fmla="*/ 2147483646 w 83"/>
              <a:gd name="T49" fmla="*/ 2147483646 h 673"/>
              <a:gd name="T50" fmla="*/ 2147483646 w 83"/>
              <a:gd name="T51" fmla="*/ 2147483646 h 673"/>
              <a:gd name="T52" fmla="*/ 2147483646 w 83"/>
              <a:gd name="T53" fmla="*/ 2147483646 h 673"/>
              <a:gd name="T54" fmla="*/ 2147483646 w 83"/>
              <a:gd name="T55" fmla="*/ 2147483646 h 673"/>
              <a:gd name="T56" fmla="*/ 2147483646 w 83"/>
              <a:gd name="T57" fmla="*/ 2147483646 h 673"/>
              <a:gd name="T58" fmla="*/ 2147483646 w 83"/>
              <a:gd name="T59" fmla="*/ 2147483646 h 673"/>
              <a:gd name="T60" fmla="*/ 2147483646 w 83"/>
              <a:gd name="T61" fmla="*/ 2147483646 h 673"/>
              <a:gd name="T62" fmla="*/ 2147483646 w 83"/>
              <a:gd name="T63" fmla="*/ 2147483646 h 673"/>
              <a:gd name="T64" fmla="*/ 2147483646 w 83"/>
              <a:gd name="T65" fmla="*/ 2147483646 h 673"/>
              <a:gd name="T66" fmla="*/ 2147483646 w 83"/>
              <a:gd name="T67" fmla="*/ 2147483646 h 673"/>
              <a:gd name="T68" fmla="*/ 2147483646 w 83"/>
              <a:gd name="T69" fmla="*/ 2147483646 h 673"/>
              <a:gd name="T70" fmla="*/ 2147483646 w 83"/>
              <a:gd name="T71" fmla="*/ 2147483646 h 673"/>
              <a:gd name="T72" fmla="*/ 2147483646 w 83"/>
              <a:gd name="T73" fmla="*/ 2147483646 h 673"/>
              <a:gd name="T74" fmla="*/ 2147483646 w 83"/>
              <a:gd name="T75" fmla="*/ 2147483646 h 673"/>
              <a:gd name="T76" fmla="*/ 2147483646 w 83"/>
              <a:gd name="T77" fmla="*/ 2147483646 h 673"/>
              <a:gd name="T78" fmla="*/ 2147483646 w 83"/>
              <a:gd name="T79" fmla="*/ 2147483646 h 673"/>
              <a:gd name="T80" fmla="*/ 2147483646 w 83"/>
              <a:gd name="T81" fmla="*/ 2147483646 h 673"/>
              <a:gd name="T82" fmla="*/ 2147483646 w 83"/>
              <a:gd name="T83" fmla="*/ 2147483646 h 673"/>
              <a:gd name="T84" fmla="*/ 2147483646 w 83"/>
              <a:gd name="T85" fmla="*/ 2147483646 h 673"/>
              <a:gd name="T86" fmla="*/ 2147483646 w 83"/>
              <a:gd name="T87" fmla="*/ 2147483646 h 673"/>
              <a:gd name="T88" fmla="*/ 2147483646 w 83"/>
              <a:gd name="T89" fmla="*/ 2147483646 h 673"/>
              <a:gd name="T90" fmla="*/ 2147483646 w 83"/>
              <a:gd name="T91" fmla="*/ 2147483646 h 673"/>
              <a:gd name="T92" fmla="*/ 2147483646 w 83"/>
              <a:gd name="T93" fmla="*/ 2147483646 h 673"/>
              <a:gd name="T94" fmla="*/ 2147483646 w 83"/>
              <a:gd name="T95" fmla="*/ 2147483646 h 673"/>
              <a:gd name="T96" fmla="*/ 2147483646 w 83"/>
              <a:gd name="T97" fmla="*/ 2147483646 h 673"/>
              <a:gd name="T98" fmla="*/ 2147483646 w 83"/>
              <a:gd name="T99" fmla="*/ 2147483646 h 673"/>
              <a:gd name="T100" fmla="*/ 2147483646 w 83"/>
              <a:gd name="T101" fmla="*/ 2147483646 h 673"/>
              <a:gd name="T102" fmla="*/ 2147483646 w 83"/>
              <a:gd name="T103" fmla="*/ 2147483646 h 673"/>
              <a:gd name="T104" fmla="*/ 0 w 83"/>
              <a:gd name="T105" fmla="*/ 2147483646 h 673"/>
              <a:gd name="T106" fmla="*/ 0 w 83"/>
              <a:gd name="T107" fmla="*/ 2147483646 h 673"/>
              <a:gd name="T108" fmla="*/ 0 w 83"/>
              <a:gd name="T109" fmla="*/ 2147483646 h 673"/>
              <a:gd name="T110" fmla="*/ 0 w 83"/>
              <a:gd name="T111" fmla="*/ 2147483646 h 673"/>
              <a:gd name="T112" fmla="*/ 0 w 83"/>
              <a:gd name="T113" fmla="*/ 2147483646 h 673"/>
              <a:gd name="T114" fmla="*/ 2147483646 w 83"/>
              <a:gd name="T115" fmla="*/ 2147483646 h 673"/>
              <a:gd name="T116" fmla="*/ 2147483646 w 83"/>
              <a:gd name="T117" fmla="*/ 2147483646 h 673"/>
              <a:gd name="T118" fmla="*/ 2147483646 w 83"/>
              <a:gd name="T119" fmla="*/ 2147483646 h 6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3" h="673">
                <a:moveTo>
                  <a:pt x="10" y="306"/>
                </a:moveTo>
                <a:lnTo>
                  <a:pt x="15" y="262"/>
                </a:lnTo>
                <a:lnTo>
                  <a:pt x="18" y="236"/>
                </a:lnTo>
                <a:lnTo>
                  <a:pt x="20" y="216"/>
                </a:lnTo>
                <a:lnTo>
                  <a:pt x="21" y="199"/>
                </a:lnTo>
                <a:lnTo>
                  <a:pt x="23" y="184"/>
                </a:lnTo>
                <a:lnTo>
                  <a:pt x="25" y="172"/>
                </a:lnTo>
                <a:lnTo>
                  <a:pt x="26" y="161"/>
                </a:lnTo>
                <a:lnTo>
                  <a:pt x="28" y="150"/>
                </a:lnTo>
                <a:lnTo>
                  <a:pt x="29" y="140"/>
                </a:lnTo>
                <a:lnTo>
                  <a:pt x="31" y="131"/>
                </a:lnTo>
                <a:lnTo>
                  <a:pt x="32" y="122"/>
                </a:lnTo>
                <a:lnTo>
                  <a:pt x="34" y="114"/>
                </a:lnTo>
                <a:lnTo>
                  <a:pt x="34" y="107"/>
                </a:lnTo>
                <a:lnTo>
                  <a:pt x="35" y="99"/>
                </a:lnTo>
                <a:lnTo>
                  <a:pt x="36" y="93"/>
                </a:lnTo>
                <a:lnTo>
                  <a:pt x="38" y="86"/>
                </a:lnTo>
                <a:lnTo>
                  <a:pt x="39" y="81"/>
                </a:lnTo>
                <a:lnTo>
                  <a:pt x="40" y="75"/>
                </a:lnTo>
                <a:lnTo>
                  <a:pt x="42" y="64"/>
                </a:lnTo>
                <a:lnTo>
                  <a:pt x="44" y="56"/>
                </a:lnTo>
                <a:lnTo>
                  <a:pt x="46" y="47"/>
                </a:lnTo>
                <a:lnTo>
                  <a:pt x="48" y="39"/>
                </a:lnTo>
                <a:lnTo>
                  <a:pt x="49" y="33"/>
                </a:lnTo>
                <a:lnTo>
                  <a:pt x="51" y="27"/>
                </a:lnTo>
                <a:lnTo>
                  <a:pt x="53" y="21"/>
                </a:lnTo>
                <a:lnTo>
                  <a:pt x="57" y="12"/>
                </a:lnTo>
                <a:lnTo>
                  <a:pt x="59" y="8"/>
                </a:lnTo>
                <a:lnTo>
                  <a:pt x="61" y="4"/>
                </a:lnTo>
                <a:lnTo>
                  <a:pt x="65" y="0"/>
                </a:lnTo>
                <a:lnTo>
                  <a:pt x="69" y="2"/>
                </a:lnTo>
                <a:lnTo>
                  <a:pt x="72" y="7"/>
                </a:lnTo>
                <a:lnTo>
                  <a:pt x="74" y="12"/>
                </a:lnTo>
                <a:lnTo>
                  <a:pt x="75" y="21"/>
                </a:lnTo>
                <a:lnTo>
                  <a:pt x="76" y="26"/>
                </a:lnTo>
                <a:lnTo>
                  <a:pt x="77" y="32"/>
                </a:lnTo>
                <a:lnTo>
                  <a:pt x="77" y="38"/>
                </a:lnTo>
                <a:lnTo>
                  <a:pt x="78" y="46"/>
                </a:lnTo>
                <a:lnTo>
                  <a:pt x="79" y="54"/>
                </a:lnTo>
                <a:lnTo>
                  <a:pt x="80" y="63"/>
                </a:lnTo>
                <a:lnTo>
                  <a:pt x="80" y="73"/>
                </a:lnTo>
                <a:lnTo>
                  <a:pt x="81" y="78"/>
                </a:lnTo>
                <a:lnTo>
                  <a:pt x="81" y="84"/>
                </a:lnTo>
                <a:lnTo>
                  <a:pt x="81" y="90"/>
                </a:lnTo>
                <a:lnTo>
                  <a:pt x="81" y="97"/>
                </a:lnTo>
                <a:lnTo>
                  <a:pt x="81" y="103"/>
                </a:lnTo>
                <a:lnTo>
                  <a:pt x="81" y="111"/>
                </a:lnTo>
                <a:lnTo>
                  <a:pt x="82" y="118"/>
                </a:lnTo>
                <a:lnTo>
                  <a:pt x="82" y="127"/>
                </a:lnTo>
                <a:lnTo>
                  <a:pt x="82" y="135"/>
                </a:lnTo>
                <a:lnTo>
                  <a:pt x="82" y="145"/>
                </a:lnTo>
                <a:lnTo>
                  <a:pt x="81" y="155"/>
                </a:lnTo>
                <a:lnTo>
                  <a:pt x="81" y="165"/>
                </a:lnTo>
                <a:lnTo>
                  <a:pt x="81" y="176"/>
                </a:lnTo>
                <a:lnTo>
                  <a:pt x="81" y="189"/>
                </a:lnTo>
                <a:lnTo>
                  <a:pt x="80" y="204"/>
                </a:lnTo>
                <a:lnTo>
                  <a:pt x="80" y="221"/>
                </a:lnTo>
                <a:lnTo>
                  <a:pt x="79" y="241"/>
                </a:lnTo>
                <a:lnTo>
                  <a:pt x="77" y="267"/>
                </a:lnTo>
                <a:lnTo>
                  <a:pt x="71" y="366"/>
                </a:lnTo>
                <a:lnTo>
                  <a:pt x="66" y="410"/>
                </a:lnTo>
                <a:lnTo>
                  <a:pt x="64" y="436"/>
                </a:lnTo>
                <a:lnTo>
                  <a:pt x="62" y="456"/>
                </a:lnTo>
                <a:lnTo>
                  <a:pt x="60" y="473"/>
                </a:lnTo>
                <a:lnTo>
                  <a:pt x="58" y="488"/>
                </a:lnTo>
                <a:lnTo>
                  <a:pt x="57" y="500"/>
                </a:lnTo>
                <a:lnTo>
                  <a:pt x="55" y="511"/>
                </a:lnTo>
                <a:lnTo>
                  <a:pt x="53" y="522"/>
                </a:lnTo>
                <a:lnTo>
                  <a:pt x="52" y="532"/>
                </a:lnTo>
                <a:lnTo>
                  <a:pt x="51" y="541"/>
                </a:lnTo>
                <a:lnTo>
                  <a:pt x="49" y="550"/>
                </a:lnTo>
                <a:lnTo>
                  <a:pt x="48" y="558"/>
                </a:lnTo>
                <a:lnTo>
                  <a:pt x="47" y="565"/>
                </a:lnTo>
                <a:lnTo>
                  <a:pt x="46" y="573"/>
                </a:lnTo>
                <a:lnTo>
                  <a:pt x="45" y="579"/>
                </a:lnTo>
                <a:lnTo>
                  <a:pt x="44" y="586"/>
                </a:lnTo>
                <a:lnTo>
                  <a:pt x="42" y="591"/>
                </a:lnTo>
                <a:lnTo>
                  <a:pt x="41" y="597"/>
                </a:lnTo>
                <a:lnTo>
                  <a:pt x="39" y="608"/>
                </a:lnTo>
                <a:lnTo>
                  <a:pt x="37" y="616"/>
                </a:lnTo>
                <a:lnTo>
                  <a:pt x="35" y="625"/>
                </a:lnTo>
                <a:lnTo>
                  <a:pt x="34" y="633"/>
                </a:lnTo>
                <a:lnTo>
                  <a:pt x="32" y="639"/>
                </a:lnTo>
                <a:lnTo>
                  <a:pt x="30" y="645"/>
                </a:lnTo>
                <a:lnTo>
                  <a:pt x="29" y="650"/>
                </a:lnTo>
                <a:lnTo>
                  <a:pt x="25" y="660"/>
                </a:lnTo>
                <a:lnTo>
                  <a:pt x="23" y="664"/>
                </a:lnTo>
                <a:lnTo>
                  <a:pt x="21" y="668"/>
                </a:lnTo>
                <a:lnTo>
                  <a:pt x="16" y="672"/>
                </a:lnTo>
                <a:lnTo>
                  <a:pt x="13" y="670"/>
                </a:lnTo>
                <a:lnTo>
                  <a:pt x="10" y="664"/>
                </a:lnTo>
                <a:lnTo>
                  <a:pt x="8" y="660"/>
                </a:lnTo>
                <a:lnTo>
                  <a:pt x="7" y="651"/>
                </a:lnTo>
                <a:lnTo>
                  <a:pt x="5" y="646"/>
                </a:lnTo>
                <a:lnTo>
                  <a:pt x="5" y="640"/>
                </a:lnTo>
                <a:lnTo>
                  <a:pt x="4" y="633"/>
                </a:lnTo>
                <a:lnTo>
                  <a:pt x="3" y="626"/>
                </a:lnTo>
                <a:lnTo>
                  <a:pt x="2" y="618"/>
                </a:lnTo>
                <a:lnTo>
                  <a:pt x="2" y="614"/>
                </a:lnTo>
                <a:lnTo>
                  <a:pt x="2" y="609"/>
                </a:lnTo>
                <a:lnTo>
                  <a:pt x="1" y="604"/>
                </a:lnTo>
                <a:lnTo>
                  <a:pt x="1" y="599"/>
                </a:lnTo>
                <a:lnTo>
                  <a:pt x="1" y="594"/>
                </a:lnTo>
                <a:lnTo>
                  <a:pt x="1" y="588"/>
                </a:lnTo>
                <a:lnTo>
                  <a:pt x="0" y="582"/>
                </a:lnTo>
                <a:lnTo>
                  <a:pt x="0" y="575"/>
                </a:lnTo>
                <a:lnTo>
                  <a:pt x="0" y="569"/>
                </a:lnTo>
                <a:lnTo>
                  <a:pt x="0" y="561"/>
                </a:lnTo>
                <a:lnTo>
                  <a:pt x="0" y="554"/>
                </a:lnTo>
                <a:lnTo>
                  <a:pt x="0" y="545"/>
                </a:lnTo>
                <a:lnTo>
                  <a:pt x="0" y="537"/>
                </a:lnTo>
                <a:lnTo>
                  <a:pt x="0" y="527"/>
                </a:lnTo>
                <a:lnTo>
                  <a:pt x="0" y="517"/>
                </a:lnTo>
                <a:lnTo>
                  <a:pt x="0" y="507"/>
                </a:lnTo>
                <a:lnTo>
                  <a:pt x="0" y="496"/>
                </a:lnTo>
                <a:lnTo>
                  <a:pt x="1" y="483"/>
                </a:lnTo>
                <a:lnTo>
                  <a:pt x="1" y="468"/>
                </a:lnTo>
                <a:lnTo>
                  <a:pt x="2" y="451"/>
                </a:lnTo>
                <a:lnTo>
                  <a:pt x="3" y="431"/>
                </a:lnTo>
                <a:lnTo>
                  <a:pt x="4" y="405"/>
                </a:lnTo>
                <a:lnTo>
                  <a:pt x="10" y="306"/>
                </a:lnTo>
              </a:path>
            </a:pathLst>
          </a:custGeom>
          <a:solidFill>
            <a:srgbClr val="40597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Rectangle 18">
            <a:extLst>
              <a:ext uri="{FF2B5EF4-FFF2-40B4-BE49-F238E27FC236}">
                <a16:creationId xmlns:a16="http://schemas.microsoft.com/office/drawing/2014/main" id="{04A024D8-77E7-4344-A77D-E83077230EC9}"/>
              </a:ext>
            </a:extLst>
          </p:cNvPr>
          <p:cNvSpPr>
            <a:spLocks noChangeArrowheads="1"/>
          </p:cNvSpPr>
          <p:nvPr/>
        </p:nvSpPr>
        <p:spPr bwMode="auto">
          <a:xfrm>
            <a:off x="2055813" y="1444625"/>
            <a:ext cx="25558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i="1">
                <a:latin typeface="Arial" panose="020B0604020202020204" pitchFamily="34" charset="0"/>
              </a:rPr>
              <a:t>S.aureus ATCC 12600</a:t>
            </a:r>
          </a:p>
        </p:txBody>
      </p:sp>
      <p:sp>
        <p:nvSpPr>
          <p:cNvPr id="35860" name="Rectangle 19">
            <a:extLst>
              <a:ext uri="{FF2B5EF4-FFF2-40B4-BE49-F238E27FC236}">
                <a16:creationId xmlns:a16="http://schemas.microsoft.com/office/drawing/2014/main" id="{499E7544-766C-094E-9245-2A4537AB8BC8}"/>
              </a:ext>
            </a:extLst>
          </p:cNvPr>
          <p:cNvSpPr>
            <a:spLocks noChangeArrowheads="1"/>
          </p:cNvSpPr>
          <p:nvPr/>
        </p:nvSpPr>
        <p:spPr bwMode="auto">
          <a:xfrm>
            <a:off x="3175000" y="3354388"/>
            <a:ext cx="235267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i="1">
                <a:latin typeface="Arial" panose="020B0604020202020204" pitchFamily="34" charset="0"/>
              </a:rPr>
              <a:t>V.parahaemolyticus</a:t>
            </a:r>
          </a:p>
        </p:txBody>
      </p:sp>
      <p:sp>
        <p:nvSpPr>
          <p:cNvPr id="35861" name="Rectangle 20">
            <a:extLst>
              <a:ext uri="{FF2B5EF4-FFF2-40B4-BE49-F238E27FC236}">
                <a16:creationId xmlns:a16="http://schemas.microsoft.com/office/drawing/2014/main" id="{AF23D81A-6D68-DA4B-A67E-3FF8221FB68C}"/>
              </a:ext>
            </a:extLst>
          </p:cNvPr>
          <p:cNvSpPr>
            <a:spLocks noChangeArrowheads="1"/>
          </p:cNvSpPr>
          <p:nvPr/>
        </p:nvSpPr>
        <p:spPr bwMode="auto">
          <a:xfrm>
            <a:off x="3325813" y="3794125"/>
            <a:ext cx="15271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i="1">
                <a:latin typeface="Arial" panose="020B0604020202020204" pitchFamily="34" charset="0"/>
              </a:rPr>
              <a:t>ATCC 17802</a:t>
            </a:r>
          </a:p>
        </p:txBody>
      </p:sp>
      <p:sp>
        <p:nvSpPr>
          <p:cNvPr id="35862" name="Rectangle 21">
            <a:extLst>
              <a:ext uri="{FF2B5EF4-FFF2-40B4-BE49-F238E27FC236}">
                <a16:creationId xmlns:a16="http://schemas.microsoft.com/office/drawing/2014/main" id="{2C56D20E-6775-6A45-A465-EF038D588A3D}"/>
              </a:ext>
            </a:extLst>
          </p:cNvPr>
          <p:cNvSpPr>
            <a:spLocks noChangeArrowheads="1"/>
          </p:cNvSpPr>
          <p:nvPr/>
        </p:nvSpPr>
        <p:spPr bwMode="auto">
          <a:xfrm>
            <a:off x="2384425" y="625475"/>
            <a:ext cx="3898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Date Placeholder 3">
            <a:extLst>
              <a:ext uri="{FF2B5EF4-FFF2-40B4-BE49-F238E27FC236}">
                <a16:creationId xmlns:a16="http://schemas.microsoft.com/office/drawing/2014/main" id="{A7CB07CD-0FC2-294B-9AB1-404598A0E133}"/>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F01F074-0AA8-7B42-AAB6-673A9A771825}"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37890" name="Footer Placeholder 4">
            <a:extLst>
              <a:ext uri="{FF2B5EF4-FFF2-40B4-BE49-F238E27FC236}">
                <a16:creationId xmlns:a16="http://schemas.microsoft.com/office/drawing/2014/main" id="{2582EE92-06E6-804E-BAF3-FC2F534F4400}"/>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24580" name="Rectangle 2">
            <a:extLst>
              <a:ext uri="{FF2B5EF4-FFF2-40B4-BE49-F238E27FC236}">
                <a16:creationId xmlns:a16="http://schemas.microsoft.com/office/drawing/2014/main" id="{26513CCF-B175-B445-9AA8-70344D4F7008}"/>
              </a:ext>
            </a:extLst>
          </p:cNvPr>
          <p:cNvSpPr>
            <a:spLocks noGrp="1" noChangeArrowheads="1"/>
          </p:cNvSpPr>
          <p:nvPr>
            <p:ph type="title"/>
          </p:nvPr>
        </p:nvSpPr>
        <p:spPr>
          <a:xfrm>
            <a:off x="0" y="0"/>
            <a:ext cx="6705600" cy="838200"/>
          </a:xfrm>
          <a:extLst>
            <a:ext uri="{91240B29-F687-4f45-9708-019B960494DF}"/>
          </a:extLst>
        </p:spPr>
        <p:txBody>
          <a:bodyPr lIns="90488" tIns="44450" rIns="90488" bIns="44450"/>
          <a:lstStyle/>
          <a:p>
            <a:pPr>
              <a:defRPr/>
            </a:pPr>
            <a:r>
              <a:rPr lang="en-US">
                <a:solidFill>
                  <a:schemeClr val="tx1"/>
                </a:solidFill>
                <a:cs typeface="+mj-cs"/>
              </a:rPr>
              <a:t>Ratios using DNA Dyes</a:t>
            </a:r>
          </a:p>
        </p:txBody>
      </p:sp>
      <p:sp>
        <p:nvSpPr>
          <p:cNvPr id="37892" name="Freeform 3">
            <a:extLst>
              <a:ext uri="{FF2B5EF4-FFF2-40B4-BE49-F238E27FC236}">
                <a16:creationId xmlns:a16="http://schemas.microsoft.com/office/drawing/2014/main" id="{E660C9C1-C435-F648-AF30-54A574FCC8B0}"/>
              </a:ext>
            </a:extLst>
          </p:cNvPr>
          <p:cNvSpPr>
            <a:spLocks/>
          </p:cNvSpPr>
          <p:nvPr/>
        </p:nvSpPr>
        <p:spPr bwMode="auto">
          <a:xfrm>
            <a:off x="1866900" y="1339850"/>
            <a:ext cx="5083175" cy="4321175"/>
          </a:xfrm>
          <a:custGeom>
            <a:avLst/>
            <a:gdLst>
              <a:gd name="T0" fmla="*/ 0 w 3202"/>
              <a:gd name="T1" fmla="*/ 0 h 2722"/>
              <a:gd name="T2" fmla="*/ 2147483646 w 3202"/>
              <a:gd name="T3" fmla="*/ 0 h 2722"/>
              <a:gd name="T4" fmla="*/ 2147483646 w 3202"/>
              <a:gd name="T5" fmla="*/ 2147483646 h 2722"/>
              <a:gd name="T6" fmla="*/ 0 w 3202"/>
              <a:gd name="T7" fmla="*/ 2147483646 h 2722"/>
              <a:gd name="T8" fmla="*/ 0 w 3202"/>
              <a:gd name="T9" fmla="*/ 0 h 27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2" h="2722">
                <a:moveTo>
                  <a:pt x="0" y="0"/>
                </a:moveTo>
                <a:lnTo>
                  <a:pt x="3201" y="0"/>
                </a:lnTo>
                <a:lnTo>
                  <a:pt x="3201" y="2721"/>
                </a:lnTo>
                <a:lnTo>
                  <a:pt x="0" y="2721"/>
                </a:lnTo>
                <a:lnTo>
                  <a:pt x="0" y="0"/>
                </a:lnTo>
              </a:path>
            </a:pathLst>
          </a:custGeom>
          <a:solidFill>
            <a:srgbClr val="A2C1FE"/>
          </a:solidFill>
          <a:ln>
            <a:noFill/>
          </a:ln>
          <a:effectLst>
            <a:outerShdw dist="107763" dir="2700000" algn="ctr" rotWithShape="0">
              <a:srgbClr val="676767"/>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endParaRPr lang="en-US"/>
          </a:p>
        </p:txBody>
      </p:sp>
      <p:sp>
        <p:nvSpPr>
          <p:cNvPr id="37893" name="Rectangle 4">
            <a:extLst>
              <a:ext uri="{FF2B5EF4-FFF2-40B4-BE49-F238E27FC236}">
                <a16:creationId xmlns:a16="http://schemas.microsoft.com/office/drawing/2014/main" id="{B3D04E41-9B75-E748-B964-2B061955B862}"/>
              </a:ext>
            </a:extLst>
          </p:cNvPr>
          <p:cNvSpPr>
            <a:spLocks noChangeArrowheads="1"/>
          </p:cNvSpPr>
          <p:nvPr/>
        </p:nvSpPr>
        <p:spPr bwMode="auto">
          <a:xfrm>
            <a:off x="2606675" y="5759450"/>
            <a:ext cx="35512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latin typeface="Arial" panose="020B0604020202020204" pitchFamily="34" charset="0"/>
              </a:rPr>
              <a:t>Chromomycin A3 [G-C]</a:t>
            </a:r>
          </a:p>
        </p:txBody>
      </p:sp>
      <p:sp>
        <p:nvSpPr>
          <p:cNvPr id="37894" name="Rectangle 5">
            <a:extLst>
              <a:ext uri="{FF2B5EF4-FFF2-40B4-BE49-F238E27FC236}">
                <a16:creationId xmlns:a16="http://schemas.microsoft.com/office/drawing/2014/main" id="{2AFD6183-88E9-0F47-A47E-C834FC9B0D92}"/>
              </a:ext>
            </a:extLst>
          </p:cNvPr>
          <p:cNvSpPr>
            <a:spLocks noChangeArrowheads="1"/>
          </p:cNvSpPr>
          <p:nvPr/>
        </p:nvSpPr>
        <p:spPr bwMode="auto">
          <a:xfrm rot="-5400000">
            <a:off x="23019" y="3429794"/>
            <a:ext cx="31130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latin typeface="Arial" panose="020B0604020202020204" pitchFamily="34" charset="0"/>
              </a:rPr>
              <a:t>Hoechst 33258 [A-T]</a:t>
            </a:r>
          </a:p>
        </p:txBody>
      </p:sp>
      <p:sp>
        <p:nvSpPr>
          <p:cNvPr id="37895" name="Freeform 6">
            <a:extLst>
              <a:ext uri="{FF2B5EF4-FFF2-40B4-BE49-F238E27FC236}">
                <a16:creationId xmlns:a16="http://schemas.microsoft.com/office/drawing/2014/main" id="{592E4B80-2E27-B54F-AF20-198543BE9A65}"/>
              </a:ext>
            </a:extLst>
          </p:cNvPr>
          <p:cNvSpPr>
            <a:spLocks/>
          </p:cNvSpPr>
          <p:nvPr/>
        </p:nvSpPr>
        <p:spPr bwMode="auto">
          <a:xfrm>
            <a:off x="1960563" y="1865313"/>
            <a:ext cx="500062" cy="3708400"/>
          </a:xfrm>
          <a:custGeom>
            <a:avLst/>
            <a:gdLst>
              <a:gd name="T0" fmla="*/ 2147483646 w 315"/>
              <a:gd name="T1" fmla="*/ 2147483646 h 2336"/>
              <a:gd name="T2" fmla="*/ 2147483646 w 315"/>
              <a:gd name="T3" fmla="*/ 2147483646 h 2336"/>
              <a:gd name="T4" fmla="*/ 2147483646 w 315"/>
              <a:gd name="T5" fmla="*/ 2147483646 h 2336"/>
              <a:gd name="T6" fmla="*/ 2147483646 w 315"/>
              <a:gd name="T7" fmla="*/ 2147483646 h 2336"/>
              <a:gd name="T8" fmla="*/ 2147483646 w 315"/>
              <a:gd name="T9" fmla="*/ 2147483646 h 2336"/>
              <a:gd name="T10" fmla="*/ 2147483646 w 315"/>
              <a:gd name="T11" fmla="*/ 2147483646 h 2336"/>
              <a:gd name="T12" fmla="*/ 2147483646 w 315"/>
              <a:gd name="T13" fmla="*/ 2147483646 h 2336"/>
              <a:gd name="T14" fmla="*/ 2147483646 w 315"/>
              <a:gd name="T15" fmla="*/ 2147483646 h 2336"/>
              <a:gd name="T16" fmla="*/ 2147483646 w 315"/>
              <a:gd name="T17" fmla="*/ 2147483646 h 2336"/>
              <a:gd name="T18" fmla="*/ 2147483646 w 315"/>
              <a:gd name="T19" fmla="*/ 2147483646 h 2336"/>
              <a:gd name="T20" fmla="*/ 2147483646 w 315"/>
              <a:gd name="T21" fmla="*/ 2147483646 h 2336"/>
              <a:gd name="T22" fmla="*/ 2147483646 w 315"/>
              <a:gd name="T23" fmla="*/ 2147483646 h 2336"/>
              <a:gd name="T24" fmla="*/ 2147483646 w 315"/>
              <a:gd name="T25" fmla="*/ 2147483646 h 2336"/>
              <a:gd name="T26" fmla="*/ 2147483646 w 315"/>
              <a:gd name="T27" fmla="*/ 2147483646 h 2336"/>
              <a:gd name="T28" fmla="*/ 2147483646 w 315"/>
              <a:gd name="T29" fmla="*/ 2147483646 h 2336"/>
              <a:gd name="T30" fmla="*/ 2147483646 w 315"/>
              <a:gd name="T31" fmla="*/ 0 h 2336"/>
              <a:gd name="T32" fmla="*/ 2147483646 w 315"/>
              <a:gd name="T33" fmla="*/ 2147483646 h 2336"/>
              <a:gd name="T34" fmla="*/ 2147483646 w 315"/>
              <a:gd name="T35" fmla="*/ 2147483646 h 2336"/>
              <a:gd name="T36" fmla="*/ 2147483646 w 315"/>
              <a:gd name="T37" fmla="*/ 2147483646 h 2336"/>
              <a:gd name="T38" fmla="*/ 2147483646 w 315"/>
              <a:gd name="T39" fmla="*/ 2147483646 h 2336"/>
              <a:gd name="T40" fmla="*/ 2147483646 w 315"/>
              <a:gd name="T41" fmla="*/ 2147483646 h 2336"/>
              <a:gd name="T42" fmla="*/ 2147483646 w 315"/>
              <a:gd name="T43" fmla="*/ 2147483646 h 2336"/>
              <a:gd name="T44" fmla="*/ 2147483646 w 315"/>
              <a:gd name="T45" fmla="*/ 2147483646 h 2336"/>
              <a:gd name="T46" fmla="*/ 2147483646 w 315"/>
              <a:gd name="T47" fmla="*/ 2147483646 h 2336"/>
              <a:gd name="T48" fmla="*/ 2147483646 w 315"/>
              <a:gd name="T49" fmla="*/ 2147483646 h 2336"/>
              <a:gd name="T50" fmla="*/ 2147483646 w 315"/>
              <a:gd name="T51" fmla="*/ 2147483646 h 2336"/>
              <a:gd name="T52" fmla="*/ 2147483646 w 315"/>
              <a:gd name="T53" fmla="*/ 2147483646 h 2336"/>
              <a:gd name="T54" fmla="*/ 2147483646 w 315"/>
              <a:gd name="T55" fmla="*/ 2147483646 h 2336"/>
              <a:gd name="T56" fmla="*/ 2147483646 w 315"/>
              <a:gd name="T57" fmla="*/ 2147483646 h 2336"/>
              <a:gd name="T58" fmla="*/ 2147483646 w 315"/>
              <a:gd name="T59" fmla="*/ 2147483646 h 2336"/>
              <a:gd name="T60" fmla="*/ 2147483646 w 315"/>
              <a:gd name="T61" fmla="*/ 2147483646 h 2336"/>
              <a:gd name="T62" fmla="*/ 2147483646 w 315"/>
              <a:gd name="T63" fmla="*/ 2147483646 h 2336"/>
              <a:gd name="T64" fmla="*/ 2147483646 w 315"/>
              <a:gd name="T65" fmla="*/ 2147483646 h 2336"/>
              <a:gd name="T66" fmla="*/ 2147483646 w 315"/>
              <a:gd name="T67" fmla="*/ 2147483646 h 2336"/>
              <a:gd name="T68" fmla="*/ 2147483646 w 315"/>
              <a:gd name="T69" fmla="*/ 2147483646 h 2336"/>
              <a:gd name="T70" fmla="*/ 2147483646 w 315"/>
              <a:gd name="T71" fmla="*/ 2147483646 h 2336"/>
              <a:gd name="T72" fmla="*/ 2147483646 w 315"/>
              <a:gd name="T73" fmla="*/ 2147483646 h 2336"/>
              <a:gd name="T74" fmla="*/ 2147483646 w 315"/>
              <a:gd name="T75" fmla="*/ 2147483646 h 2336"/>
              <a:gd name="T76" fmla="*/ 2147483646 w 315"/>
              <a:gd name="T77" fmla="*/ 2147483646 h 2336"/>
              <a:gd name="T78" fmla="*/ 2147483646 w 315"/>
              <a:gd name="T79" fmla="*/ 2147483646 h 2336"/>
              <a:gd name="T80" fmla="*/ 2147483646 w 315"/>
              <a:gd name="T81" fmla="*/ 2147483646 h 2336"/>
              <a:gd name="T82" fmla="*/ 2147483646 w 315"/>
              <a:gd name="T83" fmla="*/ 2147483646 h 2336"/>
              <a:gd name="T84" fmla="*/ 2147483646 w 315"/>
              <a:gd name="T85" fmla="*/ 2147483646 h 2336"/>
              <a:gd name="T86" fmla="*/ 2147483646 w 315"/>
              <a:gd name="T87" fmla="*/ 2147483646 h 2336"/>
              <a:gd name="T88" fmla="*/ 2147483646 w 315"/>
              <a:gd name="T89" fmla="*/ 2147483646 h 2336"/>
              <a:gd name="T90" fmla="*/ 2147483646 w 315"/>
              <a:gd name="T91" fmla="*/ 2147483646 h 2336"/>
              <a:gd name="T92" fmla="*/ 2147483646 w 315"/>
              <a:gd name="T93" fmla="*/ 2147483646 h 2336"/>
              <a:gd name="T94" fmla="*/ 2147483646 w 315"/>
              <a:gd name="T95" fmla="*/ 2147483646 h 2336"/>
              <a:gd name="T96" fmla="*/ 2147483646 w 315"/>
              <a:gd name="T97" fmla="*/ 2147483646 h 2336"/>
              <a:gd name="T98" fmla="*/ 2147483646 w 315"/>
              <a:gd name="T99" fmla="*/ 2147483646 h 2336"/>
              <a:gd name="T100" fmla="*/ 2147483646 w 315"/>
              <a:gd name="T101" fmla="*/ 2147483646 h 2336"/>
              <a:gd name="T102" fmla="*/ 2147483646 w 315"/>
              <a:gd name="T103" fmla="*/ 2147483646 h 2336"/>
              <a:gd name="T104" fmla="*/ 2147483646 w 315"/>
              <a:gd name="T105" fmla="*/ 2147483646 h 2336"/>
              <a:gd name="T106" fmla="*/ 2147483646 w 315"/>
              <a:gd name="T107" fmla="*/ 2147483646 h 2336"/>
              <a:gd name="T108" fmla="*/ 2147483646 w 315"/>
              <a:gd name="T109" fmla="*/ 2147483646 h 2336"/>
              <a:gd name="T110" fmla="*/ 2147483646 w 315"/>
              <a:gd name="T111" fmla="*/ 2147483646 h 2336"/>
              <a:gd name="T112" fmla="*/ 2147483646 w 315"/>
              <a:gd name="T113" fmla="*/ 2147483646 h 2336"/>
              <a:gd name="T114" fmla="*/ 2147483646 w 315"/>
              <a:gd name="T115" fmla="*/ 2147483646 h 2336"/>
              <a:gd name="T116" fmla="*/ 2147483646 w 315"/>
              <a:gd name="T117" fmla="*/ 2147483646 h 2336"/>
              <a:gd name="T118" fmla="*/ 2147483646 w 315"/>
              <a:gd name="T119" fmla="*/ 2147483646 h 23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15" h="2336">
                <a:moveTo>
                  <a:pt x="43" y="1107"/>
                </a:moveTo>
                <a:lnTo>
                  <a:pt x="51" y="1022"/>
                </a:lnTo>
                <a:lnTo>
                  <a:pt x="57" y="972"/>
                </a:lnTo>
                <a:lnTo>
                  <a:pt x="61" y="934"/>
                </a:lnTo>
                <a:lnTo>
                  <a:pt x="64" y="901"/>
                </a:lnTo>
                <a:lnTo>
                  <a:pt x="67" y="873"/>
                </a:lnTo>
                <a:lnTo>
                  <a:pt x="73" y="823"/>
                </a:lnTo>
                <a:lnTo>
                  <a:pt x="79" y="780"/>
                </a:lnTo>
                <a:lnTo>
                  <a:pt x="83" y="742"/>
                </a:lnTo>
                <a:lnTo>
                  <a:pt x="87" y="708"/>
                </a:lnTo>
                <a:lnTo>
                  <a:pt x="92" y="677"/>
                </a:lnTo>
                <a:lnTo>
                  <a:pt x="99" y="621"/>
                </a:lnTo>
                <a:lnTo>
                  <a:pt x="107" y="571"/>
                </a:lnTo>
                <a:lnTo>
                  <a:pt x="113" y="527"/>
                </a:lnTo>
                <a:lnTo>
                  <a:pt x="120" y="486"/>
                </a:lnTo>
                <a:lnTo>
                  <a:pt x="129" y="432"/>
                </a:lnTo>
                <a:lnTo>
                  <a:pt x="134" y="399"/>
                </a:lnTo>
                <a:lnTo>
                  <a:pt x="140" y="368"/>
                </a:lnTo>
                <a:lnTo>
                  <a:pt x="148" y="326"/>
                </a:lnTo>
                <a:lnTo>
                  <a:pt x="153" y="301"/>
                </a:lnTo>
                <a:lnTo>
                  <a:pt x="160" y="265"/>
                </a:lnTo>
                <a:lnTo>
                  <a:pt x="173" y="208"/>
                </a:lnTo>
                <a:lnTo>
                  <a:pt x="183" y="168"/>
                </a:lnTo>
                <a:lnTo>
                  <a:pt x="189" y="144"/>
                </a:lnTo>
                <a:lnTo>
                  <a:pt x="198" y="112"/>
                </a:lnTo>
                <a:lnTo>
                  <a:pt x="213" y="67"/>
                </a:lnTo>
                <a:lnTo>
                  <a:pt x="230" y="29"/>
                </a:lnTo>
                <a:lnTo>
                  <a:pt x="244" y="8"/>
                </a:lnTo>
                <a:lnTo>
                  <a:pt x="247" y="5"/>
                </a:lnTo>
                <a:lnTo>
                  <a:pt x="252" y="1"/>
                </a:lnTo>
                <a:lnTo>
                  <a:pt x="256" y="0"/>
                </a:lnTo>
                <a:lnTo>
                  <a:pt x="261" y="0"/>
                </a:lnTo>
                <a:lnTo>
                  <a:pt x="265" y="1"/>
                </a:lnTo>
                <a:lnTo>
                  <a:pt x="269" y="4"/>
                </a:lnTo>
                <a:lnTo>
                  <a:pt x="273" y="8"/>
                </a:lnTo>
                <a:lnTo>
                  <a:pt x="275" y="12"/>
                </a:lnTo>
                <a:lnTo>
                  <a:pt x="291" y="55"/>
                </a:lnTo>
                <a:lnTo>
                  <a:pt x="298" y="96"/>
                </a:lnTo>
                <a:lnTo>
                  <a:pt x="305" y="150"/>
                </a:lnTo>
                <a:lnTo>
                  <a:pt x="308" y="183"/>
                </a:lnTo>
                <a:lnTo>
                  <a:pt x="310" y="220"/>
                </a:lnTo>
                <a:lnTo>
                  <a:pt x="312" y="261"/>
                </a:lnTo>
                <a:lnTo>
                  <a:pt x="313" y="309"/>
                </a:lnTo>
                <a:lnTo>
                  <a:pt x="314" y="362"/>
                </a:lnTo>
                <a:lnTo>
                  <a:pt x="314" y="423"/>
                </a:lnTo>
                <a:lnTo>
                  <a:pt x="314" y="457"/>
                </a:lnTo>
                <a:lnTo>
                  <a:pt x="314" y="493"/>
                </a:lnTo>
                <a:lnTo>
                  <a:pt x="313" y="534"/>
                </a:lnTo>
                <a:lnTo>
                  <a:pt x="312" y="578"/>
                </a:lnTo>
                <a:lnTo>
                  <a:pt x="311" y="626"/>
                </a:lnTo>
                <a:lnTo>
                  <a:pt x="309" y="681"/>
                </a:lnTo>
                <a:lnTo>
                  <a:pt x="307" y="711"/>
                </a:lnTo>
                <a:lnTo>
                  <a:pt x="306" y="744"/>
                </a:lnTo>
                <a:lnTo>
                  <a:pt x="304" y="781"/>
                </a:lnTo>
                <a:lnTo>
                  <a:pt x="302" y="821"/>
                </a:lnTo>
                <a:lnTo>
                  <a:pt x="299" y="867"/>
                </a:lnTo>
                <a:lnTo>
                  <a:pt x="296" y="922"/>
                </a:lnTo>
                <a:lnTo>
                  <a:pt x="294" y="954"/>
                </a:lnTo>
                <a:lnTo>
                  <a:pt x="291" y="993"/>
                </a:lnTo>
                <a:lnTo>
                  <a:pt x="287" y="1042"/>
                </a:lnTo>
                <a:lnTo>
                  <a:pt x="271" y="1229"/>
                </a:lnTo>
                <a:lnTo>
                  <a:pt x="263" y="1314"/>
                </a:lnTo>
                <a:lnTo>
                  <a:pt x="258" y="1363"/>
                </a:lnTo>
                <a:lnTo>
                  <a:pt x="254" y="1401"/>
                </a:lnTo>
                <a:lnTo>
                  <a:pt x="250" y="1434"/>
                </a:lnTo>
                <a:lnTo>
                  <a:pt x="247" y="1462"/>
                </a:lnTo>
                <a:lnTo>
                  <a:pt x="242" y="1512"/>
                </a:lnTo>
                <a:lnTo>
                  <a:pt x="237" y="1555"/>
                </a:lnTo>
                <a:lnTo>
                  <a:pt x="231" y="1593"/>
                </a:lnTo>
                <a:lnTo>
                  <a:pt x="227" y="1627"/>
                </a:lnTo>
                <a:lnTo>
                  <a:pt x="223" y="1658"/>
                </a:lnTo>
                <a:lnTo>
                  <a:pt x="215" y="1714"/>
                </a:lnTo>
                <a:lnTo>
                  <a:pt x="208" y="1764"/>
                </a:lnTo>
                <a:lnTo>
                  <a:pt x="201" y="1809"/>
                </a:lnTo>
                <a:lnTo>
                  <a:pt x="195" y="1849"/>
                </a:lnTo>
                <a:lnTo>
                  <a:pt x="186" y="1903"/>
                </a:lnTo>
                <a:lnTo>
                  <a:pt x="180" y="1936"/>
                </a:lnTo>
                <a:lnTo>
                  <a:pt x="175" y="1967"/>
                </a:lnTo>
                <a:lnTo>
                  <a:pt x="167" y="2009"/>
                </a:lnTo>
                <a:lnTo>
                  <a:pt x="162" y="2034"/>
                </a:lnTo>
                <a:lnTo>
                  <a:pt x="155" y="2070"/>
                </a:lnTo>
                <a:lnTo>
                  <a:pt x="142" y="2127"/>
                </a:lnTo>
                <a:lnTo>
                  <a:pt x="132" y="2168"/>
                </a:lnTo>
                <a:lnTo>
                  <a:pt x="126" y="2191"/>
                </a:lnTo>
                <a:lnTo>
                  <a:pt x="117" y="2223"/>
                </a:lnTo>
                <a:lnTo>
                  <a:pt x="101" y="2269"/>
                </a:lnTo>
                <a:lnTo>
                  <a:pt x="85" y="2306"/>
                </a:lnTo>
                <a:lnTo>
                  <a:pt x="71" y="2327"/>
                </a:lnTo>
                <a:lnTo>
                  <a:pt x="67" y="2331"/>
                </a:lnTo>
                <a:lnTo>
                  <a:pt x="63" y="2334"/>
                </a:lnTo>
                <a:lnTo>
                  <a:pt x="59" y="2335"/>
                </a:lnTo>
                <a:lnTo>
                  <a:pt x="54" y="2335"/>
                </a:lnTo>
                <a:lnTo>
                  <a:pt x="50" y="2334"/>
                </a:lnTo>
                <a:lnTo>
                  <a:pt x="46" y="2332"/>
                </a:lnTo>
                <a:lnTo>
                  <a:pt x="43" y="2327"/>
                </a:lnTo>
                <a:lnTo>
                  <a:pt x="39" y="2323"/>
                </a:lnTo>
                <a:lnTo>
                  <a:pt x="24" y="2280"/>
                </a:lnTo>
                <a:lnTo>
                  <a:pt x="16" y="2239"/>
                </a:lnTo>
                <a:lnTo>
                  <a:pt x="10" y="2185"/>
                </a:lnTo>
                <a:lnTo>
                  <a:pt x="7" y="2152"/>
                </a:lnTo>
                <a:lnTo>
                  <a:pt x="5" y="2116"/>
                </a:lnTo>
                <a:lnTo>
                  <a:pt x="3" y="2074"/>
                </a:lnTo>
                <a:lnTo>
                  <a:pt x="1" y="2027"/>
                </a:lnTo>
                <a:lnTo>
                  <a:pt x="1" y="1973"/>
                </a:lnTo>
                <a:lnTo>
                  <a:pt x="0" y="1912"/>
                </a:lnTo>
                <a:lnTo>
                  <a:pt x="1" y="1878"/>
                </a:lnTo>
                <a:lnTo>
                  <a:pt x="1" y="1842"/>
                </a:lnTo>
                <a:lnTo>
                  <a:pt x="1" y="1801"/>
                </a:lnTo>
                <a:lnTo>
                  <a:pt x="3" y="1758"/>
                </a:lnTo>
                <a:lnTo>
                  <a:pt x="4" y="1709"/>
                </a:lnTo>
                <a:lnTo>
                  <a:pt x="6" y="1654"/>
                </a:lnTo>
                <a:lnTo>
                  <a:pt x="7" y="1624"/>
                </a:lnTo>
                <a:lnTo>
                  <a:pt x="9" y="1591"/>
                </a:lnTo>
                <a:lnTo>
                  <a:pt x="11" y="1555"/>
                </a:lnTo>
                <a:lnTo>
                  <a:pt x="13" y="1514"/>
                </a:lnTo>
                <a:lnTo>
                  <a:pt x="15" y="1468"/>
                </a:lnTo>
                <a:lnTo>
                  <a:pt x="19" y="1414"/>
                </a:lnTo>
                <a:lnTo>
                  <a:pt x="21" y="1381"/>
                </a:lnTo>
                <a:lnTo>
                  <a:pt x="24" y="1343"/>
                </a:lnTo>
                <a:lnTo>
                  <a:pt x="27" y="1293"/>
                </a:lnTo>
                <a:lnTo>
                  <a:pt x="43" y="1107"/>
                </a:lnTo>
              </a:path>
            </a:pathLst>
          </a:custGeom>
          <a:solidFill>
            <a:srgbClr val="CFF0FD"/>
          </a:solidFill>
          <a:ln w="25400" cap="rnd" cmpd="sng">
            <a:solidFill>
              <a:srgbClr val="88A8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7896" name="Group 7">
            <a:extLst>
              <a:ext uri="{FF2B5EF4-FFF2-40B4-BE49-F238E27FC236}">
                <a16:creationId xmlns:a16="http://schemas.microsoft.com/office/drawing/2014/main" id="{185C6755-15F0-0447-9558-C220B71346A7}"/>
              </a:ext>
            </a:extLst>
          </p:cNvPr>
          <p:cNvGrpSpPr>
            <a:grpSpLocks/>
          </p:cNvGrpSpPr>
          <p:nvPr/>
        </p:nvGrpSpPr>
        <p:grpSpPr bwMode="auto">
          <a:xfrm>
            <a:off x="2355850" y="3897313"/>
            <a:ext cx="1536700" cy="1579562"/>
            <a:chOff x="1484" y="2455"/>
            <a:chExt cx="968" cy="995"/>
          </a:xfrm>
        </p:grpSpPr>
        <p:sp>
          <p:nvSpPr>
            <p:cNvPr id="37905" name="Freeform 8">
              <a:extLst>
                <a:ext uri="{FF2B5EF4-FFF2-40B4-BE49-F238E27FC236}">
                  <a16:creationId xmlns:a16="http://schemas.microsoft.com/office/drawing/2014/main" id="{699D66F6-B204-904E-B632-F2538F5CF804}"/>
                </a:ext>
              </a:extLst>
            </p:cNvPr>
            <p:cNvSpPr>
              <a:spLocks/>
            </p:cNvSpPr>
            <p:nvPr/>
          </p:nvSpPr>
          <p:spPr bwMode="auto">
            <a:xfrm>
              <a:off x="1484" y="2455"/>
              <a:ext cx="968" cy="995"/>
            </a:xfrm>
            <a:custGeom>
              <a:avLst/>
              <a:gdLst>
                <a:gd name="T0" fmla="*/ 455 w 968"/>
                <a:gd name="T1" fmla="*/ 358 h 995"/>
                <a:gd name="T2" fmla="*/ 493 w 968"/>
                <a:gd name="T3" fmla="*/ 324 h 995"/>
                <a:gd name="T4" fmla="*/ 520 w 968"/>
                <a:gd name="T5" fmla="*/ 298 h 995"/>
                <a:gd name="T6" fmla="*/ 560 w 968"/>
                <a:gd name="T7" fmla="*/ 260 h 995"/>
                <a:gd name="T8" fmla="*/ 591 w 968"/>
                <a:gd name="T9" fmla="*/ 232 h 995"/>
                <a:gd name="T10" fmla="*/ 636 w 968"/>
                <a:gd name="T11" fmla="*/ 193 h 995"/>
                <a:gd name="T12" fmla="*/ 673 w 968"/>
                <a:gd name="T13" fmla="*/ 161 h 995"/>
                <a:gd name="T14" fmla="*/ 708 w 968"/>
                <a:gd name="T15" fmla="*/ 132 h 995"/>
                <a:gd name="T16" fmla="*/ 732 w 968"/>
                <a:gd name="T17" fmla="*/ 114 h 995"/>
                <a:gd name="T18" fmla="*/ 775 w 968"/>
                <a:gd name="T19" fmla="*/ 83 h 995"/>
                <a:gd name="T20" fmla="*/ 822 w 968"/>
                <a:gd name="T21" fmla="*/ 50 h 995"/>
                <a:gd name="T22" fmla="*/ 859 w 968"/>
                <a:gd name="T23" fmla="*/ 29 h 995"/>
                <a:gd name="T24" fmla="*/ 925 w 968"/>
                <a:gd name="T25" fmla="*/ 1 h 995"/>
                <a:gd name="T26" fmla="*/ 947 w 968"/>
                <a:gd name="T27" fmla="*/ 0 h 995"/>
                <a:gd name="T28" fmla="*/ 956 w 968"/>
                <a:gd name="T29" fmla="*/ 4 h 995"/>
                <a:gd name="T30" fmla="*/ 961 w 968"/>
                <a:gd name="T31" fmla="*/ 9 h 995"/>
                <a:gd name="T32" fmla="*/ 965 w 968"/>
                <a:gd name="T33" fmla="*/ 18 h 995"/>
                <a:gd name="T34" fmla="*/ 960 w 968"/>
                <a:gd name="T35" fmla="*/ 64 h 995"/>
                <a:gd name="T36" fmla="*/ 936 w 968"/>
                <a:gd name="T37" fmla="*/ 117 h 995"/>
                <a:gd name="T38" fmla="*/ 913 w 968"/>
                <a:gd name="T39" fmla="*/ 157 h 995"/>
                <a:gd name="T40" fmla="*/ 884 w 968"/>
                <a:gd name="T41" fmla="*/ 201 h 995"/>
                <a:gd name="T42" fmla="*/ 854 w 968"/>
                <a:gd name="T43" fmla="*/ 244 h 995"/>
                <a:gd name="T44" fmla="*/ 828 w 968"/>
                <a:gd name="T45" fmla="*/ 279 h 995"/>
                <a:gd name="T46" fmla="*/ 798 w 968"/>
                <a:gd name="T47" fmla="*/ 318 h 995"/>
                <a:gd name="T48" fmla="*/ 757 w 968"/>
                <a:gd name="T49" fmla="*/ 366 h 995"/>
                <a:gd name="T50" fmla="*/ 732 w 968"/>
                <a:gd name="T51" fmla="*/ 397 h 995"/>
                <a:gd name="T52" fmla="*/ 701 w 968"/>
                <a:gd name="T53" fmla="*/ 434 h 995"/>
                <a:gd name="T54" fmla="*/ 670 w 968"/>
                <a:gd name="T55" fmla="*/ 470 h 995"/>
                <a:gd name="T56" fmla="*/ 641 w 968"/>
                <a:gd name="T57" fmla="*/ 500 h 995"/>
                <a:gd name="T58" fmla="*/ 550 w 968"/>
                <a:gd name="T59" fmla="*/ 597 h 995"/>
                <a:gd name="T60" fmla="*/ 491 w 968"/>
                <a:gd name="T61" fmla="*/ 654 h 995"/>
                <a:gd name="T62" fmla="*/ 461 w 968"/>
                <a:gd name="T63" fmla="*/ 685 h 995"/>
                <a:gd name="T64" fmla="*/ 426 w 968"/>
                <a:gd name="T65" fmla="*/ 717 h 995"/>
                <a:gd name="T66" fmla="*/ 390 w 968"/>
                <a:gd name="T67" fmla="*/ 750 h 995"/>
                <a:gd name="T68" fmla="*/ 349 w 968"/>
                <a:gd name="T69" fmla="*/ 786 h 995"/>
                <a:gd name="T70" fmla="*/ 314 w 968"/>
                <a:gd name="T71" fmla="*/ 816 h 995"/>
                <a:gd name="T72" fmla="*/ 279 w 968"/>
                <a:gd name="T73" fmla="*/ 844 h 995"/>
                <a:gd name="T74" fmla="*/ 249 w 968"/>
                <a:gd name="T75" fmla="*/ 868 h 995"/>
                <a:gd name="T76" fmla="*/ 212 w 968"/>
                <a:gd name="T77" fmla="*/ 897 h 995"/>
                <a:gd name="T78" fmla="*/ 172 w 968"/>
                <a:gd name="T79" fmla="*/ 924 h 995"/>
                <a:gd name="T80" fmla="*/ 144 w 968"/>
                <a:gd name="T81" fmla="*/ 944 h 995"/>
                <a:gd name="T82" fmla="*/ 108 w 968"/>
                <a:gd name="T83" fmla="*/ 966 h 995"/>
                <a:gd name="T84" fmla="*/ 75 w 968"/>
                <a:gd name="T85" fmla="*/ 981 h 995"/>
                <a:gd name="T86" fmla="*/ 26 w 968"/>
                <a:gd name="T87" fmla="*/ 994 h 995"/>
                <a:gd name="T88" fmla="*/ 16 w 968"/>
                <a:gd name="T89" fmla="*/ 992 h 995"/>
                <a:gd name="T90" fmla="*/ 9 w 968"/>
                <a:gd name="T91" fmla="*/ 987 h 995"/>
                <a:gd name="T92" fmla="*/ 3 w 968"/>
                <a:gd name="T93" fmla="*/ 981 h 995"/>
                <a:gd name="T94" fmla="*/ 0 w 968"/>
                <a:gd name="T95" fmla="*/ 972 h 995"/>
                <a:gd name="T96" fmla="*/ 14 w 968"/>
                <a:gd name="T97" fmla="*/ 910 h 995"/>
                <a:gd name="T98" fmla="*/ 41 w 968"/>
                <a:gd name="T99" fmla="*/ 858 h 995"/>
                <a:gd name="T100" fmla="*/ 68 w 968"/>
                <a:gd name="T101" fmla="*/ 814 h 995"/>
                <a:gd name="T102" fmla="*/ 102 w 968"/>
                <a:gd name="T103" fmla="*/ 764 h 995"/>
                <a:gd name="T104" fmla="*/ 125 w 968"/>
                <a:gd name="T105" fmla="*/ 734 h 995"/>
                <a:gd name="T106" fmla="*/ 153 w 968"/>
                <a:gd name="T107" fmla="*/ 696 h 995"/>
                <a:gd name="T108" fmla="*/ 188 w 968"/>
                <a:gd name="T109" fmla="*/ 653 h 995"/>
                <a:gd name="T110" fmla="*/ 221 w 968"/>
                <a:gd name="T111" fmla="*/ 612 h 995"/>
                <a:gd name="T112" fmla="*/ 250 w 968"/>
                <a:gd name="T113" fmla="*/ 581 h 995"/>
                <a:gd name="T114" fmla="*/ 285 w 968"/>
                <a:gd name="T115" fmla="*/ 539 h 995"/>
                <a:gd name="T116" fmla="*/ 309 w 968"/>
                <a:gd name="T117" fmla="*/ 511 h 995"/>
                <a:gd name="T118" fmla="*/ 345 w 968"/>
                <a:gd name="T119" fmla="*/ 473 h 9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68" h="995">
                  <a:moveTo>
                    <a:pt x="419" y="396"/>
                  </a:moveTo>
                  <a:lnTo>
                    <a:pt x="455" y="358"/>
                  </a:lnTo>
                  <a:lnTo>
                    <a:pt x="475" y="340"/>
                  </a:lnTo>
                  <a:lnTo>
                    <a:pt x="493" y="324"/>
                  </a:lnTo>
                  <a:lnTo>
                    <a:pt x="507" y="309"/>
                  </a:lnTo>
                  <a:lnTo>
                    <a:pt x="520" y="298"/>
                  </a:lnTo>
                  <a:lnTo>
                    <a:pt x="540" y="277"/>
                  </a:lnTo>
                  <a:lnTo>
                    <a:pt x="560" y="260"/>
                  </a:lnTo>
                  <a:lnTo>
                    <a:pt x="576" y="244"/>
                  </a:lnTo>
                  <a:lnTo>
                    <a:pt x="591" y="232"/>
                  </a:lnTo>
                  <a:lnTo>
                    <a:pt x="617" y="208"/>
                  </a:lnTo>
                  <a:lnTo>
                    <a:pt x="636" y="193"/>
                  </a:lnTo>
                  <a:lnTo>
                    <a:pt x="653" y="178"/>
                  </a:lnTo>
                  <a:lnTo>
                    <a:pt x="673" y="161"/>
                  </a:lnTo>
                  <a:lnTo>
                    <a:pt x="687" y="150"/>
                  </a:lnTo>
                  <a:lnTo>
                    <a:pt x="708" y="132"/>
                  </a:lnTo>
                  <a:lnTo>
                    <a:pt x="718" y="126"/>
                  </a:lnTo>
                  <a:lnTo>
                    <a:pt x="732" y="114"/>
                  </a:lnTo>
                  <a:lnTo>
                    <a:pt x="754" y="97"/>
                  </a:lnTo>
                  <a:lnTo>
                    <a:pt x="775" y="83"/>
                  </a:lnTo>
                  <a:lnTo>
                    <a:pt x="794" y="69"/>
                  </a:lnTo>
                  <a:lnTo>
                    <a:pt x="822" y="50"/>
                  </a:lnTo>
                  <a:lnTo>
                    <a:pt x="842" y="39"/>
                  </a:lnTo>
                  <a:lnTo>
                    <a:pt x="859" y="29"/>
                  </a:lnTo>
                  <a:lnTo>
                    <a:pt x="892" y="12"/>
                  </a:lnTo>
                  <a:lnTo>
                    <a:pt x="925" y="1"/>
                  </a:lnTo>
                  <a:lnTo>
                    <a:pt x="941" y="1"/>
                  </a:lnTo>
                  <a:lnTo>
                    <a:pt x="947" y="0"/>
                  </a:lnTo>
                  <a:lnTo>
                    <a:pt x="951" y="1"/>
                  </a:lnTo>
                  <a:lnTo>
                    <a:pt x="956" y="4"/>
                  </a:lnTo>
                  <a:lnTo>
                    <a:pt x="959" y="6"/>
                  </a:lnTo>
                  <a:lnTo>
                    <a:pt x="961" y="9"/>
                  </a:lnTo>
                  <a:lnTo>
                    <a:pt x="964" y="12"/>
                  </a:lnTo>
                  <a:lnTo>
                    <a:pt x="965" y="18"/>
                  </a:lnTo>
                  <a:lnTo>
                    <a:pt x="967" y="24"/>
                  </a:lnTo>
                  <a:lnTo>
                    <a:pt x="960" y="64"/>
                  </a:lnTo>
                  <a:lnTo>
                    <a:pt x="953" y="84"/>
                  </a:lnTo>
                  <a:lnTo>
                    <a:pt x="936" y="117"/>
                  </a:lnTo>
                  <a:lnTo>
                    <a:pt x="925" y="136"/>
                  </a:lnTo>
                  <a:lnTo>
                    <a:pt x="913" y="157"/>
                  </a:lnTo>
                  <a:lnTo>
                    <a:pt x="898" y="180"/>
                  </a:lnTo>
                  <a:lnTo>
                    <a:pt x="884" y="201"/>
                  </a:lnTo>
                  <a:lnTo>
                    <a:pt x="864" y="230"/>
                  </a:lnTo>
                  <a:lnTo>
                    <a:pt x="854" y="244"/>
                  </a:lnTo>
                  <a:lnTo>
                    <a:pt x="842" y="260"/>
                  </a:lnTo>
                  <a:lnTo>
                    <a:pt x="828" y="279"/>
                  </a:lnTo>
                  <a:lnTo>
                    <a:pt x="813" y="297"/>
                  </a:lnTo>
                  <a:lnTo>
                    <a:pt x="798" y="318"/>
                  </a:lnTo>
                  <a:lnTo>
                    <a:pt x="779" y="341"/>
                  </a:lnTo>
                  <a:lnTo>
                    <a:pt x="757" y="366"/>
                  </a:lnTo>
                  <a:lnTo>
                    <a:pt x="745" y="382"/>
                  </a:lnTo>
                  <a:lnTo>
                    <a:pt x="732" y="397"/>
                  </a:lnTo>
                  <a:lnTo>
                    <a:pt x="717" y="413"/>
                  </a:lnTo>
                  <a:lnTo>
                    <a:pt x="701" y="434"/>
                  </a:lnTo>
                  <a:lnTo>
                    <a:pt x="681" y="455"/>
                  </a:lnTo>
                  <a:lnTo>
                    <a:pt x="670" y="470"/>
                  </a:lnTo>
                  <a:lnTo>
                    <a:pt x="657" y="483"/>
                  </a:lnTo>
                  <a:lnTo>
                    <a:pt x="641" y="500"/>
                  </a:lnTo>
                  <a:lnTo>
                    <a:pt x="621" y="521"/>
                  </a:lnTo>
                  <a:lnTo>
                    <a:pt x="550" y="597"/>
                  </a:lnTo>
                  <a:lnTo>
                    <a:pt x="511" y="635"/>
                  </a:lnTo>
                  <a:lnTo>
                    <a:pt x="491" y="654"/>
                  </a:lnTo>
                  <a:lnTo>
                    <a:pt x="474" y="670"/>
                  </a:lnTo>
                  <a:lnTo>
                    <a:pt x="461" y="685"/>
                  </a:lnTo>
                  <a:lnTo>
                    <a:pt x="447" y="696"/>
                  </a:lnTo>
                  <a:lnTo>
                    <a:pt x="426" y="717"/>
                  </a:lnTo>
                  <a:lnTo>
                    <a:pt x="406" y="734"/>
                  </a:lnTo>
                  <a:lnTo>
                    <a:pt x="390" y="750"/>
                  </a:lnTo>
                  <a:lnTo>
                    <a:pt x="375" y="762"/>
                  </a:lnTo>
                  <a:lnTo>
                    <a:pt x="349" y="786"/>
                  </a:lnTo>
                  <a:lnTo>
                    <a:pt x="330" y="801"/>
                  </a:lnTo>
                  <a:lnTo>
                    <a:pt x="314" y="816"/>
                  </a:lnTo>
                  <a:lnTo>
                    <a:pt x="295" y="833"/>
                  </a:lnTo>
                  <a:lnTo>
                    <a:pt x="279" y="844"/>
                  </a:lnTo>
                  <a:lnTo>
                    <a:pt x="258" y="861"/>
                  </a:lnTo>
                  <a:lnTo>
                    <a:pt x="249" y="868"/>
                  </a:lnTo>
                  <a:lnTo>
                    <a:pt x="235" y="880"/>
                  </a:lnTo>
                  <a:lnTo>
                    <a:pt x="212" y="897"/>
                  </a:lnTo>
                  <a:lnTo>
                    <a:pt x="193" y="910"/>
                  </a:lnTo>
                  <a:lnTo>
                    <a:pt x="172" y="924"/>
                  </a:lnTo>
                  <a:lnTo>
                    <a:pt x="161" y="933"/>
                  </a:lnTo>
                  <a:lnTo>
                    <a:pt x="144" y="944"/>
                  </a:lnTo>
                  <a:lnTo>
                    <a:pt x="125" y="955"/>
                  </a:lnTo>
                  <a:lnTo>
                    <a:pt x="108" y="966"/>
                  </a:lnTo>
                  <a:lnTo>
                    <a:pt x="91" y="973"/>
                  </a:lnTo>
                  <a:lnTo>
                    <a:pt x="75" y="981"/>
                  </a:lnTo>
                  <a:lnTo>
                    <a:pt x="42" y="992"/>
                  </a:lnTo>
                  <a:lnTo>
                    <a:pt x="26" y="994"/>
                  </a:lnTo>
                  <a:lnTo>
                    <a:pt x="20" y="994"/>
                  </a:lnTo>
                  <a:lnTo>
                    <a:pt x="16" y="992"/>
                  </a:lnTo>
                  <a:lnTo>
                    <a:pt x="11" y="990"/>
                  </a:lnTo>
                  <a:lnTo>
                    <a:pt x="9" y="987"/>
                  </a:lnTo>
                  <a:lnTo>
                    <a:pt x="6" y="985"/>
                  </a:lnTo>
                  <a:lnTo>
                    <a:pt x="3" y="981"/>
                  </a:lnTo>
                  <a:lnTo>
                    <a:pt x="2" y="977"/>
                  </a:lnTo>
                  <a:lnTo>
                    <a:pt x="0" y="972"/>
                  </a:lnTo>
                  <a:lnTo>
                    <a:pt x="7" y="931"/>
                  </a:lnTo>
                  <a:lnTo>
                    <a:pt x="14" y="910"/>
                  </a:lnTo>
                  <a:lnTo>
                    <a:pt x="31" y="877"/>
                  </a:lnTo>
                  <a:lnTo>
                    <a:pt x="41" y="858"/>
                  </a:lnTo>
                  <a:lnTo>
                    <a:pt x="54" y="838"/>
                  </a:lnTo>
                  <a:lnTo>
                    <a:pt x="68" y="814"/>
                  </a:lnTo>
                  <a:lnTo>
                    <a:pt x="83" y="793"/>
                  </a:lnTo>
                  <a:lnTo>
                    <a:pt x="102" y="764"/>
                  </a:lnTo>
                  <a:lnTo>
                    <a:pt x="113" y="750"/>
                  </a:lnTo>
                  <a:lnTo>
                    <a:pt x="125" y="734"/>
                  </a:lnTo>
                  <a:lnTo>
                    <a:pt x="139" y="716"/>
                  </a:lnTo>
                  <a:lnTo>
                    <a:pt x="153" y="696"/>
                  </a:lnTo>
                  <a:lnTo>
                    <a:pt x="170" y="676"/>
                  </a:lnTo>
                  <a:lnTo>
                    <a:pt x="188" y="653"/>
                  </a:lnTo>
                  <a:lnTo>
                    <a:pt x="210" y="628"/>
                  </a:lnTo>
                  <a:lnTo>
                    <a:pt x="221" y="612"/>
                  </a:lnTo>
                  <a:lnTo>
                    <a:pt x="235" y="597"/>
                  </a:lnTo>
                  <a:lnTo>
                    <a:pt x="250" y="581"/>
                  </a:lnTo>
                  <a:lnTo>
                    <a:pt x="266" y="561"/>
                  </a:lnTo>
                  <a:lnTo>
                    <a:pt x="285" y="539"/>
                  </a:lnTo>
                  <a:lnTo>
                    <a:pt x="296" y="524"/>
                  </a:lnTo>
                  <a:lnTo>
                    <a:pt x="309" y="511"/>
                  </a:lnTo>
                  <a:lnTo>
                    <a:pt x="326" y="494"/>
                  </a:lnTo>
                  <a:lnTo>
                    <a:pt x="345" y="473"/>
                  </a:lnTo>
                  <a:lnTo>
                    <a:pt x="419" y="396"/>
                  </a:lnTo>
                </a:path>
              </a:pathLst>
            </a:custGeom>
            <a:solidFill>
              <a:srgbClr val="CFF0FD"/>
            </a:solidFill>
            <a:ln w="12700" cap="rnd" cmpd="sng">
              <a:solidFill>
                <a:srgbClr val="88A8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6" name="Freeform 9">
              <a:extLst>
                <a:ext uri="{FF2B5EF4-FFF2-40B4-BE49-F238E27FC236}">
                  <a16:creationId xmlns:a16="http://schemas.microsoft.com/office/drawing/2014/main" id="{D918A5A0-B3DE-8A4B-AC3D-DFD4C09561DC}"/>
                </a:ext>
              </a:extLst>
            </p:cNvPr>
            <p:cNvSpPr>
              <a:spLocks/>
            </p:cNvSpPr>
            <p:nvPr/>
          </p:nvSpPr>
          <p:spPr bwMode="auto">
            <a:xfrm>
              <a:off x="1537" y="2521"/>
              <a:ext cx="830" cy="859"/>
            </a:xfrm>
            <a:custGeom>
              <a:avLst/>
              <a:gdLst>
                <a:gd name="T0" fmla="*/ 397 w 830"/>
                <a:gd name="T1" fmla="*/ 304 h 859"/>
                <a:gd name="T2" fmla="*/ 431 w 830"/>
                <a:gd name="T3" fmla="*/ 273 h 859"/>
                <a:gd name="T4" fmla="*/ 454 w 830"/>
                <a:gd name="T5" fmla="*/ 248 h 859"/>
                <a:gd name="T6" fmla="*/ 490 w 830"/>
                <a:gd name="T7" fmla="*/ 216 h 859"/>
                <a:gd name="T8" fmla="*/ 520 w 830"/>
                <a:gd name="T9" fmla="*/ 189 h 859"/>
                <a:gd name="T10" fmla="*/ 544 w 830"/>
                <a:gd name="T11" fmla="*/ 167 h 859"/>
                <a:gd name="T12" fmla="*/ 577 w 830"/>
                <a:gd name="T13" fmla="*/ 141 h 859"/>
                <a:gd name="T14" fmla="*/ 612 w 830"/>
                <a:gd name="T15" fmla="*/ 112 h 859"/>
                <a:gd name="T16" fmla="*/ 642 w 830"/>
                <a:gd name="T17" fmla="*/ 89 h 859"/>
                <a:gd name="T18" fmla="*/ 674 w 830"/>
                <a:gd name="T19" fmla="*/ 64 h 859"/>
                <a:gd name="T20" fmla="*/ 705 w 830"/>
                <a:gd name="T21" fmla="*/ 45 h 859"/>
                <a:gd name="T22" fmla="*/ 738 w 830"/>
                <a:gd name="T23" fmla="*/ 24 h 859"/>
                <a:gd name="T24" fmla="*/ 782 w 830"/>
                <a:gd name="T25" fmla="*/ 5 h 859"/>
                <a:gd name="T26" fmla="*/ 810 w 830"/>
                <a:gd name="T27" fmla="*/ 1 h 859"/>
                <a:gd name="T28" fmla="*/ 818 w 830"/>
                <a:gd name="T29" fmla="*/ 3 h 859"/>
                <a:gd name="T30" fmla="*/ 825 w 830"/>
                <a:gd name="T31" fmla="*/ 9 h 859"/>
                <a:gd name="T32" fmla="*/ 828 w 830"/>
                <a:gd name="T33" fmla="*/ 18 h 859"/>
                <a:gd name="T34" fmla="*/ 825 w 830"/>
                <a:gd name="T35" fmla="*/ 42 h 859"/>
                <a:gd name="T36" fmla="*/ 808 w 830"/>
                <a:gd name="T37" fmla="*/ 87 h 859"/>
                <a:gd name="T38" fmla="*/ 789 w 830"/>
                <a:gd name="T39" fmla="*/ 123 h 859"/>
                <a:gd name="T40" fmla="*/ 761 w 830"/>
                <a:gd name="T41" fmla="*/ 166 h 859"/>
                <a:gd name="T42" fmla="*/ 742 w 830"/>
                <a:gd name="T43" fmla="*/ 193 h 859"/>
                <a:gd name="T44" fmla="*/ 720 w 830"/>
                <a:gd name="T45" fmla="*/ 225 h 859"/>
                <a:gd name="T46" fmla="*/ 692 w 830"/>
                <a:gd name="T47" fmla="*/ 262 h 859"/>
                <a:gd name="T48" fmla="*/ 665 w 830"/>
                <a:gd name="T49" fmla="*/ 296 h 859"/>
                <a:gd name="T50" fmla="*/ 643 w 830"/>
                <a:gd name="T51" fmla="*/ 322 h 859"/>
                <a:gd name="T52" fmla="*/ 616 w 830"/>
                <a:gd name="T53" fmla="*/ 352 h 859"/>
                <a:gd name="T54" fmla="*/ 580 w 830"/>
                <a:gd name="T55" fmla="*/ 393 h 859"/>
                <a:gd name="T56" fmla="*/ 557 w 830"/>
                <a:gd name="T57" fmla="*/ 422 h 859"/>
                <a:gd name="T58" fmla="*/ 460 w 830"/>
                <a:gd name="T59" fmla="*/ 523 h 859"/>
                <a:gd name="T60" fmla="*/ 411 w 830"/>
                <a:gd name="T61" fmla="*/ 571 h 859"/>
                <a:gd name="T62" fmla="*/ 385 w 830"/>
                <a:gd name="T63" fmla="*/ 598 h 859"/>
                <a:gd name="T64" fmla="*/ 354 w 830"/>
                <a:gd name="T65" fmla="*/ 626 h 859"/>
                <a:gd name="T66" fmla="*/ 320 w 830"/>
                <a:gd name="T67" fmla="*/ 657 h 859"/>
                <a:gd name="T68" fmla="*/ 295 w 830"/>
                <a:gd name="T69" fmla="*/ 681 h 859"/>
                <a:gd name="T70" fmla="*/ 266 w 830"/>
                <a:gd name="T71" fmla="*/ 703 h 859"/>
                <a:gd name="T72" fmla="*/ 238 w 830"/>
                <a:gd name="T73" fmla="*/ 729 h 859"/>
                <a:gd name="T74" fmla="*/ 217 w 830"/>
                <a:gd name="T75" fmla="*/ 745 h 859"/>
                <a:gd name="T76" fmla="*/ 186 w 830"/>
                <a:gd name="T77" fmla="*/ 770 h 859"/>
                <a:gd name="T78" fmla="*/ 153 w 830"/>
                <a:gd name="T79" fmla="*/ 793 h 859"/>
                <a:gd name="T80" fmla="*/ 122 w 830"/>
                <a:gd name="T81" fmla="*/ 815 h 859"/>
                <a:gd name="T82" fmla="*/ 90 w 830"/>
                <a:gd name="T83" fmla="*/ 832 h 859"/>
                <a:gd name="T84" fmla="*/ 47 w 830"/>
                <a:gd name="T85" fmla="*/ 852 h 859"/>
                <a:gd name="T86" fmla="*/ 19 w 830"/>
                <a:gd name="T87" fmla="*/ 857 h 859"/>
                <a:gd name="T88" fmla="*/ 9 w 830"/>
                <a:gd name="T89" fmla="*/ 854 h 859"/>
                <a:gd name="T90" fmla="*/ 3 w 830"/>
                <a:gd name="T91" fmla="*/ 848 h 859"/>
                <a:gd name="T92" fmla="*/ 0 w 830"/>
                <a:gd name="T93" fmla="*/ 841 h 859"/>
                <a:gd name="T94" fmla="*/ 2 w 830"/>
                <a:gd name="T95" fmla="*/ 814 h 859"/>
                <a:gd name="T96" fmla="*/ 13 w 830"/>
                <a:gd name="T97" fmla="*/ 787 h 859"/>
                <a:gd name="T98" fmla="*/ 29 w 830"/>
                <a:gd name="T99" fmla="*/ 752 h 859"/>
                <a:gd name="T100" fmla="*/ 53 w 830"/>
                <a:gd name="T101" fmla="*/ 714 h 859"/>
                <a:gd name="T102" fmla="*/ 76 w 830"/>
                <a:gd name="T103" fmla="*/ 679 h 859"/>
                <a:gd name="T104" fmla="*/ 95 w 830"/>
                <a:gd name="T105" fmla="*/ 650 h 859"/>
                <a:gd name="T106" fmla="*/ 122 w 830"/>
                <a:gd name="T107" fmla="*/ 615 h 859"/>
                <a:gd name="T108" fmla="*/ 154 w 830"/>
                <a:gd name="T109" fmla="*/ 574 h 859"/>
                <a:gd name="T110" fmla="*/ 172 w 830"/>
                <a:gd name="T111" fmla="*/ 549 h 859"/>
                <a:gd name="T112" fmla="*/ 197 w 830"/>
                <a:gd name="T113" fmla="*/ 520 h 859"/>
                <a:gd name="T114" fmla="*/ 228 w 830"/>
                <a:gd name="T115" fmla="*/ 486 h 859"/>
                <a:gd name="T116" fmla="*/ 259 w 830"/>
                <a:gd name="T117" fmla="*/ 451 h 859"/>
                <a:gd name="T118" fmla="*/ 289 w 830"/>
                <a:gd name="T119" fmla="*/ 415 h 8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30" h="859">
                  <a:moveTo>
                    <a:pt x="368" y="333"/>
                  </a:moveTo>
                  <a:lnTo>
                    <a:pt x="397" y="304"/>
                  </a:lnTo>
                  <a:lnTo>
                    <a:pt x="416" y="287"/>
                  </a:lnTo>
                  <a:lnTo>
                    <a:pt x="431" y="273"/>
                  </a:lnTo>
                  <a:lnTo>
                    <a:pt x="445" y="260"/>
                  </a:lnTo>
                  <a:lnTo>
                    <a:pt x="454" y="248"/>
                  </a:lnTo>
                  <a:lnTo>
                    <a:pt x="475" y="230"/>
                  </a:lnTo>
                  <a:lnTo>
                    <a:pt x="490" y="216"/>
                  </a:lnTo>
                  <a:lnTo>
                    <a:pt x="507" y="202"/>
                  </a:lnTo>
                  <a:lnTo>
                    <a:pt x="520" y="189"/>
                  </a:lnTo>
                  <a:lnTo>
                    <a:pt x="533" y="178"/>
                  </a:lnTo>
                  <a:lnTo>
                    <a:pt x="544" y="167"/>
                  </a:lnTo>
                  <a:lnTo>
                    <a:pt x="562" y="154"/>
                  </a:lnTo>
                  <a:lnTo>
                    <a:pt x="577" y="141"/>
                  </a:lnTo>
                  <a:lnTo>
                    <a:pt x="590" y="129"/>
                  </a:lnTo>
                  <a:lnTo>
                    <a:pt x="612" y="112"/>
                  </a:lnTo>
                  <a:lnTo>
                    <a:pt x="627" y="100"/>
                  </a:lnTo>
                  <a:lnTo>
                    <a:pt x="642" y="89"/>
                  </a:lnTo>
                  <a:lnTo>
                    <a:pt x="658" y="75"/>
                  </a:lnTo>
                  <a:lnTo>
                    <a:pt x="674" y="64"/>
                  </a:lnTo>
                  <a:lnTo>
                    <a:pt x="692" y="54"/>
                  </a:lnTo>
                  <a:lnTo>
                    <a:pt x="705" y="45"/>
                  </a:lnTo>
                  <a:lnTo>
                    <a:pt x="725" y="31"/>
                  </a:lnTo>
                  <a:lnTo>
                    <a:pt x="738" y="24"/>
                  </a:lnTo>
                  <a:lnTo>
                    <a:pt x="756" y="15"/>
                  </a:lnTo>
                  <a:lnTo>
                    <a:pt x="782" y="5"/>
                  </a:lnTo>
                  <a:lnTo>
                    <a:pt x="805" y="0"/>
                  </a:lnTo>
                  <a:lnTo>
                    <a:pt x="810" y="1"/>
                  </a:lnTo>
                  <a:lnTo>
                    <a:pt x="814" y="2"/>
                  </a:lnTo>
                  <a:lnTo>
                    <a:pt x="818" y="3"/>
                  </a:lnTo>
                  <a:lnTo>
                    <a:pt x="822" y="5"/>
                  </a:lnTo>
                  <a:lnTo>
                    <a:pt x="825" y="9"/>
                  </a:lnTo>
                  <a:lnTo>
                    <a:pt x="827" y="13"/>
                  </a:lnTo>
                  <a:lnTo>
                    <a:pt x="828" y="18"/>
                  </a:lnTo>
                  <a:lnTo>
                    <a:pt x="829" y="24"/>
                  </a:lnTo>
                  <a:lnTo>
                    <a:pt x="825" y="42"/>
                  </a:lnTo>
                  <a:lnTo>
                    <a:pt x="819" y="61"/>
                  </a:lnTo>
                  <a:lnTo>
                    <a:pt x="808" y="87"/>
                  </a:lnTo>
                  <a:lnTo>
                    <a:pt x="799" y="104"/>
                  </a:lnTo>
                  <a:lnTo>
                    <a:pt x="789" y="123"/>
                  </a:lnTo>
                  <a:lnTo>
                    <a:pt x="774" y="145"/>
                  </a:lnTo>
                  <a:lnTo>
                    <a:pt x="761" y="166"/>
                  </a:lnTo>
                  <a:lnTo>
                    <a:pt x="753" y="180"/>
                  </a:lnTo>
                  <a:lnTo>
                    <a:pt x="742" y="193"/>
                  </a:lnTo>
                  <a:lnTo>
                    <a:pt x="731" y="208"/>
                  </a:lnTo>
                  <a:lnTo>
                    <a:pt x="720" y="225"/>
                  </a:lnTo>
                  <a:lnTo>
                    <a:pt x="707" y="242"/>
                  </a:lnTo>
                  <a:lnTo>
                    <a:pt x="692" y="262"/>
                  </a:lnTo>
                  <a:lnTo>
                    <a:pt x="675" y="283"/>
                  </a:lnTo>
                  <a:lnTo>
                    <a:pt x="665" y="296"/>
                  </a:lnTo>
                  <a:lnTo>
                    <a:pt x="654" y="308"/>
                  </a:lnTo>
                  <a:lnTo>
                    <a:pt x="643" y="322"/>
                  </a:lnTo>
                  <a:lnTo>
                    <a:pt x="631" y="337"/>
                  </a:lnTo>
                  <a:lnTo>
                    <a:pt x="616" y="352"/>
                  </a:lnTo>
                  <a:lnTo>
                    <a:pt x="600" y="372"/>
                  </a:lnTo>
                  <a:lnTo>
                    <a:pt x="580" y="393"/>
                  </a:lnTo>
                  <a:lnTo>
                    <a:pt x="568" y="408"/>
                  </a:lnTo>
                  <a:lnTo>
                    <a:pt x="557" y="422"/>
                  </a:lnTo>
                  <a:lnTo>
                    <a:pt x="538" y="441"/>
                  </a:lnTo>
                  <a:lnTo>
                    <a:pt x="460" y="523"/>
                  </a:lnTo>
                  <a:lnTo>
                    <a:pt x="429" y="554"/>
                  </a:lnTo>
                  <a:lnTo>
                    <a:pt x="411" y="571"/>
                  </a:lnTo>
                  <a:lnTo>
                    <a:pt x="395" y="586"/>
                  </a:lnTo>
                  <a:lnTo>
                    <a:pt x="385" y="598"/>
                  </a:lnTo>
                  <a:lnTo>
                    <a:pt x="374" y="608"/>
                  </a:lnTo>
                  <a:lnTo>
                    <a:pt x="354" y="626"/>
                  </a:lnTo>
                  <a:lnTo>
                    <a:pt x="336" y="643"/>
                  </a:lnTo>
                  <a:lnTo>
                    <a:pt x="320" y="657"/>
                  </a:lnTo>
                  <a:lnTo>
                    <a:pt x="307" y="669"/>
                  </a:lnTo>
                  <a:lnTo>
                    <a:pt x="295" y="681"/>
                  </a:lnTo>
                  <a:lnTo>
                    <a:pt x="283" y="690"/>
                  </a:lnTo>
                  <a:lnTo>
                    <a:pt x="266" y="703"/>
                  </a:lnTo>
                  <a:lnTo>
                    <a:pt x="251" y="716"/>
                  </a:lnTo>
                  <a:lnTo>
                    <a:pt x="238" y="729"/>
                  </a:lnTo>
                  <a:lnTo>
                    <a:pt x="230" y="736"/>
                  </a:lnTo>
                  <a:lnTo>
                    <a:pt x="217" y="745"/>
                  </a:lnTo>
                  <a:lnTo>
                    <a:pt x="199" y="758"/>
                  </a:lnTo>
                  <a:lnTo>
                    <a:pt x="186" y="770"/>
                  </a:lnTo>
                  <a:lnTo>
                    <a:pt x="169" y="782"/>
                  </a:lnTo>
                  <a:lnTo>
                    <a:pt x="153" y="793"/>
                  </a:lnTo>
                  <a:lnTo>
                    <a:pt x="136" y="805"/>
                  </a:lnTo>
                  <a:lnTo>
                    <a:pt x="122" y="815"/>
                  </a:lnTo>
                  <a:lnTo>
                    <a:pt x="103" y="826"/>
                  </a:lnTo>
                  <a:lnTo>
                    <a:pt x="90" y="832"/>
                  </a:lnTo>
                  <a:lnTo>
                    <a:pt x="71" y="843"/>
                  </a:lnTo>
                  <a:lnTo>
                    <a:pt x="47" y="852"/>
                  </a:lnTo>
                  <a:lnTo>
                    <a:pt x="24" y="858"/>
                  </a:lnTo>
                  <a:lnTo>
                    <a:pt x="19" y="857"/>
                  </a:lnTo>
                  <a:lnTo>
                    <a:pt x="14" y="856"/>
                  </a:lnTo>
                  <a:lnTo>
                    <a:pt x="9" y="854"/>
                  </a:lnTo>
                  <a:lnTo>
                    <a:pt x="5" y="852"/>
                  </a:lnTo>
                  <a:lnTo>
                    <a:pt x="3" y="848"/>
                  </a:lnTo>
                  <a:lnTo>
                    <a:pt x="1" y="846"/>
                  </a:lnTo>
                  <a:lnTo>
                    <a:pt x="0" y="841"/>
                  </a:lnTo>
                  <a:lnTo>
                    <a:pt x="0" y="836"/>
                  </a:lnTo>
                  <a:lnTo>
                    <a:pt x="2" y="814"/>
                  </a:lnTo>
                  <a:lnTo>
                    <a:pt x="8" y="796"/>
                  </a:lnTo>
                  <a:lnTo>
                    <a:pt x="13" y="787"/>
                  </a:lnTo>
                  <a:lnTo>
                    <a:pt x="21" y="772"/>
                  </a:lnTo>
                  <a:lnTo>
                    <a:pt x="29" y="752"/>
                  </a:lnTo>
                  <a:lnTo>
                    <a:pt x="40" y="734"/>
                  </a:lnTo>
                  <a:lnTo>
                    <a:pt x="53" y="714"/>
                  </a:lnTo>
                  <a:lnTo>
                    <a:pt x="67" y="693"/>
                  </a:lnTo>
                  <a:lnTo>
                    <a:pt x="76" y="679"/>
                  </a:lnTo>
                  <a:lnTo>
                    <a:pt x="85" y="665"/>
                  </a:lnTo>
                  <a:lnTo>
                    <a:pt x="95" y="650"/>
                  </a:lnTo>
                  <a:lnTo>
                    <a:pt x="109" y="632"/>
                  </a:lnTo>
                  <a:lnTo>
                    <a:pt x="122" y="615"/>
                  </a:lnTo>
                  <a:lnTo>
                    <a:pt x="137" y="595"/>
                  </a:lnTo>
                  <a:lnTo>
                    <a:pt x="154" y="574"/>
                  </a:lnTo>
                  <a:lnTo>
                    <a:pt x="162" y="563"/>
                  </a:lnTo>
                  <a:lnTo>
                    <a:pt x="172" y="549"/>
                  </a:lnTo>
                  <a:lnTo>
                    <a:pt x="186" y="536"/>
                  </a:lnTo>
                  <a:lnTo>
                    <a:pt x="197" y="520"/>
                  </a:lnTo>
                  <a:lnTo>
                    <a:pt x="211" y="504"/>
                  </a:lnTo>
                  <a:lnTo>
                    <a:pt x="228" y="486"/>
                  </a:lnTo>
                  <a:lnTo>
                    <a:pt x="247" y="463"/>
                  </a:lnTo>
                  <a:lnTo>
                    <a:pt x="259" y="451"/>
                  </a:lnTo>
                  <a:lnTo>
                    <a:pt x="272" y="435"/>
                  </a:lnTo>
                  <a:lnTo>
                    <a:pt x="289" y="415"/>
                  </a:lnTo>
                  <a:lnTo>
                    <a:pt x="368" y="333"/>
                  </a:lnTo>
                </a:path>
              </a:pathLst>
            </a:custGeom>
            <a:solidFill>
              <a:srgbClr val="9EBED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7" name="Freeform 10">
              <a:extLst>
                <a:ext uri="{FF2B5EF4-FFF2-40B4-BE49-F238E27FC236}">
                  <a16:creationId xmlns:a16="http://schemas.microsoft.com/office/drawing/2014/main" id="{3E36FD2C-508C-114A-A077-683C46390BB8}"/>
                </a:ext>
              </a:extLst>
            </p:cNvPr>
            <p:cNvSpPr>
              <a:spLocks/>
            </p:cNvSpPr>
            <p:nvPr/>
          </p:nvSpPr>
          <p:spPr bwMode="auto">
            <a:xfrm>
              <a:off x="1614" y="2624"/>
              <a:ext cx="645" cy="666"/>
            </a:xfrm>
            <a:custGeom>
              <a:avLst/>
              <a:gdLst>
                <a:gd name="T0" fmla="*/ 316 w 645"/>
                <a:gd name="T1" fmla="*/ 231 h 666"/>
                <a:gd name="T2" fmla="*/ 344 w 645"/>
                <a:gd name="T3" fmla="*/ 201 h 666"/>
                <a:gd name="T4" fmla="*/ 365 w 645"/>
                <a:gd name="T5" fmla="*/ 182 h 666"/>
                <a:gd name="T6" fmla="*/ 383 w 645"/>
                <a:gd name="T7" fmla="*/ 166 h 666"/>
                <a:gd name="T8" fmla="*/ 404 w 645"/>
                <a:gd name="T9" fmla="*/ 147 h 666"/>
                <a:gd name="T10" fmla="*/ 423 w 645"/>
                <a:gd name="T11" fmla="*/ 131 h 666"/>
                <a:gd name="T12" fmla="*/ 444 w 645"/>
                <a:gd name="T13" fmla="*/ 113 h 666"/>
                <a:gd name="T14" fmla="*/ 462 w 645"/>
                <a:gd name="T15" fmla="*/ 97 h 666"/>
                <a:gd name="T16" fmla="*/ 486 w 645"/>
                <a:gd name="T17" fmla="*/ 78 h 666"/>
                <a:gd name="T18" fmla="*/ 509 w 645"/>
                <a:gd name="T19" fmla="*/ 61 h 666"/>
                <a:gd name="T20" fmla="*/ 529 w 645"/>
                <a:gd name="T21" fmla="*/ 47 h 666"/>
                <a:gd name="T22" fmla="*/ 550 w 645"/>
                <a:gd name="T23" fmla="*/ 33 h 666"/>
                <a:gd name="T24" fmla="*/ 577 w 645"/>
                <a:gd name="T25" fmla="*/ 17 h 666"/>
                <a:gd name="T26" fmla="*/ 608 w 645"/>
                <a:gd name="T27" fmla="*/ 3 h 666"/>
                <a:gd name="T28" fmla="*/ 631 w 645"/>
                <a:gd name="T29" fmla="*/ 1 h 666"/>
                <a:gd name="T30" fmla="*/ 639 w 645"/>
                <a:gd name="T31" fmla="*/ 4 h 666"/>
                <a:gd name="T32" fmla="*/ 643 w 645"/>
                <a:gd name="T33" fmla="*/ 13 h 666"/>
                <a:gd name="T34" fmla="*/ 641 w 645"/>
                <a:gd name="T35" fmla="*/ 38 h 666"/>
                <a:gd name="T36" fmla="*/ 626 w 645"/>
                <a:gd name="T37" fmla="*/ 71 h 666"/>
                <a:gd name="T38" fmla="*/ 610 w 645"/>
                <a:gd name="T39" fmla="*/ 99 h 666"/>
                <a:gd name="T40" fmla="*/ 596 w 645"/>
                <a:gd name="T41" fmla="*/ 121 h 666"/>
                <a:gd name="T42" fmla="*/ 581 w 645"/>
                <a:gd name="T43" fmla="*/ 145 h 666"/>
                <a:gd name="T44" fmla="*/ 557 w 645"/>
                <a:gd name="T45" fmla="*/ 176 h 666"/>
                <a:gd name="T46" fmla="*/ 544 w 645"/>
                <a:gd name="T47" fmla="*/ 194 h 666"/>
                <a:gd name="T48" fmla="*/ 527 w 645"/>
                <a:gd name="T49" fmla="*/ 213 h 666"/>
                <a:gd name="T50" fmla="*/ 511 w 645"/>
                <a:gd name="T51" fmla="*/ 237 h 666"/>
                <a:gd name="T52" fmla="*/ 486 w 645"/>
                <a:gd name="T53" fmla="*/ 266 h 666"/>
                <a:gd name="T54" fmla="*/ 470 w 645"/>
                <a:gd name="T55" fmla="*/ 284 h 666"/>
                <a:gd name="T56" fmla="*/ 451 w 645"/>
                <a:gd name="T57" fmla="*/ 305 h 666"/>
                <a:gd name="T58" fmla="*/ 425 w 645"/>
                <a:gd name="T59" fmla="*/ 337 h 666"/>
                <a:gd name="T60" fmla="*/ 328 w 645"/>
                <a:gd name="T61" fmla="*/ 433 h 666"/>
                <a:gd name="T62" fmla="*/ 300 w 645"/>
                <a:gd name="T63" fmla="*/ 463 h 666"/>
                <a:gd name="T64" fmla="*/ 280 w 645"/>
                <a:gd name="T65" fmla="*/ 483 h 666"/>
                <a:gd name="T66" fmla="*/ 261 w 645"/>
                <a:gd name="T67" fmla="*/ 500 h 666"/>
                <a:gd name="T68" fmla="*/ 238 w 645"/>
                <a:gd name="T69" fmla="*/ 518 h 666"/>
                <a:gd name="T70" fmla="*/ 221 w 645"/>
                <a:gd name="T71" fmla="*/ 535 h 666"/>
                <a:gd name="T72" fmla="*/ 201 w 645"/>
                <a:gd name="T73" fmla="*/ 550 h 666"/>
                <a:gd name="T74" fmla="*/ 181 w 645"/>
                <a:gd name="T75" fmla="*/ 568 h 666"/>
                <a:gd name="T76" fmla="*/ 157 w 645"/>
                <a:gd name="T77" fmla="*/ 587 h 666"/>
                <a:gd name="T78" fmla="*/ 137 w 645"/>
                <a:gd name="T79" fmla="*/ 603 h 666"/>
                <a:gd name="T80" fmla="*/ 115 w 645"/>
                <a:gd name="T81" fmla="*/ 618 h 666"/>
                <a:gd name="T82" fmla="*/ 94 w 645"/>
                <a:gd name="T83" fmla="*/ 632 h 666"/>
                <a:gd name="T84" fmla="*/ 69 w 645"/>
                <a:gd name="T85" fmla="*/ 647 h 666"/>
                <a:gd name="T86" fmla="*/ 37 w 645"/>
                <a:gd name="T87" fmla="*/ 660 h 666"/>
                <a:gd name="T88" fmla="*/ 14 w 645"/>
                <a:gd name="T89" fmla="*/ 665 h 666"/>
                <a:gd name="T90" fmla="*/ 5 w 645"/>
                <a:gd name="T91" fmla="*/ 660 h 666"/>
                <a:gd name="T92" fmla="*/ 2 w 645"/>
                <a:gd name="T93" fmla="*/ 653 h 666"/>
                <a:gd name="T94" fmla="*/ 4 w 645"/>
                <a:gd name="T95" fmla="*/ 628 h 666"/>
                <a:gd name="T96" fmla="*/ 20 w 645"/>
                <a:gd name="T97" fmla="*/ 592 h 666"/>
                <a:gd name="T98" fmla="*/ 33 w 645"/>
                <a:gd name="T99" fmla="*/ 565 h 666"/>
                <a:gd name="T100" fmla="*/ 48 w 645"/>
                <a:gd name="T101" fmla="*/ 542 h 666"/>
                <a:gd name="T102" fmla="*/ 64 w 645"/>
                <a:gd name="T103" fmla="*/ 518 h 666"/>
                <a:gd name="T104" fmla="*/ 87 w 645"/>
                <a:gd name="T105" fmla="*/ 489 h 666"/>
                <a:gd name="T106" fmla="*/ 100 w 645"/>
                <a:gd name="T107" fmla="*/ 472 h 666"/>
                <a:gd name="T108" fmla="*/ 115 w 645"/>
                <a:gd name="T109" fmla="*/ 452 h 666"/>
                <a:gd name="T110" fmla="*/ 135 w 645"/>
                <a:gd name="T111" fmla="*/ 426 h 666"/>
                <a:gd name="T112" fmla="*/ 158 w 645"/>
                <a:gd name="T113" fmla="*/ 397 h 666"/>
                <a:gd name="T114" fmla="*/ 174 w 645"/>
                <a:gd name="T115" fmla="*/ 380 h 666"/>
                <a:gd name="T116" fmla="*/ 194 w 645"/>
                <a:gd name="T117" fmla="*/ 358 h 666"/>
                <a:gd name="T118" fmla="*/ 220 w 645"/>
                <a:gd name="T119" fmla="*/ 329 h 6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45" h="666">
                  <a:moveTo>
                    <a:pt x="290" y="255"/>
                  </a:moveTo>
                  <a:lnTo>
                    <a:pt x="316" y="231"/>
                  </a:lnTo>
                  <a:lnTo>
                    <a:pt x="332" y="215"/>
                  </a:lnTo>
                  <a:lnTo>
                    <a:pt x="344" y="201"/>
                  </a:lnTo>
                  <a:lnTo>
                    <a:pt x="356" y="191"/>
                  </a:lnTo>
                  <a:lnTo>
                    <a:pt x="365" y="182"/>
                  </a:lnTo>
                  <a:lnTo>
                    <a:pt x="374" y="174"/>
                  </a:lnTo>
                  <a:lnTo>
                    <a:pt x="383" y="166"/>
                  </a:lnTo>
                  <a:lnTo>
                    <a:pt x="391" y="160"/>
                  </a:lnTo>
                  <a:lnTo>
                    <a:pt x="404" y="147"/>
                  </a:lnTo>
                  <a:lnTo>
                    <a:pt x="416" y="135"/>
                  </a:lnTo>
                  <a:lnTo>
                    <a:pt x="423" y="131"/>
                  </a:lnTo>
                  <a:lnTo>
                    <a:pt x="434" y="121"/>
                  </a:lnTo>
                  <a:lnTo>
                    <a:pt x="444" y="113"/>
                  </a:lnTo>
                  <a:lnTo>
                    <a:pt x="454" y="105"/>
                  </a:lnTo>
                  <a:lnTo>
                    <a:pt x="462" y="97"/>
                  </a:lnTo>
                  <a:lnTo>
                    <a:pt x="472" y="90"/>
                  </a:lnTo>
                  <a:lnTo>
                    <a:pt x="486" y="78"/>
                  </a:lnTo>
                  <a:lnTo>
                    <a:pt x="494" y="72"/>
                  </a:lnTo>
                  <a:lnTo>
                    <a:pt x="509" y="61"/>
                  </a:lnTo>
                  <a:lnTo>
                    <a:pt x="519" y="55"/>
                  </a:lnTo>
                  <a:lnTo>
                    <a:pt x="529" y="47"/>
                  </a:lnTo>
                  <a:lnTo>
                    <a:pt x="541" y="39"/>
                  </a:lnTo>
                  <a:lnTo>
                    <a:pt x="550" y="33"/>
                  </a:lnTo>
                  <a:lnTo>
                    <a:pt x="564" y="24"/>
                  </a:lnTo>
                  <a:lnTo>
                    <a:pt x="577" y="17"/>
                  </a:lnTo>
                  <a:lnTo>
                    <a:pt x="587" y="12"/>
                  </a:lnTo>
                  <a:lnTo>
                    <a:pt x="608" y="3"/>
                  </a:lnTo>
                  <a:lnTo>
                    <a:pt x="625" y="0"/>
                  </a:lnTo>
                  <a:lnTo>
                    <a:pt x="631" y="1"/>
                  </a:lnTo>
                  <a:lnTo>
                    <a:pt x="634" y="2"/>
                  </a:lnTo>
                  <a:lnTo>
                    <a:pt x="639" y="4"/>
                  </a:lnTo>
                  <a:lnTo>
                    <a:pt x="641" y="8"/>
                  </a:lnTo>
                  <a:lnTo>
                    <a:pt x="643" y="13"/>
                  </a:lnTo>
                  <a:lnTo>
                    <a:pt x="644" y="17"/>
                  </a:lnTo>
                  <a:lnTo>
                    <a:pt x="641" y="38"/>
                  </a:lnTo>
                  <a:lnTo>
                    <a:pt x="634" y="56"/>
                  </a:lnTo>
                  <a:lnTo>
                    <a:pt x="626" y="71"/>
                  </a:lnTo>
                  <a:lnTo>
                    <a:pt x="615" y="88"/>
                  </a:lnTo>
                  <a:lnTo>
                    <a:pt x="610" y="99"/>
                  </a:lnTo>
                  <a:lnTo>
                    <a:pt x="602" y="109"/>
                  </a:lnTo>
                  <a:lnTo>
                    <a:pt x="596" y="121"/>
                  </a:lnTo>
                  <a:lnTo>
                    <a:pt x="590" y="130"/>
                  </a:lnTo>
                  <a:lnTo>
                    <a:pt x="581" y="145"/>
                  </a:lnTo>
                  <a:lnTo>
                    <a:pt x="569" y="159"/>
                  </a:lnTo>
                  <a:lnTo>
                    <a:pt x="557" y="176"/>
                  </a:lnTo>
                  <a:lnTo>
                    <a:pt x="551" y="185"/>
                  </a:lnTo>
                  <a:lnTo>
                    <a:pt x="544" y="194"/>
                  </a:lnTo>
                  <a:lnTo>
                    <a:pt x="537" y="204"/>
                  </a:lnTo>
                  <a:lnTo>
                    <a:pt x="527" y="213"/>
                  </a:lnTo>
                  <a:lnTo>
                    <a:pt x="519" y="224"/>
                  </a:lnTo>
                  <a:lnTo>
                    <a:pt x="511" y="237"/>
                  </a:lnTo>
                  <a:lnTo>
                    <a:pt x="498" y="251"/>
                  </a:lnTo>
                  <a:lnTo>
                    <a:pt x="486" y="266"/>
                  </a:lnTo>
                  <a:lnTo>
                    <a:pt x="477" y="275"/>
                  </a:lnTo>
                  <a:lnTo>
                    <a:pt x="470" y="284"/>
                  </a:lnTo>
                  <a:lnTo>
                    <a:pt x="461" y="295"/>
                  </a:lnTo>
                  <a:lnTo>
                    <a:pt x="451" y="305"/>
                  </a:lnTo>
                  <a:lnTo>
                    <a:pt x="440" y="319"/>
                  </a:lnTo>
                  <a:lnTo>
                    <a:pt x="425" y="337"/>
                  </a:lnTo>
                  <a:lnTo>
                    <a:pt x="355" y="408"/>
                  </a:lnTo>
                  <a:lnTo>
                    <a:pt x="328" y="433"/>
                  </a:lnTo>
                  <a:lnTo>
                    <a:pt x="312" y="450"/>
                  </a:lnTo>
                  <a:lnTo>
                    <a:pt x="300" y="463"/>
                  </a:lnTo>
                  <a:lnTo>
                    <a:pt x="289" y="472"/>
                  </a:lnTo>
                  <a:lnTo>
                    <a:pt x="280" y="483"/>
                  </a:lnTo>
                  <a:lnTo>
                    <a:pt x="270" y="490"/>
                  </a:lnTo>
                  <a:lnTo>
                    <a:pt x="261" y="500"/>
                  </a:lnTo>
                  <a:lnTo>
                    <a:pt x="254" y="505"/>
                  </a:lnTo>
                  <a:lnTo>
                    <a:pt x="238" y="518"/>
                  </a:lnTo>
                  <a:lnTo>
                    <a:pt x="227" y="529"/>
                  </a:lnTo>
                  <a:lnTo>
                    <a:pt x="221" y="535"/>
                  </a:lnTo>
                  <a:lnTo>
                    <a:pt x="210" y="542"/>
                  </a:lnTo>
                  <a:lnTo>
                    <a:pt x="201" y="550"/>
                  </a:lnTo>
                  <a:lnTo>
                    <a:pt x="190" y="560"/>
                  </a:lnTo>
                  <a:lnTo>
                    <a:pt x="181" y="568"/>
                  </a:lnTo>
                  <a:lnTo>
                    <a:pt x="173" y="574"/>
                  </a:lnTo>
                  <a:lnTo>
                    <a:pt x="157" y="587"/>
                  </a:lnTo>
                  <a:lnTo>
                    <a:pt x="150" y="591"/>
                  </a:lnTo>
                  <a:lnTo>
                    <a:pt x="137" y="603"/>
                  </a:lnTo>
                  <a:lnTo>
                    <a:pt x="127" y="609"/>
                  </a:lnTo>
                  <a:lnTo>
                    <a:pt x="115" y="618"/>
                  </a:lnTo>
                  <a:lnTo>
                    <a:pt x="104" y="625"/>
                  </a:lnTo>
                  <a:lnTo>
                    <a:pt x="94" y="632"/>
                  </a:lnTo>
                  <a:lnTo>
                    <a:pt x="80" y="640"/>
                  </a:lnTo>
                  <a:lnTo>
                    <a:pt x="69" y="647"/>
                  </a:lnTo>
                  <a:lnTo>
                    <a:pt x="57" y="653"/>
                  </a:lnTo>
                  <a:lnTo>
                    <a:pt x="37" y="660"/>
                  </a:lnTo>
                  <a:lnTo>
                    <a:pt x="19" y="664"/>
                  </a:lnTo>
                  <a:lnTo>
                    <a:pt x="14" y="665"/>
                  </a:lnTo>
                  <a:lnTo>
                    <a:pt x="9" y="662"/>
                  </a:lnTo>
                  <a:lnTo>
                    <a:pt x="5" y="660"/>
                  </a:lnTo>
                  <a:lnTo>
                    <a:pt x="3" y="657"/>
                  </a:lnTo>
                  <a:lnTo>
                    <a:pt x="2" y="653"/>
                  </a:lnTo>
                  <a:lnTo>
                    <a:pt x="0" y="648"/>
                  </a:lnTo>
                  <a:lnTo>
                    <a:pt x="4" y="628"/>
                  </a:lnTo>
                  <a:lnTo>
                    <a:pt x="12" y="609"/>
                  </a:lnTo>
                  <a:lnTo>
                    <a:pt x="20" y="592"/>
                  </a:lnTo>
                  <a:lnTo>
                    <a:pt x="28" y="575"/>
                  </a:lnTo>
                  <a:lnTo>
                    <a:pt x="33" y="565"/>
                  </a:lnTo>
                  <a:lnTo>
                    <a:pt x="41" y="554"/>
                  </a:lnTo>
                  <a:lnTo>
                    <a:pt x="48" y="542"/>
                  </a:lnTo>
                  <a:lnTo>
                    <a:pt x="54" y="533"/>
                  </a:lnTo>
                  <a:lnTo>
                    <a:pt x="64" y="518"/>
                  </a:lnTo>
                  <a:lnTo>
                    <a:pt x="74" y="505"/>
                  </a:lnTo>
                  <a:lnTo>
                    <a:pt x="87" y="489"/>
                  </a:lnTo>
                  <a:lnTo>
                    <a:pt x="93" y="479"/>
                  </a:lnTo>
                  <a:lnTo>
                    <a:pt x="100" y="472"/>
                  </a:lnTo>
                  <a:lnTo>
                    <a:pt x="109" y="460"/>
                  </a:lnTo>
                  <a:lnTo>
                    <a:pt x="115" y="452"/>
                  </a:lnTo>
                  <a:lnTo>
                    <a:pt x="125" y="439"/>
                  </a:lnTo>
                  <a:lnTo>
                    <a:pt x="135" y="426"/>
                  </a:lnTo>
                  <a:lnTo>
                    <a:pt x="146" y="413"/>
                  </a:lnTo>
                  <a:lnTo>
                    <a:pt x="158" y="397"/>
                  </a:lnTo>
                  <a:lnTo>
                    <a:pt x="167" y="389"/>
                  </a:lnTo>
                  <a:lnTo>
                    <a:pt x="174" y="380"/>
                  </a:lnTo>
                  <a:lnTo>
                    <a:pt x="184" y="369"/>
                  </a:lnTo>
                  <a:lnTo>
                    <a:pt x="194" y="358"/>
                  </a:lnTo>
                  <a:lnTo>
                    <a:pt x="205" y="344"/>
                  </a:lnTo>
                  <a:lnTo>
                    <a:pt x="220" y="329"/>
                  </a:lnTo>
                  <a:lnTo>
                    <a:pt x="290" y="255"/>
                  </a:lnTo>
                </a:path>
              </a:pathLst>
            </a:custGeom>
            <a:solidFill>
              <a:srgbClr val="88A8C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8" name="Freeform 11">
              <a:extLst>
                <a:ext uri="{FF2B5EF4-FFF2-40B4-BE49-F238E27FC236}">
                  <a16:creationId xmlns:a16="http://schemas.microsoft.com/office/drawing/2014/main" id="{AB61B52F-39F9-E040-9DB1-3A0D5E613100}"/>
                </a:ext>
              </a:extLst>
            </p:cNvPr>
            <p:cNvSpPr>
              <a:spLocks/>
            </p:cNvSpPr>
            <p:nvPr/>
          </p:nvSpPr>
          <p:spPr bwMode="auto">
            <a:xfrm>
              <a:off x="1632" y="2679"/>
              <a:ext cx="538" cy="557"/>
            </a:xfrm>
            <a:custGeom>
              <a:avLst/>
              <a:gdLst>
                <a:gd name="T0" fmla="*/ 269 w 538"/>
                <a:gd name="T1" fmla="*/ 187 h 557"/>
                <a:gd name="T2" fmla="*/ 296 w 538"/>
                <a:gd name="T3" fmla="*/ 161 h 557"/>
                <a:gd name="T4" fmla="*/ 314 w 538"/>
                <a:gd name="T5" fmla="*/ 143 h 557"/>
                <a:gd name="T6" fmla="*/ 330 w 538"/>
                <a:gd name="T7" fmla="*/ 129 h 557"/>
                <a:gd name="T8" fmla="*/ 343 w 538"/>
                <a:gd name="T9" fmla="*/ 118 h 557"/>
                <a:gd name="T10" fmla="*/ 365 w 538"/>
                <a:gd name="T11" fmla="*/ 99 h 557"/>
                <a:gd name="T12" fmla="*/ 384 w 538"/>
                <a:gd name="T13" fmla="*/ 82 h 557"/>
                <a:gd name="T14" fmla="*/ 402 w 538"/>
                <a:gd name="T15" fmla="*/ 69 h 557"/>
                <a:gd name="T16" fmla="*/ 419 w 538"/>
                <a:gd name="T17" fmla="*/ 55 h 557"/>
                <a:gd name="T18" fmla="*/ 439 w 538"/>
                <a:gd name="T19" fmla="*/ 41 h 557"/>
                <a:gd name="T20" fmla="*/ 455 w 538"/>
                <a:gd name="T21" fmla="*/ 30 h 557"/>
                <a:gd name="T22" fmla="*/ 473 w 538"/>
                <a:gd name="T23" fmla="*/ 19 h 557"/>
                <a:gd name="T24" fmla="*/ 490 w 538"/>
                <a:gd name="T25" fmla="*/ 10 h 557"/>
                <a:gd name="T26" fmla="*/ 507 w 538"/>
                <a:gd name="T27" fmla="*/ 3 h 557"/>
                <a:gd name="T28" fmla="*/ 526 w 538"/>
                <a:gd name="T29" fmla="*/ 1 h 557"/>
                <a:gd name="T30" fmla="*/ 533 w 538"/>
                <a:gd name="T31" fmla="*/ 5 h 557"/>
                <a:gd name="T32" fmla="*/ 537 w 538"/>
                <a:gd name="T33" fmla="*/ 13 h 557"/>
                <a:gd name="T34" fmla="*/ 531 w 538"/>
                <a:gd name="T35" fmla="*/ 39 h 557"/>
                <a:gd name="T36" fmla="*/ 522 w 538"/>
                <a:gd name="T37" fmla="*/ 57 h 557"/>
                <a:gd name="T38" fmla="*/ 512 w 538"/>
                <a:gd name="T39" fmla="*/ 76 h 557"/>
                <a:gd name="T40" fmla="*/ 500 w 538"/>
                <a:gd name="T41" fmla="*/ 96 h 557"/>
                <a:gd name="T42" fmla="*/ 483 w 538"/>
                <a:gd name="T43" fmla="*/ 122 h 557"/>
                <a:gd name="T44" fmla="*/ 470 w 538"/>
                <a:gd name="T45" fmla="*/ 137 h 557"/>
                <a:gd name="T46" fmla="*/ 458 w 538"/>
                <a:gd name="T47" fmla="*/ 155 h 557"/>
                <a:gd name="T48" fmla="*/ 444 w 538"/>
                <a:gd name="T49" fmla="*/ 174 h 557"/>
                <a:gd name="T50" fmla="*/ 425 w 538"/>
                <a:gd name="T51" fmla="*/ 197 h 557"/>
                <a:gd name="T52" fmla="*/ 414 w 538"/>
                <a:gd name="T53" fmla="*/ 212 h 557"/>
                <a:gd name="T54" fmla="*/ 400 w 538"/>
                <a:gd name="T55" fmla="*/ 227 h 557"/>
                <a:gd name="T56" fmla="*/ 383 w 538"/>
                <a:gd name="T57" fmla="*/ 246 h 557"/>
                <a:gd name="T58" fmla="*/ 360 w 538"/>
                <a:gd name="T59" fmla="*/ 273 h 557"/>
                <a:gd name="T60" fmla="*/ 269 w 538"/>
                <a:gd name="T61" fmla="*/ 368 h 557"/>
                <a:gd name="T62" fmla="*/ 241 w 538"/>
                <a:gd name="T63" fmla="*/ 394 h 557"/>
                <a:gd name="T64" fmla="*/ 224 w 538"/>
                <a:gd name="T65" fmla="*/ 412 h 557"/>
                <a:gd name="T66" fmla="*/ 206 w 538"/>
                <a:gd name="T67" fmla="*/ 425 h 557"/>
                <a:gd name="T68" fmla="*/ 194 w 538"/>
                <a:gd name="T69" fmla="*/ 438 h 557"/>
                <a:gd name="T70" fmla="*/ 172 w 538"/>
                <a:gd name="T71" fmla="*/ 456 h 557"/>
                <a:gd name="T72" fmla="*/ 154 w 538"/>
                <a:gd name="T73" fmla="*/ 472 h 557"/>
                <a:gd name="T74" fmla="*/ 136 w 538"/>
                <a:gd name="T75" fmla="*/ 487 h 557"/>
                <a:gd name="T76" fmla="*/ 117 w 538"/>
                <a:gd name="T77" fmla="*/ 500 h 557"/>
                <a:gd name="T78" fmla="*/ 100 w 538"/>
                <a:gd name="T79" fmla="*/ 514 h 557"/>
                <a:gd name="T80" fmla="*/ 83 w 538"/>
                <a:gd name="T81" fmla="*/ 525 h 557"/>
                <a:gd name="T82" fmla="*/ 65 w 538"/>
                <a:gd name="T83" fmla="*/ 536 h 557"/>
                <a:gd name="T84" fmla="*/ 49 w 538"/>
                <a:gd name="T85" fmla="*/ 544 h 557"/>
                <a:gd name="T86" fmla="*/ 29 w 538"/>
                <a:gd name="T87" fmla="*/ 552 h 557"/>
                <a:gd name="T88" fmla="*/ 11 w 538"/>
                <a:gd name="T89" fmla="*/ 554 h 557"/>
                <a:gd name="T90" fmla="*/ 3 w 538"/>
                <a:gd name="T91" fmla="*/ 550 h 557"/>
                <a:gd name="T92" fmla="*/ 2 w 538"/>
                <a:gd name="T93" fmla="*/ 542 h 557"/>
                <a:gd name="T94" fmla="*/ 7 w 538"/>
                <a:gd name="T95" fmla="*/ 516 h 557"/>
                <a:gd name="T96" fmla="*/ 15 w 538"/>
                <a:gd name="T97" fmla="*/ 498 h 557"/>
                <a:gd name="T98" fmla="*/ 24 w 538"/>
                <a:gd name="T99" fmla="*/ 481 h 557"/>
                <a:gd name="T100" fmla="*/ 38 w 538"/>
                <a:gd name="T101" fmla="*/ 458 h 557"/>
                <a:gd name="T102" fmla="*/ 57 w 538"/>
                <a:gd name="T103" fmla="*/ 433 h 557"/>
                <a:gd name="T104" fmla="*/ 66 w 538"/>
                <a:gd name="T105" fmla="*/ 417 h 557"/>
                <a:gd name="T106" fmla="*/ 78 w 538"/>
                <a:gd name="T107" fmla="*/ 400 h 557"/>
                <a:gd name="T108" fmla="*/ 94 w 538"/>
                <a:gd name="T109" fmla="*/ 381 h 557"/>
                <a:gd name="T110" fmla="*/ 112 w 538"/>
                <a:gd name="T111" fmla="*/ 358 h 557"/>
                <a:gd name="T112" fmla="*/ 124 w 538"/>
                <a:gd name="T113" fmla="*/ 344 h 557"/>
                <a:gd name="T114" fmla="*/ 138 w 538"/>
                <a:gd name="T115" fmla="*/ 327 h 557"/>
                <a:gd name="T116" fmla="*/ 155 w 538"/>
                <a:gd name="T117" fmla="*/ 308 h 557"/>
                <a:gd name="T118" fmla="*/ 177 w 538"/>
                <a:gd name="T119" fmla="*/ 283 h 5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8" h="557">
                  <a:moveTo>
                    <a:pt x="250" y="205"/>
                  </a:moveTo>
                  <a:lnTo>
                    <a:pt x="269" y="187"/>
                  </a:lnTo>
                  <a:lnTo>
                    <a:pt x="284" y="172"/>
                  </a:lnTo>
                  <a:lnTo>
                    <a:pt x="296" y="161"/>
                  </a:lnTo>
                  <a:lnTo>
                    <a:pt x="306" y="153"/>
                  </a:lnTo>
                  <a:lnTo>
                    <a:pt x="314" y="143"/>
                  </a:lnTo>
                  <a:lnTo>
                    <a:pt x="322" y="137"/>
                  </a:lnTo>
                  <a:lnTo>
                    <a:pt x="330" y="129"/>
                  </a:lnTo>
                  <a:lnTo>
                    <a:pt x="338" y="123"/>
                  </a:lnTo>
                  <a:lnTo>
                    <a:pt x="343" y="118"/>
                  </a:lnTo>
                  <a:lnTo>
                    <a:pt x="354" y="107"/>
                  </a:lnTo>
                  <a:lnTo>
                    <a:pt x="365" y="99"/>
                  </a:lnTo>
                  <a:lnTo>
                    <a:pt x="376" y="91"/>
                  </a:lnTo>
                  <a:lnTo>
                    <a:pt x="384" y="82"/>
                  </a:lnTo>
                  <a:lnTo>
                    <a:pt x="393" y="76"/>
                  </a:lnTo>
                  <a:lnTo>
                    <a:pt x="402" y="69"/>
                  </a:lnTo>
                  <a:lnTo>
                    <a:pt x="409" y="64"/>
                  </a:lnTo>
                  <a:lnTo>
                    <a:pt x="419" y="55"/>
                  </a:lnTo>
                  <a:lnTo>
                    <a:pt x="426" y="49"/>
                  </a:lnTo>
                  <a:lnTo>
                    <a:pt x="439" y="41"/>
                  </a:lnTo>
                  <a:lnTo>
                    <a:pt x="450" y="33"/>
                  </a:lnTo>
                  <a:lnTo>
                    <a:pt x="455" y="30"/>
                  </a:lnTo>
                  <a:lnTo>
                    <a:pt x="463" y="23"/>
                  </a:lnTo>
                  <a:lnTo>
                    <a:pt x="473" y="19"/>
                  </a:lnTo>
                  <a:lnTo>
                    <a:pt x="482" y="15"/>
                  </a:lnTo>
                  <a:lnTo>
                    <a:pt x="490" y="10"/>
                  </a:lnTo>
                  <a:lnTo>
                    <a:pt x="501" y="6"/>
                  </a:lnTo>
                  <a:lnTo>
                    <a:pt x="507" y="3"/>
                  </a:lnTo>
                  <a:lnTo>
                    <a:pt x="522" y="0"/>
                  </a:lnTo>
                  <a:lnTo>
                    <a:pt x="526" y="1"/>
                  </a:lnTo>
                  <a:lnTo>
                    <a:pt x="531" y="3"/>
                  </a:lnTo>
                  <a:lnTo>
                    <a:pt x="533" y="5"/>
                  </a:lnTo>
                  <a:lnTo>
                    <a:pt x="536" y="10"/>
                  </a:lnTo>
                  <a:lnTo>
                    <a:pt x="537" y="13"/>
                  </a:lnTo>
                  <a:lnTo>
                    <a:pt x="534" y="30"/>
                  </a:lnTo>
                  <a:lnTo>
                    <a:pt x="531" y="39"/>
                  </a:lnTo>
                  <a:lnTo>
                    <a:pt x="526" y="50"/>
                  </a:lnTo>
                  <a:lnTo>
                    <a:pt x="522" y="57"/>
                  </a:lnTo>
                  <a:lnTo>
                    <a:pt x="517" y="65"/>
                  </a:lnTo>
                  <a:lnTo>
                    <a:pt x="512" y="76"/>
                  </a:lnTo>
                  <a:lnTo>
                    <a:pt x="506" y="85"/>
                  </a:lnTo>
                  <a:lnTo>
                    <a:pt x="500" y="96"/>
                  </a:lnTo>
                  <a:lnTo>
                    <a:pt x="491" y="109"/>
                  </a:lnTo>
                  <a:lnTo>
                    <a:pt x="483" y="122"/>
                  </a:lnTo>
                  <a:lnTo>
                    <a:pt x="477" y="130"/>
                  </a:lnTo>
                  <a:lnTo>
                    <a:pt x="470" y="137"/>
                  </a:lnTo>
                  <a:lnTo>
                    <a:pt x="464" y="146"/>
                  </a:lnTo>
                  <a:lnTo>
                    <a:pt x="458" y="155"/>
                  </a:lnTo>
                  <a:lnTo>
                    <a:pt x="450" y="164"/>
                  </a:lnTo>
                  <a:lnTo>
                    <a:pt x="444" y="174"/>
                  </a:lnTo>
                  <a:lnTo>
                    <a:pt x="435" y="185"/>
                  </a:lnTo>
                  <a:lnTo>
                    <a:pt x="425" y="197"/>
                  </a:lnTo>
                  <a:lnTo>
                    <a:pt x="418" y="205"/>
                  </a:lnTo>
                  <a:lnTo>
                    <a:pt x="414" y="212"/>
                  </a:lnTo>
                  <a:lnTo>
                    <a:pt x="407" y="218"/>
                  </a:lnTo>
                  <a:lnTo>
                    <a:pt x="400" y="227"/>
                  </a:lnTo>
                  <a:lnTo>
                    <a:pt x="392" y="237"/>
                  </a:lnTo>
                  <a:lnTo>
                    <a:pt x="383" y="246"/>
                  </a:lnTo>
                  <a:lnTo>
                    <a:pt x="372" y="259"/>
                  </a:lnTo>
                  <a:lnTo>
                    <a:pt x="360" y="273"/>
                  </a:lnTo>
                  <a:lnTo>
                    <a:pt x="288" y="349"/>
                  </a:lnTo>
                  <a:lnTo>
                    <a:pt x="269" y="368"/>
                  </a:lnTo>
                  <a:lnTo>
                    <a:pt x="252" y="382"/>
                  </a:lnTo>
                  <a:lnTo>
                    <a:pt x="241" y="394"/>
                  </a:lnTo>
                  <a:lnTo>
                    <a:pt x="232" y="403"/>
                  </a:lnTo>
                  <a:lnTo>
                    <a:pt x="224" y="412"/>
                  </a:lnTo>
                  <a:lnTo>
                    <a:pt x="215" y="419"/>
                  </a:lnTo>
                  <a:lnTo>
                    <a:pt x="206" y="425"/>
                  </a:lnTo>
                  <a:lnTo>
                    <a:pt x="200" y="432"/>
                  </a:lnTo>
                  <a:lnTo>
                    <a:pt x="194" y="438"/>
                  </a:lnTo>
                  <a:lnTo>
                    <a:pt x="182" y="448"/>
                  </a:lnTo>
                  <a:lnTo>
                    <a:pt x="172" y="456"/>
                  </a:lnTo>
                  <a:lnTo>
                    <a:pt x="162" y="465"/>
                  </a:lnTo>
                  <a:lnTo>
                    <a:pt x="154" y="472"/>
                  </a:lnTo>
                  <a:lnTo>
                    <a:pt x="145" y="481"/>
                  </a:lnTo>
                  <a:lnTo>
                    <a:pt x="136" y="487"/>
                  </a:lnTo>
                  <a:lnTo>
                    <a:pt x="129" y="492"/>
                  </a:lnTo>
                  <a:lnTo>
                    <a:pt x="117" y="500"/>
                  </a:lnTo>
                  <a:lnTo>
                    <a:pt x="110" y="505"/>
                  </a:lnTo>
                  <a:lnTo>
                    <a:pt x="100" y="514"/>
                  </a:lnTo>
                  <a:lnTo>
                    <a:pt x="87" y="521"/>
                  </a:lnTo>
                  <a:lnTo>
                    <a:pt x="83" y="525"/>
                  </a:lnTo>
                  <a:lnTo>
                    <a:pt x="75" y="531"/>
                  </a:lnTo>
                  <a:lnTo>
                    <a:pt x="65" y="536"/>
                  </a:lnTo>
                  <a:lnTo>
                    <a:pt x="56" y="540"/>
                  </a:lnTo>
                  <a:lnTo>
                    <a:pt x="49" y="544"/>
                  </a:lnTo>
                  <a:lnTo>
                    <a:pt x="39" y="550"/>
                  </a:lnTo>
                  <a:lnTo>
                    <a:pt x="29" y="552"/>
                  </a:lnTo>
                  <a:lnTo>
                    <a:pt x="16" y="556"/>
                  </a:lnTo>
                  <a:lnTo>
                    <a:pt x="11" y="554"/>
                  </a:lnTo>
                  <a:lnTo>
                    <a:pt x="7" y="552"/>
                  </a:lnTo>
                  <a:lnTo>
                    <a:pt x="3" y="550"/>
                  </a:lnTo>
                  <a:lnTo>
                    <a:pt x="0" y="546"/>
                  </a:lnTo>
                  <a:lnTo>
                    <a:pt x="2" y="542"/>
                  </a:lnTo>
                  <a:lnTo>
                    <a:pt x="5" y="525"/>
                  </a:lnTo>
                  <a:lnTo>
                    <a:pt x="7" y="516"/>
                  </a:lnTo>
                  <a:lnTo>
                    <a:pt x="12" y="507"/>
                  </a:lnTo>
                  <a:lnTo>
                    <a:pt x="15" y="498"/>
                  </a:lnTo>
                  <a:lnTo>
                    <a:pt x="20" y="488"/>
                  </a:lnTo>
                  <a:lnTo>
                    <a:pt x="24" y="481"/>
                  </a:lnTo>
                  <a:lnTo>
                    <a:pt x="30" y="470"/>
                  </a:lnTo>
                  <a:lnTo>
                    <a:pt x="38" y="458"/>
                  </a:lnTo>
                  <a:lnTo>
                    <a:pt x="46" y="447"/>
                  </a:lnTo>
                  <a:lnTo>
                    <a:pt x="57" y="433"/>
                  </a:lnTo>
                  <a:lnTo>
                    <a:pt x="61" y="425"/>
                  </a:lnTo>
                  <a:lnTo>
                    <a:pt x="66" y="417"/>
                  </a:lnTo>
                  <a:lnTo>
                    <a:pt x="72" y="410"/>
                  </a:lnTo>
                  <a:lnTo>
                    <a:pt x="78" y="400"/>
                  </a:lnTo>
                  <a:lnTo>
                    <a:pt x="87" y="392"/>
                  </a:lnTo>
                  <a:lnTo>
                    <a:pt x="94" y="381"/>
                  </a:lnTo>
                  <a:lnTo>
                    <a:pt x="103" y="371"/>
                  </a:lnTo>
                  <a:lnTo>
                    <a:pt x="112" y="358"/>
                  </a:lnTo>
                  <a:lnTo>
                    <a:pt x="119" y="351"/>
                  </a:lnTo>
                  <a:lnTo>
                    <a:pt x="124" y="344"/>
                  </a:lnTo>
                  <a:lnTo>
                    <a:pt x="131" y="337"/>
                  </a:lnTo>
                  <a:lnTo>
                    <a:pt x="138" y="327"/>
                  </a:lnTo>
                  <a:lnTo>
                    <a:pt x="146" y="320"/>
                  </a:lnTo>
                  <a:lnTo>
                    <a:pt x="155" y="308"/>
                  </a:lnTo>
                  <a:lnTo>
                    <a:pt x="166" y="297"/>
                  </a:lnTo>
                  <a:lnTo>
                    <a:pt x="177" y="283"/>
                  </a:lnTo>
                  <a:lnTo>
                    <a:pt x="250" y="205"/>
                  </a:lnTo>
                </a:path>
              </a:pathLst>
            </a:custGeom>
            <a:solidFill>
              <a:srgbClr val="7494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9" name="Freeform 12">
              <a:extLst>
                <a:ext uri="{FF2B5EF4-FFF2-40B4-BE49-F238E27FC236}">
                  <a16:creationId xmlns:a16="http://schemas.microsoft.com/office/drawing/2014/main" id="{84691C11-7A27-994E-820B-ED8E3764464A}"/>
                </a:ext>
              </a:extLst>
            </p:cNvPr>
            <p:cNvSpPr>
              <a:spLocks/>
            </p:cNvSpPr>
            <p:nvPr/>
          </p:nvSpPr>
          <p:spPr bwMode="auto">
            <a:xfrm>
              <a:off x="1644" y="2714"/>
              <a:ext cx="461" cy="482"/>
            </a:xfrm>
            <a:custGeom>
              <a:avLst/>
              <a:gdLst>
                <a:gd name="T0" fmla="*/ 231 w 461"/>
                <a:gd name="T1" fmla="*/ 164 h 482"/>
                <a:gd name="T2" fmla="*/ 255 w 461"/>
                <a:gd name="T3" fmla="*/ 138 h 482"/>
                <a:gd name="T4" fmla="*/ 274 w 461"/>
                <a:gd name="T5" fmla="*/ 121 h 482"/>
                <a:gd name="T6" fmla="*/ 287 w 461"/>
                <a:gd name="T7" fmla="*/ 108 h 482"/>
                <a:gd name="T8" fmla="*/ 300 w 461"/>
                <a:gd name="T9" fmla="*/ 99 h 482"/>
                <a:gd name="T10" fmla="*/ 311 w 461"/>
                <a:gd name="T11" fmla="*/ 89 h 482"/>
                <a:gd name="T12" fmla="*/ 331 w 461"/>
                <a:gd name="T13" fmla="*/ 72 h 482"/>
                <a:gd name="T14" fmla="*/ 343 w 461"/>
                <a:gd name="T15" fmla="*/ 64 h 482"/>
                <a:gd name="T16" fmla="*/ 357 w 461"/>
                <a:gd name="T17" fmla="*/ 52 h 482"/>
                <a:gd name="T18" fmla="*/ 367 w 461"/>
                <a:gd name="T19" fmla="*/ 44 h 482"/>
                <a:gd name="T20" fmla="*/ 384 w 461"/>
                <a:gd name="T21" fmla="*/ 30 h 482"/>
                <a:gd name="T22" fmla="*/ 402 w 461"/>
                <a:gd name="T23" fmla="*/ 17 h 482"/>
                <a:gd name="T24" fmla="*/ 419 w 461"/>
                <a:gd name="T25" fmla="*/ 11 h 482"/>
                <a:gd name="T26" fmla="*/ 438 w 461"/>
                <a:gd name="T27" fmla="*/ 2 h 482"/>
                <a:gd name="T28" fmla="*/ 448 w 461"/>
                <a:gd name="T29" fmla="*/ 2 h 482"/>
                <a:gd name="T30" fmla="*/ 455 w 461"/>
                <a:gd name="T31" fmla="*/ 5 h 482"/>
                <a:gd name="T32" fmla="*/ 460 w 461"/>
                <a:gd name="T33" fmla="*/ 13 h 482"/>
                <a:gd name="T34" fmla="*/ 456 w 461"/>
                <a:gd name="T35" fmla="*/ 28 h 482"/>
                <a:gd name="T36" fmla="*/ 450 w 461"/>
                <a:gd name="T37" fmla="*/ 43 h 482"/>
                <a:gd name="T38" fmla="*/ 442 w 461"/>
                <a:gd name="T39" fmla="*/ 60 h 482"/>
                <a:gd name="T40" fmla="*/ 432 w 461"/>
                <a:gd name="T41" fmla="*/ 80 h 482"/>
                <a:gd name="T42" fmla="*/ 418 w 461"/>
                <a:gd name="T43" fmla="*/ 98 h 482"/>
                <a:gd name="T44" fmla="*/ 408 w 461"/>
                <a:gd name="T45" fmla="*/ 113 h 482"/>
                <a:gd name="T46" fmla="*/ 396 w 461"/>
                <a:gd name="T47" fmla="*/ 129 h 482"/>
                <a:gd name="T48" fmla="*/ 382 w 461"/>
                <a:gd name="T49" fmla="*/ 149 h 482"/>
                <a:gd name="T50" fmla="*/ 369 w 461"/>
                <a:gd name="T51" fmla="*/ 164 h 482"/>
                <a:gd name="T52" fmla="*/ 357 w 461"/>
                <a:gd name="T53" fmla="*/ 177 h 482"/>
                <a:gd name="T54" fmla="*/ 346 w 461"/>
                <a:gd name="T55" fmla="*/ 192 h 482"/>
                <a:gd name="T56" fmla="*/ 330 w 461"/>
                <a:gd name="T57" fmla="*/ 211 h 482"/>
                <a:gd name="T58" fmla="*/ 308 w 461"/>
                <a:gd name="T59" fmla="*/ 238 h 482"/>
                <a:gd name="T60" fmla="*/ 229 w 461"/>
                <a:gd name="T61" fmla="*/ 317 h 482"/>
                <a:gd name="T62" fmla="*/ 205 w 461"/>
                <a:gd name="T63" fmla="*/ 343 h 482"/>
                <a:gd name="T64" fmla="*/ 186 w 461"/>
                <a:gd name="T65" fmla="*/ 360 h 482"/>
                <a:gd name="T66" fmla="*/ 171 w 461"/>
                <a:gd name="T67" fmla="*/ 372 h 482"/>
                <a:gd name="T68" fmla="*/ 159 w 461"/>
                <a:gd name="T69" fmla="*/ 385 h 482"/>
                <a:gd name="T70" fmla="*/ 149 w 461"/>
                <a:gd name="T71" fmla="*/ 393 h 482"/>
                <a:gd name="T72" fmla="*/ 131 w 461"/>
                <a:gd name="T73" fmla="*/ 409 h 482"/>
                <a:gd name="T74" fmla="*/ 117 w 461"/>
                <a:gd name="T75" fmla="*/ 420 h 482"/>
                <a:gd name="T76" fmla="*/ 102 w 461"/>
                <a:gd name="T77" fmla="*/ 432 h 482"/>
                <a:gd name="T78" fmla="*/ 92 w 461"/>
                <a:gd name="T79" fmla="*/ 439 h 482"/>
                <a:gd name="T80" fmla="*/ 75 w 461"/>
                <a:gd name="T81" fmla="*/ 451 h 482"/>
                <a:gd name="T82" fmla="*/ 57 w 461"/>
                <a:gd name="T83" fmla="*/ 462 h 482"/>
                <a:gd name="T84" fmla="*/ 41 w 461"/>
                <a:gd name="T85" fmla="*/ 472 h 482"/>
                <a:gd name="T86" fmla="*/ 22 w 461"/>
                <a:gd name="T87" fmla="*/ 478 h 482"/>
                <a:gd name="T88" fmla="*/ 12 w 461"/>
                <a:gd name="T89" fmla="*/ 481 h 482"/>
                <a:gd name="T90" fmla="*/ 4 w 461"/>
                <a:gd name="T91" fmla="*/ 478 h 482"/>
                <a:gd name="T92" fmla="*/ 1 w 461"/>
                <a:gd name="T93" fmla="*/ 468 h 482"/>
                <a:gd name="T94" fmla="*/ 5 w 461"/>
                <a:gd name="T95" fmla="*/ 453 h 482"/>
                <a:gd name="T96" fmla="*/ 9 w 461"/>
                <a:gd name="T97" fmla="*/ 438 h 482"/>
                <a:gd name="T98" fmla="*/ 18 w 461"/>
                <a:gd name="T99" fmla="*/ 421 h 482"/>
                <a:gd name="T100" fmla="*/ 29 w 461"/>
                <a:gd name="T101" fmla="*/ 402 h 482"/>
                <a:gd name="T102" fmla="*/ 41 w 461"/>
                <a:gd name="T103" fmla="*/ 383 h 482"/>
                <a:gd name="T104" fmla="*/ 52 w 461"/>
                <a:gd name="T105" fmla="*/ 369 h 482"/>
                <a:gd name="T106" fmla="*/ 64 w 461"/>
                <a:gd name="T107" fmla="*/ 353 h 482"/>
                <a:gd name="T108" fmla="*/ 78 w 461"/>
                <a:gd name="T109" fmla="*/ 334 h 482"/>
                <a:gd name="T110" fmla="*/ 91 w 461"/>
                <a:gd name="T111" fmla="*/ 318 h 482"/>
                <a:gd name="T112" fmla="*/ 101 w 461"/>
                <a:gd name="T113" fmla="*/ 304 h 482"/>
                <a:gd name="T114" fmla="*/ 114 w 461"/>
                <a:gd name="T115" fmla="*/ 289 h 482"/>
                <a:gd name="T116" fmla="*/ 131 w 461"/>
                <a:gd name="T117" fmla="*/ 270 h 482"/>
                <a:gd name="T118" fmla="*/ 151 w 461"/>
                <a:gd name="T119" fmla="*/ 246 h 4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61" h="482">
                  <a:moveTo>
                    <a:pt x="208" y="185"/>
                  </a:moveTo>
                  <a:lnTo>
                    <a:pt x="231" y="164"/>
                  </a:lnTo>
                  <a:lnTo>
                    <a:pt x="244" y="150"/>
                  </a:lnTo>
                  <a:lnTo>
                    <a:pt x="255" y="138"/>
                  </a:lnTo>
                  <a:lnTo>
                    <a:pt x="265" y="130"/>
                  </a:lnTo>
                  <a:lnTo>
                    <a:pt x="274" y="121"/>
                  </a:lnTo>
                  <a:lnTo>
                    <a:pt x="281" y="115"/>
                  </a:lnTo>
                  <a:lnTo>
                    <a:pt x="287" y="108"/>
                  </a:lnTo>
                  <a:lnTo>
                    <a:pt x="294" y="102"/>
                  </a:lnTo>
                  <a:lnTo>
                    <a:pt x="300" y="99"/>
                  </a:lnTo>
                  <a:lnTo>
                    <a:pt x="306" y="94"/>
                  </a:lnTo>
                  <a:lnTo>
                    <a:pt x="311" y="89"/>
                  </a:lnTo>
                  <a:lnTo>
                    <a:pt x="321" y="81"/>
                  </a:lnTo>
                  <a:lnTo>
                    <a:pt x="331" y="72"/>
                  </a:lnTo>
                  <a:lnTo>
                    <a:pt x="335" y="68"/>
                  </a:lnTo>
                  <a:lnTo>
                    <a:pt x="343" y="64"/>
                  </a:lnTo>
                  <a:lnTo>
                    <a:pt x="350" y="56"/>
                  </a:lnTo>
                  <a:lnTo>
                    <a:pt x="357" y="52"/>
                  </a:lnTo>
                  <a:lnTo>
                    <a:pt x="360" y="48"/>
                  </a:lnTo>
                  <a:lnTo>
                    <a:pt x="367" y="44"/>
                  </a:lnTo>
                  <a:lnTo>
                    <a:pt x="372" y="39"/>
                  </a:lnTo>
                  <a:lnTo>
                    <a:pt x="384" y="30"/>
                  </a:lnTo>
                  <a:lnTo>
                    <a:pt x="394" y="24"/>
                  </a:lnTo>
                  <a:lnTo>
                    <a:pt x="402" y="17"/>
                  </a:lnTo>
                  <a:lnTo>
                    <a:pt x="411" y="14"/>
                  </a:lnTo>
                  <a:lnTo>
                    <a:pt x="419" y="11"/>
                  </a:lnTo>
                  <a:lnTo>
                    <a:pt x="430" y="6"/>
                  </a:lnTo>
                  <a:lnTo>
                    <a:pt x="438" y="2"/>
                  </a:lnTo>
                  <a:lnTo>
                    <a:pt x="443" y="0"/>
                  </a:lnTo>
                  <a:lnTo>
                    <a:pt x="448" y="2"/>
                  </a:lnTo>
                  <a:lnTo>
                    <a:pt x="453" y="3"/>
                  </a:lnTo>
                  <a:lnTo>
                    <a:pt x="455" y="5"/>
                  </a:lnTo>
                  <a:lnTo>
                    <a:pt x="459" y="8"/>
                  </a:lnTo>
                  <a:lnTo>
                    <a:pt x="460" y="13"/>
                  </a:lnTo>
                  <a:lnTo>
                    <a:pt x="457" y="19"/>
                  </a:lnTo>
                  <a:lnTo>
                    <a:pt x="456" y="28"/>
                  </a:lnTo>
                  <a:lnTo>
                    <a:pt x="452" y="38"/>
                  </a:lnTo>
                  <a:lnTo>
                    <a:pt x="450" y="43"/>
                  </a:lnTo>
                  <a:lnTo>
                    <a:pt x="446" y="50"/>
                  </a:lnTo>
                  <a:lnTo>
                    <a:pt x="442" y="60"/>
                  </a:lnTo>
                  <a:lnTo>
                    <a:pt x="437" y="70"/>
                  </a:lnTo>
                  <a:lnTo>
                    <a:pt x="432" y="80"/>
                  </a:lnTo>
                  <a:lnTo>
                    <a:pt x="422" y="92"/>
                  </a:lnTo>
                  <a:lnTo>
                    <a:pt x="418" y="98"/>
                  </a:lnTo>
                  <a:lnTo>
                    <a:pt x="414" y="106"/>
                  </a:lnTo>
                  <a:lnTo>
                    <a:pt x="408" y="113"/>
                  </a:lnTo>
                  <a:lnTo>
                    <a:pt x="403" y="120"/>
                  </a:lnTo>
                  <a:lnTo>
                    <a:pt x="396" y="129"/>
                  </a:lnTo>
                  <a:lnTo>
                    <a:pt x="390" y="138"/>
                  </a:lnTo>
                  <a:lnTo>
                    <a:pt x="382" y="149"/>
                  </a:lnTo>
                  <a:lnTo>
                    <a:pt x="373" y="158"/>
                  </a:lnTo>
                  <a:lnTo>
                    <a:pt x="369" y="164"/>
                  </a:lnTo>
                  <a:lnTo>
                    <a:pt x="364" y="170"/>
                  </a:lnTo>
                  <a:lnTo>
                    <a:pt x="357" y="177"/>
                  </a:lnTo>
                  <a:lnTo>
                    <a:pt x="351" y="186"/>
                  </a:lnTo>
                  <a:lnTo>
                    <a:pt x="346" y="192"/>
                  </a:lnTo>
                  <a:lnTo>
                    <a:pt x="337" y="202"/>
                  </a:lnTo>
                  <a:lnTo>
                    <a:pt x="330" y="211"/>
                  </a:lnTo>
                  <a:lnTo>
                    <a:pt x="319" y="222"/>
                  </a:lnTo>
                  <a:lnTo>
                    <a:pt x="308" y="238"/>
                  </a:lnTo>
                  <a:lnTo>
                    <a:pt x="251" y="296"/>
                  </a:lnTo>
                  <a:lnTo>
                    <a:pt x="229" y="317"/>
                  </a:lnTo>
                  <a:lnTo>
                    <a:pt x="214" y="333"/>
                  </a:lnTo>
                  <a:lnTo>
                    <a:pt x="205" y="343"/>
                  </a:lnTo>
                  <a:lnTo>
                    <a:pt x="194" y="352"/>
                  </a:lnTo>
                  <a:lnTo>
                    <a:pt x="186" y="360"/>
                  </a:lnTo>
                  <a:lnTo>
                    <a:pt x="178" y="366"/>
                  </a:lnTo>
                  <a:lnTo>
                    <a:pt x="171" y="372"/>
                  </a:lnTo>
                  <a:lnTo>
                    <a:pt x="165" y="379"/>
                  </a:lnTo>
                  <a:lnTo>
                    <a:pt x="159" y="385"/>
                  </a:lnTo>
                  <a:lnTo>
                    <a:pt x="153" y="388"/>
                  </a:lnTo>
                  <a:lnTo>
                    <a:pt x="149" y="393"/>
                  </a:lnTo>
                  <a:lnTo>
                    <a:pt x="138" y="402"/>
                  </a:lnTo>
                  <a:lnTo>
                    <a:pt x="131" y="409"/>
                  </a:lnTo>
                  <a:lnTo>
                    <a:pt x="125" y="414"/>
                  </a:lnTo>
                  <a:lnTo>
                    <a:pt x="117" y="420"/>
                  </a:lnTo>
                  <a:lnTo>
                    <a:pt x="110" y="425"/>
                  </a:lnTo>
                  <a:lnTo>
                    <a:pt x="102" y="432"/>
                  </a:lnTo>
                  <a:lnTo>
                    <a:pt x="99" y="434"/>
                  </a:lnTo>
                  <a:lnTo>
                    <a:pt x="92" y="439"/>
                  </a:lnTo>
                  <a:lnTo>
                    <a:pt x="87" y="442"/>
                  </a:lnTo>
                  <a:lnTo>
                    <a:pt x="75" y="451"/>
                  </a:lnTo>
                  <a:lnTo>
                    <a:pt x="66" y="457"/>
                  </a:lnTo>
                  <a:lnTo>
                    <a:pt x="57" y="462"/>
                  </a:lnTo>
                  <a:lnTo>
                    <a:pt x="48" y="468"/>
                  </a:lnTo>
                  <a:lnTo>
                    <a:pt x="41" y="472"/>
                  </a:lnTo>
                  <a:lnTo>
                    <a:pt x="29" y="475"/>
                  </a:lnTo>
                  <a:lnTo>
                    <a:pt x="22" y="478"/>
                  </a:lnTo>
                  <a:lnTo>
                    <a:pt x="18" y="480"/>
                  </a:lnTo>
                  <a:lnTo>
                    <a:pt x="12" y="481"/>
                  </a:lnTo>
                  <a:lnTo>
                    <a:pt x="7" y="480"/>
                  </a:lnTo>
                  <a:lnTo>
                    <a:pt x="4" y="478"/>
                  </a:lnTo>
                  <a:lnTo>
                    <a:pt x="0" y="474"/>
                  </a:lnTo>
                  <a:lnTo>
                    <a:pt x="1" y="468"/>
                  </a:lnTo>
                  <a:lnTo>
                    <a:pt x="1" y="463"/>
                  </a:lnTo>
                  <a:lnTo>
                    <a:pt x="5" y="453"/>
                  </a:lnTo>
                  <a:lnTo>
                    <a:pt x="8" y="443"/>
                  </a:lnTo>
                  <a:lnTo>
                    <a:pt x="9" y="438"/>
                  </a:lnTo>
                  <a:lnTo>
                    <a:pt x="14" y="430"/>
                  </a:lnTo>
                  <a:lnTo>
                    <a:pt x="18" y="421"/>
                  </a:lnTo>
                  <a:lnTo>
                    <a:pt x="22" y="413"/>
                  </a:lnTo>
                  <a:lnTo>
                    <a:pt x="29" y="402"/>
                  </a:lnTo>
                  <a:lnTo>
                    <a:pt x="36" y="390"/>
                  </a:lnTo>
                  <a:lnTo>
                    <a:pt x="41" y="383"/>
                  </a:lnTo>
                  <a:lnTo>
                    <a:pt x="46" y="375"/>
                  </a:lnTo>
                  <a:lnTo>
                    <a:pt x="52" y="369"/>
                  </a:lnTo>
                  <a:lnTo>
                    <a:pt x="58" y="360"/>
                  </a:lnTo>
                  <a:lnTo>
                    <a:pt x="64" y="353"/>
                  </a:lnTo>
                  <a:lnTo>
                    <a:pt x="70" y="342"/>
                  </a:lnTo>
                  <a:lnTo>
                    <a:pt x="78" y="334"/>
                  </a:lnTo>
                  <a:lnTo>
                    <a:pt x="87" y="322"/>
                  </a:lnTo>
                  <a:lnTo>
                    <a:pt x="91" y="318"/>
                  </a:lnTo>
                  <a:lnTo>
                    <a:pt x="96" y="311"/>
                  </a:lnTo>
                  <a:lnTo>
                    <a:pt x="101" y="304"/>
                  </a:lnTo>
                  <a:lnTo>
                    <a:pt x="107" y="297"/>
                  </a:lnTo>
                  <a:lnTo>
                    <a:pt x="114" y="289"/>
                  </a:lnTo>
                  <a:lnTo>
                    <a:pt x="121" y="281"/>
                  </a:lnTo>
                  <a:lnTo>
                    <a:pt x="131" y="270"/>
                  </a:lnTo>
                  <a:lnTo>
                    <a:pt x="139" y="260"/>
                  </a:lnTo>
                  <a:lnTo>
                    <a:pt x="151" y="246"/>
                  </a:lnTo>
                  <a:lnTo>
                    <a:pt x="208" y="185"/>
                  </a:lnTo>
                </a:path>
              </a:pathLst>
            </a:custGeom>
            <a:solidFill>
              <a:srgbClr val="59759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0" name="Freeform 13">
              <a:extLst>
                <a:ext uri="{FF2B5EF4-FFF2-40B4-BE49-F238E27FC236}">
                  <a16:creationId xmlns:a16="http://schemas.microsoft.com/office/drawing/2014/main" id="{5CF24CD6-3587-5A4A-B6E7-D29FFF9FF295}"/>
                </a:ext>
              </a:extLst>
            </p:cNvPr>
            <p:cNvSpPr>
              <a:spLocks/>
            </p:cNvSpPr>
            <p:nvPr/>
          </p:nvSpPr>
          <p:spPr bwMode="auto">
            <a:xfrm>
              <a:off x="1727" y="2816"/>
              <a:ext cx="274" cy="286"/>
            </a:xfrm>
            <a:custGeom>
              <a:avLst/>
              <a:gdLst>
                <a:gd name="T0" fmla="*/ 146 w 274"/>
                <a:gd name="T1" fmla="*/ 89 h 286"/>
                <a:gd name="T2" fmla="*/ 164 w 274"/>
                <a:gd name="T3" fmla="*/ 71 h 286"/>
                <a:gd name="T4" fmla="*/ 177 w 274"/>
                <a:gd name="T5" fmla="*/ 58 h 286"/>
                <a:gd name="T6" fmla="*/ 188 w 274"/>
                <a:gd name="T7" fmla="*/ 50 h 286"/>
                <a:gd name="T8" fmla="*/ 197 w 274"/>
                <a:gd name="T9" fmla="*/ 41 h 286"/>
                <a:gd name="T10" fmla="*/ 205 w 274"/>
                <a:gd name="T11" fmla="*/ 36 h 286"/>
                <a:gd name="T12" fmla="*/ 212 w 274"/>
                <a:gd name="T13" fmla="*/ 29 h 286"/>
                <a:gd name="T14" fmla="*/ 218 w 274"/>
                <a:gd name="T15" fmla="*/ 25 h 286"/>
                <a:gd name="T16" fmla="*/ 228 w 274"/>
                <a:gd name="T17" fmla="*/ 19 h 286"/>
                <a:gd name="T18" fmla="*/ 236 w 274"/>
                <a:gd name="T19" fmla="*/ 11 h 286"/>
                <a:gd name="T20" fmla="*/ 245 w 274"/>
                <a:gd name="T21" fmla="*/ 6 h 286"/>
                <a:gd name="T22" fmla="*/ 253 w 274"/>
                <a:gd name="T23" fmla="*/ 3 h 286"/>
                <a:gd name="T24" fmla="*/ 263 w 274"/>
                <a:gd name="T25" fmla="*/ 0 h 286"/>
                <a:gd name="T26" fmla="*/ 270 w 274"/>
                <a:gd name="T27" fmla="*/ 3 h 286"/>
                <a:gd name="T28" fmla="*/ 271 w 274"/>
                <a:gd name="T29" fmla="*/ 12 h 286"/>
                <a:gd name="T30" fmla="*/ 267 w 274"/>
                <a:gd name="T31" fmla="*/ 21 h 286"/>
                <a:gd name="T32" fmla="*/ 265 w 274"/>
                <a:gd name="T33" fmla="*/ 30 h 286"/>
                <a:gd name="T34" fmla="*/ 259 w 274"/>
                <a:gd name="T35" fmla="*/ 37 h 286"/>
                <a:gd name="T36" fmla="*/ 254 w 274"/>
                <a:gd name="T37" fmla="*/ 48 h 286"/>
                <a:gd name="T38" fmla="*/ 248 w 274"/>
                <a:gd name="T39" fmla="*/ 57 h 286"/>
                <a:gd name="T40" fmla="*/ 243 w 274"/>
                <a:gd name="T41" fmla="*/ 66 h 286"/>
                <a:gd name="T42" fmla="*/ 237 w 274"/>
                <a:gd name="T43" fmla="*/ 74 h 286"/>
                <a:gd name="T44" fmla="*/ 229 w 274"/>
                <a:gd name="T45" fmla="*/ 82 h 286"/>
                <a:gd name="T46" fmla="*/ 222 w 274"/>
                <a:gd name="T47" fmla="*/ 91 h 286"/>
                <a:gd name="T48" fmla="*/ 212 w 274"/>
                <a:gd name="T49" fmla="*/ 104 h 286"/>
                <a:gd name="T50" fmla="*/ 198 w 274"/>
                <a:gd name="T51" fmla="*/ 121 h 286"/>
                <a:gd name="T52" fmla="*/ 144 w 274"/>
                <a:gd name="T53" fmla="*/ 179 h 286"/>
                <a:gd name="T54" fmla="*/ 117 w 274"/>
                <a:gd name="T55" fmla="*/ 206 h 286"/>
                <a:gd name="T56" fmla="*/ 102 w 274"/>
                <a:gd name="T57" fmla="*/ 220 h 286"/>
                <a:gd name="T58" fmla="*/ 90 w 274"/>
                <a:gd name="T59" fmla="*/ 230 h 286"/>
                <a:gd name="T60" fmla="*/ 80 w 274"/>
                <a:gd name="T61" fmla="*/ 239 h 286"/>
                <a:gd name="T62" fmla="*/ 72 w 274"/>
                <a:gd name="T63" fmla="*/ 245 h 286"/>
                <a:gd name="T64" fmla="*/ 65 w 274"/>
                <a:gd name="T65" fmla="*/ 252 h 286"/>
                <a:gd name="T66" fmla="*/ 58 w 274"/>
                <a:gd name="T67" fmla="*/ 257 h 286"/>
                <a:gd name="T68" fmla="*/ 52 w 274"/>
                <a:gd name="T69" fmla="*/ 262 h 286"/>
                <a:gd name="T70" fmla="*/ 41 w 274"/>
                <a:gd name="T71" fmla="*/ 270 h 286"/>
                <a:gd name="T72" fmla="*/ 31 w 274"/>
                <a:gd name="T73" fmla="*/ 276 h 286"/>
                <a:gd name="T74" fmla="*/ 24 w 274"/>
                <a:gd name="T75" fmla="*/ 279 h 286"/>
                <a:gd name="T76" fmla="*/ 15 w 274"/>
                <a:gd name="T77" fmla="*/ 282 h 286"/>
                <a:gd name="T78" fmla="*/ 4 w 274"/>
                <a:gd name="T79" fmla="*/ 285 h 286"/>
                <a:gd name="T80" fmla="*/ 0 w 274"/>
                <a:gd name="T81" fmla="*/ 277 h 286"/>
                <a:gd name="T82" fmla="*/ 3 w 274"/>
                <a:gd name="T83" fmla="*/ 267 h 286"/>
                <a:gd name="T84" fmla="*/ 6 w 274"/>
                <a:gd name="T85" fmla="*/ 259 h 286"/>
                <a:gd name="T86" fmla="*/ 11 w 274"/>
                <a:gd name="T87" fmla="*/ 250 h 286"/>
                <a:gd name="T88" fmla="*/ 16 w 274"/>
                <a:gd name="T89" fmla="*/ 242 h 286"/>
                <a:gd name="T90" fmla="*/ 24 w 274"/>
                <a:gd name="T91" fmla="*/ 228 h 286"/>
                <a:gd name="T92" fmla="*/ 28 w 274"/>
                <a:gd name="T93" fmla="*/ 223 h 286"/>
                <a:gd name="T94" fmla="*/ 34 w 274"/>
                <a:gd name="T95" fmla="*/ 215 h 286"/>
                <a:gd name="T96" fmla="*/ 39 w 274"/>
                <a:gd name="T97" fmla="*/ 207 h 286"/>
                <a:gd name="T98" fmla="*/ 47 w 274"/>
                <a:gd name="T99" fmla="*/ 197 h 286"/>
                <a:gd name="T100" fmla="*/ 55 w 274"/>
                <a:gd name="T101" fmla="*/ 187 h 286"/>
                <a:gd name="T102" fmla="*/ 67 w 274"/>
                <a:gd name="T103" fmla="*/ 172 h 286"/>
                <a:gd name="T104" fmla="*/ 84 w 274"/>
                <a:gd name="T105" fmla="*/ 152 h 2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4" h="286">
                  <a:moveTo>
                    <a:pt x="128" y="105"/>
                  </a:moveTo>
                  <a:lnTo>
                    <a:pt x="146" y="89"/>
                  </a:lnTo>
                  <a:lnTo>
                    <a:pt x="155" y="77"/>
                  </a:lnTo>
                  <a:lnTo>
                    <a:pt x="164" y="71"/>
                  </a:lnTo>
                  <a:lnTo>
                    <a:pt x="171" y="65"/>
                  </a:lnTo>
                  <a:lnTo>
                    <a:pt x="177" y="58"/>
                  </a:lnTo>
                  <a:lnTo>
                    <a:pt x="183" y="55"/>
                  </a:lnTo>
                  <a:lnTo>
                    <a:pt x="188" y="50"/>
                  </a:lnTo>
                  <a:lnTo>
                    <a:pt x="192" y="45"/>
                  </a:lnTo>
                  <a:lnTo>
                    <a:pt x="197" y="41"/>
                  </a:lnTo>
                  <a:lnTo>
                    <a:pt x="201" y="40"/>
                  </a:lnTo>
                  <a:lnTo>
                    <a:pt x="205" y="36"/>
                  </a:lnTo>
                  <a:lnTo>
                    <a:pt x="210" y="31"/>
                  </a:lnTo>
                  <a:lnTo>
                    <a:pt x="212" y="29"/>
                  </a:lnTo>
                  <a:lnTo>
                    <a:pt x="216" y="26"/>
                  </a:lnTo>
                  <a:lnTo>
                    <a:pt x="218" y="25"/>
                  </a:lnTo>
                  <a:lnTo>
                    <a:pt x="221" y="23"/>
                  </a:lnTo>
                  <a:lnTo>
                    <a:pt x="228" y="19"/>
                  </a:lnTo>
                  <a:lnTo>
                    <a:pt x="232" y="13"/>
                  </a:lnTo>
                  <a:lnTo>
                    <a:pt x="236" y="11"/>
                  </a:lnTo>
                  <a:lnTo>
                    <a:pt x="241" y="9"/>
                  </a:lnTo>
                  <a:lnTo>
                    <a:pt x="245" y="6"/>
                  </a:lnTo>
                  <a:lnTo>
                    <a:pt x="248" y="6"/>
                  </a:lnTo>
                  <a:lnTo>
                    <a:pt x="253" y="3"/>
                  </a:lnTo>
                  <a:lnTo>
                    <a:pt x="259" y="1"/>
                  </a:lnTo>
                  <a:lnTo>
                    <a:pt x="263" y="0"/>
                  </a:lnTo>
                  <a:lnTo>
                    <a:pt x="268" y="0"/>
                  </a:lnTo>
                  <a:lnTo>
                    <a:pt x="270" y="3"/>
                  </a:lnTo>
                  <a:lnTo>
                    <a:pt x="273" y="7"/>
                  </a:lnTo>
                  <a:lnTo>
                    <a:pt x="271" y="12"/>
                  </a:lnTo>
                  <a:lnTo>
                    <a:pt x="270" y="16"/>
                  </a:lnTo>
                  <a:lnTo>
                    <a:pt x="267" y="21"/>
                  </a:lnTo>
                  <a:lnTo>
                    <a:pt x="266" y="25"/>
                  </a:lnTo>
                  <a:lnTo>
                    <a:pt x="265" y="30"/>
                  </a:lnTo>
                  <a:lnTo>
                    <a:pt x="261" y="34"/>
                  </a:lnTo>
                  <a:lnTo>
                    <a:pt x="259" y="37"/>
                  </a:lnTo>
                  <a:lnTo>
                    <a:pt x="256" y="43"/>
                  </a:lnTo>
                  <a:lnTo>
                    <a:pt x="254" y="48"/>
                  </a:lnTo>
                  <a:lnTo>
                    <a:pt x="250" y="55"/>
                  </a:lnTo>
                  <a:lnTo>
                    <a:pt x="248" y="57"/>
                  </a:lnTo>
                  <a:lnTo>
                    <a:pt x="245" y="62"/>
                  </a:lnTo>
                  <a:lnTo>
                    <a:pt x="243" y="66"/>
                  </a:lnTo>
                  <a:lnTo>
                    <a:pt x="240" y="68"/>
                  </a:lnTo>
                  <a:lnTo>
                    <a:pt x="237" y="74"/>
                  </a:lnTo>
                  <a:lnTo>
                    <a:pt x="233" y="77"/>
                  </a:lnTo>
                  <a:lnTo>
                    <a:pt x="229" y="82"/>
                  </a:lnTo>
                  <a:lnTo>
                    <a:pt x="227" y="87"/>
                  </a:lnTo>
                  <a:lnTo>
                    <a:pt x="222" y="91"/>
                  </a:lnTo>
                  <a:lnTo>
                    <a:pt x="217" y="97"/>
                  </a:lnTo>
                  <a:lnTo>
                    <a:pt x="212" y="104"/>
                  </a:lnTo>
                  <a:lnTo>
                    <a:pt x="206" y="112"/>
                  </a:lnTo>
                  <a:lnTo>
                    <a:pt x="198" y="121"/>
                  </a:lnTo>
                  <a:lnTo>
                    <a:pt x="187" y="132"/>
                  </a:lnTo>
                  <a:lnTo>
                    <a:pt x="144" y="179"/>
                  </a:lnTo>
                  <a:lnTo>
                    <a:pt x="128" y="195"/>
                  </a:lnTo>
                  <a:lnTo>
                    <a:pt x="117" y="206"/>
                  </a:lnTo>
                  <a:lnTo>
                    <a:pt x="109" y="214"/>
                  </a:lnTo>
                  <a:lnTo>
                    <a:pt x="102" y="220"/>
                  </a:lnTo>
                  <a:lnTo>
                    <a:pt x="96" y="225"/>
                  </a:lnTo>
                  <a:lnTo>
                    <a:pt x="90" y="230"/>
                  </a:lnTo>
                  <a:lnTo>
                    <a:pt x="84" y="234"/>
                  </a:lnTo>
                  <a:lnTo>
                    <a:pt x="80" y="239"/>
                  </a:lnTo>
                  <a:lnTo>
                    <a:pt x="75" y="241"/>
                  </a:lnTo>
                  <a:lnTo>
                    <a:pt x="72" y="245"/>
                  </a:lnTo>
                  <a:lnTo>
                    <a:pt x="67" y="249"/>
                  </a:lnTo>
                  <a:lnTo>
                    <a:pt x="65" y="252"/>
                  </a:lnTo>
                  <a:lnTo>
                    <a:pt x="60" y="255"/>
                  </a:lnTo>
                  <a:lnTo>
                    <a:pt x="58" y="257"/>
                  </a:lnTo>
                  <a:lnTo>
                    <a:pt x="53" y="259"/>
                  </a:lnTo>
                  <a:lnTo>
                    <a:pt x="52" y="262"/>
                  </a:lnTo>
                  <a:lnTo>
                    <a:pt x="45" y="267"/>
                  </a:lnTo>
                  <a:lnTo>
                    <a:pt x="41" y="270"/>
                  </a:lnTo>
                  <a:lnTo>
                    <a:pt x="36" y="273"/>
                  </a:lnTo>
                  <a:lnTo>
                    <a:pt x="31" y="276"/>
                  </a:lnTo>
                  <a:lnTo>
                    <a:pt x="27" y="277"/>
                  </a:lnTo>
                  <a:lnTo>
                    <a:pt x="24" y="279"/>
                  </a:lnTo>
                  <a:lnTo>
                    <a:pt x="19" y="281"/>
                  </a:lnTo>
                  <a:lnTo>
                    <a:pt x="15" y="282"/>
                  </a:lnTo>
                  <a:lnTo>
                    <a:pt x="11" y="284"/>
                  </a:lnTo>
                  <a:lnTo>
                    <a:pt x="4" y="285"/>
                  </a:lnTo>
                  <a:lnTo>
                    <a:pt x="1" y="282"/>
                  </a:lnTo>
                  <a:lnTo>
                    <a:pt x="0" y="277"/>
                  </a:lnTo>
                  <a:lnTo>
                    <a:pt x="1" y="271"/>
                  </a:lnTo>
                  <a:lnTo>
                    <a:pt x="3" y="267"/>
                  </a:lnTo>
                  <a:lnTo>
                    <a:pt x="3" y="263"/>
                  </a:lnTo>
                  <a:lnTo>
                    <a:pt x="6" y="259"/>
                  </a:lnTo>
                  <a:lnTo>
                    <a:pt x="8" y="254"/>
                  </a:lnTo>
                  <a:lnTo>
                    <a:pt x="11" y="250"/>
                  </a:lnTo>
                  <a:lnTo>
                    <a:pt x="13" y="246"/>
                  </a:lnTo>
                  <a:lnTo>
                    <a:pt x="16" y="242"/>
                  </a:lnTo>
                  <a:lnTo>
                    <a:pt x="19" y="236"/>
                  </a:lnTo>
                  <a:lnTo>
                    <a:pt x="24" y="228"/>
                  </a:lnTo>
                  <a:lnTo>
                    <a:pt x="25" y="226"/>
                  </a:lnTo>
                  <a:lnTo>
                    <a:pt x="28" y="223"/>
                  </a:lnTo>
                  <a:lnTo>
                    <a:pt x="31" y="220"/>
                  </a:lnTo>
                  <a:lnTo>
                    <a:pt x="34" y="215"/>
                  </a:lnTo>
                  <a:lnTo>
                    <a:pt x="38" y="211"/>
                  </a:lnTo>
                  <a:lnTo>
                    <a:pt x="39" y="207"/>
                  </a:lnTo>
                  <a:lnTo>
                    <a:pt x="43" y="202"/>
                  </a:lnTo>
                  <a:lnTo>
                    <a:pt x="47" y="197"/>
                  </a:lnTo>
                  <a:lnTo>
                    <a:pt x="51" y="191"/>
                  </a:lnTo>
                  <a:lnTo>
                    <a:pt x="55" y="187"/>
                  </a:lnTo>
                  <a:lnTo>
                    <a:pt x="61" y="180"/>
                  </a:lnTo>
                  <a:lnTo>
                    <a:pt x="67" y="172"/>
                  </a:lnTo>
                  <a:lnTo>
                    <a:pt x="74" y="163"/>
                  </a:lnTo>
                  <a:lnTo>
                    <a:pt x="84" y="152"/>
                  </a:lnTo>
                  <a:lnTo>
                    <a:pt x="128" y="105"/>
                  </a:lnTo>
                </a:path>
              </a:pathLst>
            </a:custGeom>
            <a:solidFill>
              <a:srgbClr val="40597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897" name="Freeform 14">
            <a:extLst>
              <a:ext uri="{FF2B5EF4-FFF2-40B4-BE49-F238E27FC236}">
                <a16:creationId xmlns:a16="http://schemas.microsoft.com/office/drawing/2014/main" id="{73E5A8D9-D710-C94F-B524-988308963A9D}"/>
              </a:ext>
            </a:extLst>
          </p:cNvPr>
          <p:cNvSpPr>
            <a:spLocks/>
          </p:cNvSpPr>
          <p:nvPr/>
        </p:nvSpPr>
        <p:spPr bwMode="auto">
          <a:xfrm>
            <a:off x="1990725" y="2157413"/>
            <a:ext cx="425450" cy="3203575"/>
          </a:xfrm>
          <a:custGeom>
            <a:avLst/>
            <a:gdLst>
              <a:gd name="T0" fmla="*/ 2147483646 w 268"/>
              <a:gd name="T1" fmla="*/ 2147483646 h 2018"/>
              <a:gd name="T2" fmla="*/ 2147483646 w 268"/>
              <a:gd name="T3" fmla="*/ 2147483646 h 2018"/>
              <a:gd name="T4" fmla="*/ 2147483646 w 268"/>
              <a:gd name="T5" fmla="*/ 2147483646 h 2018"/>
              <a:gd name="T6" fmla="*/ 2147483646 w 268"/>
              <a:gd name="T7" fmla="*/ 2147483646 h 2018"/>
              <a:gd name="T8" fmla="*/ 2147483646 w 268"/>
              <a:gd name="T9" fmla="*/ 2147483646 h 2018"/>
              <a:gd name="T10" fmla="*/ 2147483646 w 268"/>
              <a:gd name="T11" fmla="*/ 2147483646 h 2018"/>
              <a:gd name="T12" fmla="*/ 2147483646 w 268"/>
              <a:gd name="T13" fmla="*/ 2147483646 h 2018"/>
              <a:gd name="T14" fmla="*/ 2147483646 w 268"/>
              <a:gd name="T15" fmla="*/ 2147483646 h 2018"/>
              <a:gd name="T16" fmla="*/ 2147483646 w 268"/>
              <a:gd name="T17" fmla="*/ 2147483646 h 2018"/>
              <a:gd name="T18" fmla="*/ 2147483646 w 268"/>
              <a:gd name="T19" fmla="*/ 2147483646 h 2018"/>
              <a:gd name="T20" fmla="*/ 2147483646 w 268"/>
              <a:gd name="T21" fmla="*/ 2147483646 h 2018"/>
              <a:gd name="T22" fmla="*/ 2147483646 w 268"/>
              <a:gd name="T23" fmla="*/ 2147483646 h 2018"/>
              <a:gd name="T24" fmla="*/ 2147483646 w 268"/>
              <a:gd name="T25" fmla="*/ 2147483646 h 2018"/>
              <a:gd name="T26" fmla="*/ 2147483646 w 268"/>
              <a:gd name="T27" fmla="*/ 2147483646 h 2018"/>
              <a:gd name="T28" fmla="*/ 2147483646 w 268"/>
              <a:gd name="T29" fmla="*/ 2147483646 h 2018"/>
              <a:gd name="T30" fmla="*/ 2147483646 w 268"/>
              <a:gd name="T31" fmla="*/ 0 h 2018"/>
              <a:gd name="T32" fmla="*/ 2147483646 w 268"/>
              <a:gd name="T33" fmla="*/ 2147483646 h 2018"/>
              <a:gd name="T34" fmla="*/ 2147483646 w 268"/>
              <a:gd name="T35" fmla="*/ 2147483646 h 2018"/>
              <a:gd name="T36" fmla="*/ 2147483646 w 268"/>
              <a:gd name="T37" fmla="*/ 2147483646 h 2018"/>
              <a:gd name="T38" fmla="*/ 2147483646 w 268"/>
              <a:gd name="T39" fmla="*/ 2147483646 h 2018"/>
              <a:gd name="T40" fmla="*/ 2147483646 w 268"/>
              <a:gd name="T41" fmla="*/ 2147483646 h 2018"/>
              <a:gd name="T42" fmla="*/ 2147483646 w 268"/>
              <a:gd name="T43" fmla="*/ 2147483646 h 2018"/>
              <a:gd name="T44" fmla="*/ 2147483646 w 268"/>
              <a:gd name="T45" fmla="*/ 2147483646 h 2018"/>
              <a:gd name="T46" fmla="*/ 2147483646 w 268"/>
              <a:gd name="T47" fmla="*/ 2147483646 h 2018"/>
              <a:gd name="T48" fmla="*/ 2147483646 w 268"/>
              <a:gd name="T49" fmla="*/ 2147483646 h 2018"/>
              <a:gd name="T50" fmla="*/ 2147483646 w 268"/>
              <a:gd name="T51" fmla="*/ 2147483646 h 2018"/>
              <a:gd name="T52" fmla="*/ 2147483646 w 268"/>
              <a:gd name="T53" fmla="*/ 2147483646 h 2018"/>
              <a:gd name="T54" fmla="*/ 2147483646 w 268"/>
              <a:gd name="T55" fmla="*/ 2147483646 h 2018"/>
              <a:gd name="T56" fmla="*/ 2147483646 w 268"/>
              <a:gd name="T57" fmla="*/ 2147483646 h 2018"/>
              <a:gd name="T58" fmla="*/ 2147483646 w 268"/>
              <a:gd name="T59" fmla="*/ 2147483646 h 2018"/>
              <a:gd name="T60" fmla="*/ 2147483646 w 268"/>
              <a:gd name="T61" fmla="*/ 2147483646 h 2018"/>
              <a:gd name="T62" fmla="*/ 2147483646 w 268"/>
              <a:gd name="T63" fmla="*/ 2147483646 h 2018"/>
              <a:gd name="T64" fmla="*/ 2147483646 w 268"/>
              <a:gd name="T65" fmla="*/ 2147483646 h 2018"/>
              <a:gd name="T66" fmla="*/ 2147483646 w 268"/>
              <a:gd name="T67" fmla="*/ 2147483646 h 2018"/>
              <a:gd name="T68" fmla="*/ 2147483646 w 268"/>
              <a:gd name="T69" fmla="*/ 2147483646 h 2018"/>
              <a:gd name="T70" fmla="*/ 2147483646 w 268"/>
              <a:gd name="T71" fmla="*/ 2147483646 h 2018"/>
              <a:gd name="T72" fmla="*/ 2147483646 w 268"/>
              <a:gd name="T73" fmla="*/ 2147483646 h 2018"/>
              <a:gd name="T74" fmla="*/ 2147483646 w 268"/>
              <a:gd name="T75" fmla="*/ 2147483646 h 2018"/>
              <a:gd name="T76" fmla="*/ 2147483646 w 268"/>
              <a:gd name="T77" fmla="*/ 2147483646 h 2018"/>
              <a:gd name="T78" fmla="*/ 2147483646 w 268"/>
              <a:gd name="T79" fmla="*/ 2147483646 h 2018"/>
              <a:gd name="T80" fmla="*/ 2147483646 w 268"/>
              <a:gd name="T81" fmla="*/ 2147483646 h 2018"/>
              <a:gd name="T82" fmla="*/ 2147483646 w 268"/>
              <a:gd name="T83" fmla="*/ 2147483646 h 2018"/>
              <a:gd name="T84" fmla="*/ 2147483646 w 268"/>
              <a:gd name="T85" fmla="*/ 2147483646 h 2018"/>
              <a:gd name="T86" fmla="*/ 2147483646 w 268"/>
              <a:gd name="T87" fmla="*/ 2147483646 h 2018"/>
              <a:gd name="T88" fmla="*/ 2147483646 w 268"/>
              <a:gd name="T89" fmla="*/ 2147483646 h 2018"/>
              <a:gd name="T90" fmla="*/ 2147483646 w 268"/>
              <a:gd name="T91" fmla="*/ 2147483646 h 2018"/>
              <a:gd name="T92" fmla="*/ 2147483646 w 268"/>
              <a:gd name="T93" fmla="*/ 2147483646 h 2018"/>
              <a:gd name="T94" fmla="*/ 2147483646 w 268"/>
              <a:gd name="T95" fmla="*/ 2147483646 h 2018"/>
              <a:gd name="T96" fmla="*/ 2147483646 w 268"/>
              <a:gd name="T97" fmla="*/ 2147483646 h 2018"/>
              <a:gd name="T98" fmla="*/ 2147483646 w 268"/>
              <a:gd name="T99" fmla="*/ 2147483646 h 2018"/>
              <a:gd name="T100" fmla="*/ 2147483646 w 268"/>
              <a:gd name="T101" fmla="*/ 2147483646 h 2018"/>
              <a:gd name="T102" fmla="*/ 2147483646 w 268"/>
              <a:gd name="T103" fmla="*/ 2147483646 h 2018"/>
              <a:gd name="T104" fmla="*/ 0 w 268"/>
              <a:gd name="T105" fmla="*/ 2147483646 h 2018"/>
              <a:gd name="T106" fmla="*/ 2147483646 w 268"/>
              <a:gd name="T107" fmla="*/ 2147483646 h 2018"/>
              <a:gd name="T108" fmla="*/ 2147483646 w 268"/>
              <a:gd name="T109" fmla="*/ 2147483646 h 2018"/>
              <a:gd name="T110" fmla="*/ 2147483646 w 268"/>
              <a:gd name="T111" fmla="*/ 2147483646 h 2018"/>
              <a:gd name="T112" fmla="*/ 2147483646 w 268"/>
              <a:gd name="T113" fmla="*/ 2147483646 h 2018"/>
              <a:gd name="T114" fmla="*/ 2147483646 w 268"/>
              <a:gd name="T115" fmla="*/ 2147483646 h 2018"/>
              <a:gd name="T116" fmla="*/ 2147483646 w 268"/>
              <a:gd name="T117" fmla="*/ 2147483646 h 2018"/>
              <a:gd name="T118" fmla="*/ 2147483646 w 268"/>
              <a:gd name="T119" fmla="*/ 2147483646 h 20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8" h="2018">
                <a:moveTo>
                  <a:pt x="36" y="968"/>
                </a:moveTo>
                <a:lnTo>
                  <a:pt x="44" y="878"/>
                </a:lnTo>
                <a:lnTo>
                  <a:pt x="49" y="832"/>
                </a:lnTo>
                <a:lnTo>
                  <a:pt x="53" y="795"/>
                </a:lnTo>
                <a:lnTo>
                  <a:pt x="56" y="765"/>
                </a:lnTo>
                <a:lnTo>
                  <a:pt x="62" y="714"/>
                </a:lnTo>
                <a:lnTo>
                  <a:pt x="67" y="671"/>
                </a:lnTo>
                <a:lnTo>
                  <a:pt x="71" y="634"/>
                </a:lnTo>
                <a:lnTo>
                  <a:pt x="75" y="601"/>
                </a:lnTo>
                <a:lnTo>
                  <a:pt x="80" y="571"/>
                </a:lnTo>
                <a:lnTo>
                  <a:pt x="83" y="543"/>
                </a:lnTo>
                <a:lnTo>
                  <a:pt x="89" y="505"/>
                </a:lnTo>
                <a:lnTo>
                  <a:pt x="94" y="471"/>
                </a:lnTo>
                <a:lnTo>
                  <a:pt x="99" y="440"/>
                </a:lnTo>
                <a:lnTo>
                  <a:pt x="102" y="420"/>
                </a:lnTo>
                <a:lnTo>
                  <a:pt x="108" y="383"/>
                </a:lnTo>
                <a:lnTo>
                  <a:pt x="113" y="350"/>
                </a:lnTo>
                <a:lnTo>
                  <a:pt x="118" y="319"/>
                </a:lnTo>
                <a:lnTo>
                  <a:pt x="121" y="304"/>
                </a:lnTo>
                <a:lnTo>
                  <a:pt x="126" y="277"/>
                </a:lnTo>
                <a:lnTo>
                  <a:pt x="136" y="228"/>
                </a:lnTo>
                <a:lnTo>
                  <a:pt x="142" y="202"/>
                </a:lnTo>
                <a:lnTo>
                  <a:pt x="148" y="172"/>
                </a:lnTo>
                <a:lnTo>
                  <a:pt x="153" y="155"/>
                </a:lnTo>
                <a:lnTo>
                  <a:pt x="160" y="123"/>
                </a:lnTo>
                <a:lnTo>
                  <a:pt x="175" y="74"/>
                </a:lnTo>
                <a:lnTo>
                  <a:pt x="186" y="45"/>
                </a:lnTo>
                <a:lnTo>
                  <a:pt x="204" y="11"/>
                </a:lnTo>
                <a:lnTo>
                  <a:pt x="207" y="7"/>
                </a:lnTo>
                <a:lnTo>
                  <a:pt x="211" y="3"/>
                </a:lnTo>
                <a:lnTo>
                  <a:pt x="215" y="1"/>
                </a:lnTo>
                <a:lnTo>
                  <a:pt x="219" y="0"/>
                </a:lnTo>
                <a:lnTo>
                  <a:pt x="223" y="1"/>
                </a:lnTo>
                <a:lnTo>
                  <a:pt x="227" y="3"/>
                </a:lnTo>
                <a:lnTo>
                  <a:pt x="231" y="6"/>
                </a:lnTo>
                <a:lnTo>
                  <a:pt x="235" y="11"/>
                </a:lnTo>
                <a:lnTo>
                  <a:pt x="245" y="39"/>
                </a:lnTo>
                <a:lnTo>
                  <a:pt x="252" y="78"/>
                </a:lnTo>
                <a:lnTo>
                  <a:pt x="256" y="103"/>
                </a:lnTo>
                <a:lnTo>
                  <a:pt x="259" y="132"/>
                </a:lnTo>
                <a:lnTo>
                  <a:pt x="261" y="165"/>
                </a:lnTo>
                <a:lnTo>
                  <a:pt x="264" y="202"/>
                </a:lnTo>
                <a:lnTo>
                  <a:pt x="265" y="246"/>
                </a:lnTo>
                <a:lnTo>
                  <a:pt x="266" y="297"/>
                </a:lnTo>
                <a:lnTo>
                  <a:pt x="267" y="325"/>
                </a:lnTo>
                <a:lnTo>
                  <a:pt x="267" y="356"/>
                </a:lnTo>
                <a:lnTo>
                  <a:pt x="267" y="389"/>
                </a:lnTo>
                <a:lnTo>
                  <a:pt x="266" y="425"/>
                </a:lnTo>
                <a:lnTo>
                  <a:pt x="266" y="465"/>
                </a:lnTo>
                <a:lnTo>
                  <a:pt x="264" y="509"/>
                </a:lnTo>
                <a:lnTo>
                  <a:pt x="263" y="559"/>
                </a:lnTo>
                <a:lnTo>
                  <a:pt x="262" y="587"/>
                </a:lnTo>
                <a:lnTo>
                  <a:pt x="260" y="618"/>
                </a:lnTo>
                <a:lnTo>
                  <a:pt x="259" y="651"/>
                </a:lnTo>
                <a:lnTo>
                  <a:pt x="257" y="689"/>
                </a:lnTo>
                <a:lnTo>
                  <a:pt x="255" y="731"/>
                </a:lnTo>
                <a:lnTo>
                  <a:pt x="252" y="783"/>
                </a:lnTo>
                <a:lnTo>
                  <a:pt x="250" y="814"/>
                </a:lnTo>
                <a:lnTo>
                  <a:pt x="247" y="849"/>
                </a:lnTo>
                <a:lnTo>
                  <a:pt x="245" y="896"/>
                </a:lnTo>
                <a:lnTo>
                  <a:pt x="232" y="1049"/>
                </a:lnTo>
                <a:lnTo>
                  <a:pt x="223" y="1139"/>
                </a:lnTo>
                <a:lnTo>
                  <a:pt x="218" y="1185"/>
                </a:lnTo>
                <a:lnTo>
                  <a:pt x="215" y="1221"/>
                </a:lnTo>
                <a:lnTo>
                  <a:pt x="211" y="1252"/>
                </a:lnTo>
                <a:lnTo>
                  <a:pt x="205" y="1302"/>
                </a:lnTo>
                <a:lnTo>
                  <a:pt x="200" y="1345"/>
                </a:lnTo>
                <a:lnTo>
                  <a:pt x="196" y="1382"/>
                </a:lnTo>
                <a:lnTo>
                  <a:pt x="192" y="1416"/>
                </a:lnTo>
                <a:lnTo>
                  <a:pt x="188" y="1446"/>
                </a:lnTo>
                <a:lnTo>
                  <a:pt x="184" y="1474"/>
                </a:lnTo>
                <a:lnTo>
                  <a:pt x="178" y="1512"/>
                </a:lnTo>
                <a:lnTo>
                  <a:pt x="174" y="1545"/>
                </a:lnTo>
                <a:lnTo>
                  <a:pt x="168" y="1577"/>
                </a:lnTo>
                <a:lnTo>
                  <a:pt x="166" y="1597"/>
                </a:lnTo>
                <a:lnTo>
                  <a:pt x="159" y="1633"/>
                </a:lnTo>
                <a:lnTo>
                  <a:pt x="155" y="1667"/>
                </a:lnTo>
                <a:lnTo>
                  <a:pt x="149" y="1697"/>
                </a:lnTo>
                <a:lnTo>
                  <a:pt x="146" y="1712"/>
                </a:lnTo>
                <a:lnTo>
                  <a:pt x="141" y="1739"/>
                </a:lnTo>
                <a:lnTo>
                  <a:pt x="131" y="1788"/>
                </a:lnTo>
                <a:lnTo>
                  <a:pt x="126" y="1815"/>
                </a:lnTo>
                <a:lnTo>
                  <a:pt x="119" y="1844"/>
                </a:lnTo>
                <a:lnTo>
                  <a:pt x="115" y="1861"/>
                </a:lnTo>
                <a:lnTo>
                  <a:pt x="107" y="1893"/>
                </a:lnTo>
                <a:lnTo>
                  <a:pt x="92" y="1942"/>
                </a:lnTo>
                <a:lnTo>
                  <a:pt x="81" y="1972"/>
                </a:lnTo>
                <a:lnTo>
                  <a:pt x="64" y="2006"/>
                </a:lnTo>
                <a:lnTo>
                  <a:pt x="61" y="2010"/>
                </a:lnTo>
                <a:lnTo>
                  <a:pt x="57" y="2013"/>
                </a:lnTo>
                <a:lnTo>
                  <a:pt x="53" y="2016"/>
                </a:lnTo>
                <a:lnTo>
                  <a:pt x="48" y="2017"/>
                </a:lnTo>
                <a:lnTo>
                  <a:pt x="44" y="2016"/>
                </a:lnTo>
                <a:lnTo>
                  <a:pt x="40" y="2014"/>
                </a:lnTo>
                <a:lnTo>
                  <a:pt x="36" y="2010"/>
                </a:lnTo>
                <a:lnTo>
                  <a:pt x="33" y="2005"/>
                </a:lnTo>
                <a:lnTo>
                  <a:pt x="22" y="1977"/>
                </a:lnTo>
                <a:lnTo>
                  <a:pt x="15" y="1938"/>
                </a:lnTo>
                <a:lnTo>
                  <a:pt x="12" y="1913"/>
                </a:lnTo>
                <a:lnTo>
                  <a:pt x="9" y="1885"/>
                </a:lnTo>
                <a:lnTo>
                  <a:pt x="6" y="1852"/>
                </a:lnTo>
                <a:lnTo>
                  <a:pt x="4" y="1814"/>
                </a:lnTo>
                <a:lnTo>
                  <a:pt x="2" y="1770"/>
                </a:lnTo>
                <a:lnTo>
                  <a:pt x="1" y="1719"/>
                </a:lnTo>
                <a:lnTo>
                  <a:pt x="1" y="1692"/>
                </a:lnTo>
                <a:lnTo>
                  <a:pt x="0" y="1661"/>
                </a:lnTo>
                <a:lnTo>
                  <a:pt x="1" y="1628"/>
                </a:lnTo>
                <a:lnTo>
                  <a:pt x="1" y="1591"/>
                </a:lnTo>
                <a:lnTo>
                  <a:pt x="2" y="1551"/>
                </a:lnTo>
                <a:lnTo>
                  <a:pt x="3" y="1508"/>
                </a:lnTo>
                <a:lnTo>
                  <a:pt x="4" y="1457"/>
                </a:lnTo>
                <a:lnTo>
                  <a:pt x="6" y="1430"/>
                </a:lnTo>
                <a:lnTo>
                  <a:pt x="7" y="1399"/>
                </a:lnTo>
                <a:lnTo>
                  <a:pt x="8" y="1366"/>
                </a:lnTo>
                <a:lnTo>
                  <a:pt x="10" y="1328"/>
                </a:lnTo>
                <a:lnTo>
                  <a:pt x="12" y="1285"/>
                </a:lnTo>
                <a:lnTo>
                  <a:pt x="16" y="1234"/>
                </a:lnTo>
                <a:lnTo>
                  <a:pt x="18" y="1203"/>
                </a:lnTo>
                <a:lnTo>
                  <a:pt x="20" y="1168"/>
                </a:lnTo>
                <a:lnTo>
                  <a:pt x="23" y="1120"/>
                </a:lnTo>
                <a:lnTo>
                  <a:pt x="36" y="968"/>
                </a:lnTo>
              </a:path>
            </a:pathLst>
          </a:custGeom>
          <a:solidFill>
            <a:srgbClr val="9EBED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Freeform 15">
            <a:extLst>
              <a:ext uri="{FF2B5EF4-FFF2-40B4-BE49-F238E27FC236}">
                <a16:creationId xmlns:a16="http://schemas.microsoft.com/office/drawing/2014/main" id="{4651D129-A2FA-CD42-892E-768F1C4DEFD8}"/>
              </a:ext>
            </a:extLst>
          </p:cNvPr>
          <p:cNvSpPr>
            <a:spLocks/>
          </p:cNvSpPr>
          <p:nvPr/>
        </p:nvSpPr>
        <p:spPr bwMode="auto">
          <a:xfrm>
            <a:off x="2046288" y="2570163"/>
            <a:ext cx="325437" cy="2484437"/>
          </a:xfrm>
          <a:custGeom>
            <a:avLst/>
            <a:gdLst>
              <a:gd name="T0" fmla="*/ 2147483646 w 205"/>
              <a:gd name="T1" fmla="*/ 2147483646 h 1565"/>
              <a:gd name="T2" fmla="*/ 2147483646 w 205"/>
              <a:gd name="T3" fmla="*/ 2147483646 h 1565"/>
              <a:gd name="T4" fmla="*/ 2147483646 w 205"/>
              <a:gd name="T5" fmla="*/ 2147483646 h 1565"/>
              <a:gd name="T6" fmla="*/ 2147483646 w 205"/>
              <a:gd name="T7" fmla="*/ 2147483646 h 1565"/>
              <a:gd name="T8" fmla="*/ 2147483646 w 205"/>
              <a:gd name="T9" fmla="*/ 2147483646 h 1565"/>
              <a:gd name="T10" fmla="*/ 2147483646 w 205"/>
              <a:gd name="T11" fmla="*/ 2147483646 h 1565"/>
              <a:gd name="T12" fmla="*/ 2147483646 w 205"/>
              <a:gd name="T13" fmla="*/ 2147483646 h 1565"/>
              <a:gd name="T14" fmla="*/ 2147483646 w 205"/>
              <a:gd name="T15" fmla="*/ 2147483646 h 1565"/>
              <a:gd name="T16" fmla="*/ 2147483646 w 205"/>
              <a:gd name="T17" fmla="*/ 2147483646 h 1565"/>
              <a:gd name="T18" fmla="*/ 2147483646 w 205"/>
              <a:gd name="T19" fmla="*/ 2147483646 h 1565"/>
              <a:gd name="T20" fmla="*/ 2147483646 w 205"/>
              <a:gd name="T21" fmla="*/ 2147483646 h 1565"/>
              <a:gd name="T22" fmla="*/ 2147483646 w 205"/>
              <a:gd name="T23" fmla="*/ 2147483646 h 1565"/>
              <a:gd name="T24" fmla="*/ 2147483646 w 205"/>
              <a:gd name="T25" fmla="*/ 2147483646 h 1565"/>
              <a:gd name="T26" fmla="*/ 2147483646 w 205"/>
              <a:gd name="T27" fmla="*/ 2147483646 h 1565"/>
              <a:gd name="T28" fmla="*/ 2147483646 w 205"/>
              <a:gd name="T29" fmla="*/ 2147483646 h 1565"/>
              <a:gd name="T30" fmla="*/ 2147483646 w 205"/>
              <a:gd name="T31" fmla="*/ 0 h 1565"/>
              <a:gd name="T32" fmla="*/ 2147483646 w 205"/>
              <a:gd name="T33" fmla="*/ 2147483646 h 1565"/>
              <a:gd name="T34" fmla="*/ 2147483646 w 205"/>
              <a:gd name="T35" fmla="*/ 2147483646 h 1565"/>
              <a:gd name="T36" fmla="*/ 2147483646 w 205"/>
              <a:gd name="T37" fmla="*/ 2147483646 h 1565"/>
              <a:gd name="T38" fmla="*/ 2147483646 w 205"/>
              <a:gd name="T39" fmla="*/ 2147483646 h 1565"/>
              <a:gd name="T40" fmla="*/ 2147483646 w 205"/>
              <a:gd name="T41" fmla="*/ 2147483646 h 1565"/>
              <a:gd name="T42" fmla="*/ 2147483646 w 205"/>
              <a:gd name="T43" fmla="*/ 2147483646 h 1565"/>
              <a:gd name="T44" fmla="*/ 2147483646 w 205"/>
              <a:gd name="T45" fmla="*/ 2147483646 h 1565"/>
              <a:gd name="T46" fmla="*/ 2147483646 w 205"/>
              <a:gd name="T47" fmla="*/ 2147483646 h 1565"/>
              <a:gd name="T48" fmla="*/ 2147483646 w 205"/>
              <a:gd name="T49" fmla="*/ 2147483646 h 1565"/>
              <a:gd name="T50" fmla="*/ 2147483646 w 205"/>
              <a:gd name="T51" fmla="*/ 2147483646 h 1565"/>
              <a:gd name="T52" fmla="*/ 2147483646 w 205"/>
              <a:gd name="T53" fmla="*/ 2147483646 h 1565"/>
              <a:gd name="T54" fmla="*/ 2147483646 w 205"/>
              <a:gd name="T55" fmla="*/ 2147483646 h 1565"/>
              <a:gd name="T56" fmla="*/ 2147483646 w 205"/>
              <a:gd name="T57" fmla="*/ 2147483646 h 1565"/>
              <a:gd name="T58" fmla="*/ 2147483646 w 205"/>
              <a:gd name="T59" fmla="*/ 2147483646 h 1565"/>
              <a:gd name="T60" fmla="*/ 2147483646 w 205"/>
              <a:gd name="T61" fmla="*/ 2147483646 h 1565"/>
              <a:gd name="T62" fmla="*/ 2147483646 w 205"/>
              <a:gd name="T63" fmla="*/ 2147483646 h 1565"/>
              <a:gd name="T64" fmla="*/ 2147483646 w 205"/>
              <a:gd name="T65" fmla="*/ 2147483646 h 1565"/>
              <a:gd name="T66" fmla="*/ 2147483646 w 205"/>
              <a:gd name="T67" fmla="*/ 2147483646 h 1565"/>
              <a:gd name="T68" fmla="*/ 2147483646 w 205"/>
              <a:gd name="T69" fmla="*/ 2147483646 h 1565"/>
              <a:gd name="T70" fmla="*/ 2147483646 w 205"/>
              <a:gd name="T71" fmla="*/ 2147483646 h 1565"/>
              <a:gd name="T72" fmla="*/ 2147483646 w 205"/>
              <a:gd name="T73" fmla="*/ 2147483646 h 1565"/>
              <a:gd name="T74" fmla="*/ 2147483646 w 205"/>
              <a:gd name="T75" fmla="*/ 2147483646 h 1565"/>
              <a:gd name="T76" fmla="*/ 2147483646 w 205"/>
              <a:gd name="T77" fmla="*/ 2147483646 h 1565"/>
              <a:gd name="T78" fmla="*/ 2147483646 w 205"/>
              <a:gd name="T79" fmla="*/ 2147483646 h 1565"/>
              <a:gd name="T80" fmla="*/ 2147483646 w 205"/>
              <a:gd name="T81" fmla="*/ 2147483646 h 1565"/>
              <a:gd name="T82" fmla="*/ 2147483646 w 205"/>
              <a:gd name="T83" fmla="*/ 2147483646 h 1565"/>
              <a:gd name="T84" fmla="*/ 2147483646 w 205"/>
              <a:gd name="T85" fmla="*/ 2147483646 h 1565"/>
              <a:gd name="T86" fmla="*/ 2147483646 w 205"/>
              <a:gd name="T87" fmla="*/ 2147483646 h 1565"/>
              <a:gd name="T88" fmla="*/ 2147483646 w 205"/>
              <a:gd name="T89" fmla="*/ 2147483646 h 1565"/>
              <a:gd name="T90" fmla="*/ 2147483646 w 205"/>
              <a:gd name="T91" fmla="*/ 2147483646 h 1565"/>
              <a:gd name="T92" fmla="*/ 2147483646 w 205"/>
              <a:gd name="T93" fmla="*/ 2147483646 h 1565"/>
              <a:gd name="T94" fmla="*/ 2147483646 w 205"/>
              <a:gd name="T95" fmla="*/ 2147483646 h 1565"/>
              <a:gd name="T96" fmla="*/ 2147483646 w 205"/>
              <a:gd name="T97" fmla="*/ 2147483646 h 1565"/>
              <a:gd name="T98" fmla="*/ 2147483646 w 205"/>
              <a:gd name="T99" fmla="*/ 2147483646 h 1565"/>
              <a:gd name="T100" fmla="*/ 2147483646 w 205"/>
              <a:gd name="T101" fmla="*/ 2147483646 h 1565"/>
              <a:gd name="T102" fmla="*/ 2147483646 w 205"/>
              <a:gd name="T103" fmla="*/ 2147483646 h 1565"/>
              <a:gd name="T104" fmla="*/ 0 w 205"/>
              <a:gd name="T105" fmla="*/ 2147483646 h 1565"/>
              <a:gd name="T106" fmla="*/ 2147483646 w 205"/>
              <a:gd name="T107" fmla="*/ 2147483646 h 1565"/>
              <a:gd name="T108" fmla="*/ 2147483646 w 205"/>
              <a:gd name="T109" fmla="*/ 2147483646 h 1565"/>
              <a:gd name="T110" fmla="*/ 2147483646 w 205"/>
              <a:gd name="T111" fmla="*/ 2147483646 h 1565"/>
              <a:gd name="T112" fmla="*/ 2147483646 w 205"/>
              <a:gd name="T113" fmla="*/ 2147483646 h 1565"/>
              <a:gd name="T114" fmla="*/ 2147483646 w 205"/>
              <a:gd name="T115" fmla="*/ 2147483646 h 1565"/>
              <a:gd name="T116" fmla="*/ 2147483646 w 205"/>
              <a:gd name="T117" fmla="*/ 2147483646 h 1565"/>
              <a:gd name="T118" fmla="*/ 2147483646 w 205"/>
              <a:gd name="T119" fmla="*/ 2147483646 h 1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5" h="1565">
                <a:moveTo>
                  <a:pt x="30" y="707"/>
                </a:moveTo>
                <a:lnTo>
                  <a:pt x="36" y="652"/>
                </a:lnTo>
                <a:lnTo>
                  <a:pt x="40" y="616"/>
                </a:lnTo>
                <a:lnTo>
                  <a:pt x="43" y="586"/>
                </a:lnTo>
                <a:lnTo>
                  <a:pt x="46" y="560"/>
                </a:lnTo>
                <a:lnTo>
                  <a:pt x="49" y="537"/>
                </a:lnTo>
                <a:lnTo>
                  <a:pt x="51" y="517"/>
                </a:lnTo>
                <a:lnTo>
                  <a:pt x="55" y="481"/>
                </a:lnTo>
                <a:lnTo>
                  <a:pt x="59" y="450"/>
                </a:lnTo>
                <a:lnTo>
                  <a:pt x="63" y="421"/>
                </a:lnTo>
                <a:lnTo>
                  <a:pt x="67" y="396"/>
                </a:lnTo>
                <a:lnTo>
                  <a:pt x="68" y="385"/>
                </a:lnTo>
                <a:lnTo>
                  <a:pt x="72" y="362"/>
                </a:lnTo>
                <a:lnTo>
                  <a:pt x="75" y="341"/>
                </a:lnTo>
                <a:lnTo>
                  <a:pt x="78" y="322"/>
                </a:lnTo>
                <a:lnTo>
                  <a:pt x="84" y="286"/>
                </a:lnTo>
                <a:lnTo>
                  <a:pt x="87" y="262"/>
                </a:lnTo>
                <a:lnTo>
                  <a:pt x="90" y="247"/>
                </a:lnTo>
                <a:lnTo>
                  <a:pt x="95" y="219"/>
                </a:lnTo>
                <a:lnTo>
                  <a:pt x="100" y="194"/>
                </a:lnTo>
                <a:lnTo>
                  <a:pt x="105" y="170"/>
                </a:lnTo>
                <a:lnTo>
                  <a:pt x="108" y="154"/>
                </a:lnTo>
                <a:lnTo>
                  <a:pt x="113" y="135"/>
                </a:lnTo>
                <a:lnTo>
                  <a:pt x="119" y="106"/>
                </a:lnTo>
                <a:lnTo>
                  <a:pt x="125" y="83"/>
                </a:lnTo>
                <a:lnTo>
                  <a:pt x="129" y="70"/>
                </a:lnTo>
                <a:lnTo>
                  <a:pt x="137" y="47"/>
                </a:lnTo>
                <a:lnTo>
                  <a:pt x="143" y="34"/>
                </a:lnTo>
                <a:lnTo>
                  <a:pt x="154" y="10"/>
                </a:lnTo>
                <a:lnTo>
                  <a:pt x="157" y="6"/>
                </a:lnTo>
                <a:lnTo>
                  <a:pt x="161" y="2"/>
                </a:lnTo>
                <a:lnTo>
                  <a:pt x="165" y="0"/>
                </a:lnTo>
                <a:lnTo>
                  <a:pt x="170" y="0"/>
                </a:lnTo>
                <a:lnTo>
                  <a:pt x="174" y="2"/>
                </a:lnTo>
                <a:lnTo>
                  <a:pt x="178" y="6"/>
                </a:lnTo>
                <a:lnTo>
                  <a:pt x="180" y="10"/>
                </a:lnTo>
                <a:lnTo>
                  <a:pt x="188" y="38"/>
                </a:lnTo>
                <a:lnTo>
                  <a:pt x="192" y="58"/>
                </a:lnTo>
                <a:lnTo>
                  <a:pt x="196" y="83"/>
                </a:lnTo>
                <a:lnTo>
                  <a:pt x="199" y="113"/>
                </a:lnTo>
                <a:lnTo>
                  <a:pt x="201" y="148"/>
                </a:lnTo>
                <a:lnTo>
                  <a:pt x="202" y="168"/>
                </a:lnTo>
                <a:lnTo>
                  <a:pt x="203" y="191"/>
                </a:lnTo>
                <a:lnTo>
                  <a:pt x="204" y="215"/>
                </a:lnTo>
                <a:lnTo>
                  <a:pt x="204" y="242"/>
                </a:lnTo>
                <a:lnTo>
                  <a:pt x="204" y="272"/>
                </a:lnTo>
                <a:lnTo>
                  <a:pt x="204" y="306"/>
                </a:lnTo>
                <a:lnTo>
                  <a:pt x="204" y="343"/>
                </a:lnTo>
                <a:lnTo>
                  <a:pt x="203" y="363"/>
                </a:lnTo>
                <a:lnTo>
                  <a:pt x="203" y="385"/>
                </a:lnTo>
                <a:lnTo>
                  <a:pt x="202" y="408"/>
                </a:lnTo>
                <a:lnTo>
                  <a:pt x="201" y="434"/>
                </a:lnTo>
                <a:lnTo>
                  <a:pt x="200" y="462"/>
                </a:lnTo>
                <a:lnTo>
                  <a:pt x="199" y="494"/>
                </a:lnTo>
                <a:lnTo>
                  <a:pt x="197" y="531"/>
                </a:lnTo>
                <a:lnTo>
                  <a:pt x="196" y="551"/>
                </a:lnTo>
                <a:lnTo>
                  <a:pt x="195" y="574"/>
                </a:lnTo>
                <a:lnTo>
                  <a:pt x="193" y="599"/>
                </a:lnTo>
                <a:lnTo>
                  <a:pt x="191" y="629"/>
                </a:lnTo>
                <a:lnTo>
                  <a:pt x="189" y="665"/>
                </a:lnTo>
                <a:lnTo>
                  <a:pt x="174" y="857"/>
                </a:lnTo>
                <a:lnTo>
                  <a:pt x="168" y="912"/>
                </a:lnTo>
                <a:lnTo>
                  <a:pt x="164" y="948"/>
                </a:lnTo>
                <a:lnTo>
                  <a:pt x="161" y="978"/>
                </a:lnTo>
                <a:lnTo>
                  <a:pt x="158" y="1003"/>
                </a:lnTo>
                <a:lnTo>
                  <a:pt x="155" y="1026"/>
                </a:lnTo>
                <a:lnTo>
                  <a:pt x="153" y="1046"/>
                </a:lnTo>
                <a:lnTo>
                  <a:pt x="149" y="1082"/>
                </a:lnTo>
                <a:lnTo>
                  <a:pt x="145" y="1114"/>
                </a:lnTo>
                <a:lnTo>
                  <a:pt x="141" y="1142"/>
                </a:lnTo>
                <a:lnTo>
                  <a:pt x="138" y="1168"/>
                </a:lnTo>
                <a:lnTo>
                  <a:pt x="136" y="1179"/>
                </a:lnTo>
                <a:lnTo>
                  <a:pt x="133" y="1201"/>
                </a:lnTo>
                <a:lnTo>
                  <a:pt x="129" y="1222"/>
                </a:lnTo>
                <a:lnTo>
                  <a:pt x="126" y="1242"/>
                </a:lnTo>
                <a:lnTo>
                  <a:pt x="120" y="1278"/>
                </a:lnTo>
                <a:lnTo>
                  <a:pt x="117" y="1302"/>
                </a:lnTo>
                <a:lnTo>
                  <a:pt x="114" y="1317"/>
                </a:lnTo>
                <a:lnTo>
                  <a:pt x="109" y="1345"/>
                </a:lnTo>
                <a:lnTo>
                  <a:pt x="104" y="1370"/>
                </a:lnTo>
                <a:lnTo>
                  <a:pt x="100" y="1393"/>
                </a:lnTo>
                <a:lnTo>
                  <a:pt x="96" y="1409"/>
                </a:lnTo>
                <a:lnTo>
                  <a:pt x="92" y="1429"/>
                </a:lnTo>
                <a:lnTo>
                  <a:pt x="85" y="1458"/>
                </a:lnTo>
                <a:lnTo>
                  <a:pt x="79" y="1480"/>
                </a:lnTo>
                <a:lnTo>
                  <a:pt x="75" y="1494"/>
                </a:lnTo>
                <a:lnTo>
                  <a:pt x="67" y="1516"/>
                </a:lnTo>
                <a:lnTo>
                  <a:pt x="62" y="1530"/>
                </a:lnTo>
                <a:lnTo>
                  <a:pt x="50" y="1553"/>
                </a:lnTo>
                <a:lnTo>
                  <a:pt x="47" y="1558"/>
                </a:lnTo>
                <a:lnTo>
                  <a:pt x="43" y="1561"/>
                </a:lnTo>
                <a:lnTo>
                  <a:pt x="39" y="1564"/>
                </a:lnTo>
                <a:lnTo>
                  <a:pt x="35" y="1564"/>
                </a:lnTo>
                <a:lnTo>
                  <a:pt x="31" y="1562"/>
                </a:lnTo>
                <a:lnTo>
                  <a:pt x="27" y="1558"/>
                </a:lnTo>
                <a:lnTo>
                  <a:pt x="24" y="1554"/>
                </a:lnTo>
                <a:lnTo>
                  <a:pt x="16" y="1525"/>
                </a:lnTo>
                <a:lnTo>
                  <a:pt x="12" y="1506"/>
                </a:lnTo>
                <a:lnTo>
                  <a:pt x="9" y="1481"/>
                </a:lnTo>
                <a:lnTo>
                  <a:pt x="5" y="1451"/>
                </a:lnTo>
                <a:lnTo>
                  <a:pt x="3" y="1416"/>
                </a:lnTo>
                <a:lnTo>
                  <a:pt x="2" y="1395"/>
                </a:lnTo>
                <a:lnTo>
                  <a:pt x="1" y="1373"/>
                </a:lnTo>
                <a:lnTo>
                  <a:pt x="1" y="1349"/>
                </a:lnTo>
                <a:lnTo>
                  <a:pt x="0" y="1321"/>
                </a:lnTo>
                <a:lnTo>
                  <a:pt x="0" y="1291"/>
                </a:lnTo>
                <a:lnTo>
                  <a:pt x="0" y="1258"/>
                </a:lnTo>
                <a:lnTo>
                  <a:pt x="1" y="1221"/>
                </a:lnTo>
                <a:lnTo>
                  <a:pt x="1" y="1200"/>
                </a:lnTo>
                <a:lnTo>
                  <a:pt x="1" y="1178"/>
                </a:lnTo>
                <a:lnTo>
                  <a:pt x="2" y="1156"/>
                </a:lnTo>
                <a:lnTo>
                  <a:pt x="3" y="1130"/>
                </a:lnTo>
                <a:lnTo>
                  <a:pt x="4" y="1101"/>
                </a:lnTo>
                <a:lnTo>
                  <a:pt x="5" y="1070"/>
                </a:lnTo>
                <a:lnTo>
                  <a:pt x="7" y="1033"/>
                </a:lnTo>
                <a:lnTo>
                  <a:pt x="8" y="1013"/>
                </a:lnTo>
                <a:lnTo>
                  <a:pt x="9" y="990"/>
                </a:lnTo>
                <a:lnTo>
                  <a:pt x="11" y="964"/>
                </a:lnTo>
                <a:lnTo>
                  <a:pt x="13" y="934"/>
                </a:lnTo>
                <a:lnTo>
                  <a:pt x="15" y="899"/>
                </a:lnTo>
                <a:lnTo>
                  <a:pt x="30" y="707"/>
                </a:lnTo>
              </a:path>
            </a:pathLst>
          </a:custGeom>
          <a:solidFill>
            <a:srgbClr val="88A8C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Freeform 16">
            <a:extLst>
              <a:ext uri="{FF2B5EF4-FFF2-40B4-BE49-F238E27FC236}">
                <a16:creationId xmlns:a16="http://schemas.microsoft.com/office/drawing/2014/main" id="{EB772529-0499-5641-8A89-E50C573BCBAB}"/>
              </a:ext>
            </a:extLst>
          </p:cNvPr>
          <p:cNvSpPr>
            <a:spLocks/>
          </p:cNvSpPr>
          <p:nvPr/>
        </p:nvSpPr>
        <p:spPr bwMode="auto">
          <a:xfrm>
            <a:off x="2058988" y="2862263"/>
            <a:ext cx="273050" cy="2074862"/>
          </a:xfrm>
          <a:custGeom>
            <a:avLst/>
            <a:gdLst>
              <a:gd name="T0" fmla="*/ 2147483646 w 172"/>
              <a:gd name="T1" fmla="*/ 2147483646 h 1307"/>
              <a:gd name="T2" fmla="*/ 2147483646 w 172"/>
              <a:gd name="T3" fmla="*/ 2147483646 h 1307"/>
              <a:gd name="T4" fmla="*/ 2147483646 w 172"/>
              <a:gd name="T5" fmla="*/ 2147483646 h 1307"/>
              <a:gd name="T6" fmla="*/ 2147483646 w 172"/>
              <a:gd name="T7" fmla="*/ 2147483646 h 1307"/>
              <a:gd name="T8" fmla="*/ 2147483646 w 172"/>
              <a:gd name="T9" fmla="*/ 2147483646 h 1307"/>
              <a:gd name="T10" fmla="*/ 2147483646 w 172"/>
              <a:gd name="T11" fmla="*/ 2147483646 h 1307"/>
              <a:gd name="T12" fmla="*/ 2147483646 w 172"/>
              <a:gd name="T13" fmla="*/ 2147483646 h 1307"/>
              <a:gd name="T14" fmla="*/ 2147483646 w 172"/>
              <a:gd name="T15" fmla="*/ 2147483646 h 1307"/>
              <a:gd name="T16" fmla="*/ 2147483646 w 172"/>
              <a:gd name="T17" fmla="*/ 2147483646 h 1307"/>
              <a:gd name="T18" fmla="*/ 2147483646 w 172"/>
              <a:gd name="T19" fmla="*/ 2147483646 h 1307"/>
              <a:gd name="T20" fmla="*/ 2147483646 w 172"/>
              <a:gd name="T21" fmla="*/ 2147483646 h 1307"/>
              <a:gd name="T22" fmla="*/ 2147483646 w 172"/>
              <a:gd name="T23" fmla="*/ 2147483646 h 1307"/>
              <a:gd name="T24" fmla="*/ 2147483646 w 172"/>
              <a:gd name="T25" fmla="*/ 2147483646 h 1307"/>
              <a:gd name="T26" fmla="*/ 2147483646 w 172"/>
              <a:gd name="T27" fmla="*/ 2147483646 h 1307"/>
              <a:gd name="T28" fmla="*/ 2147483646 w 172"/>
              <a:gd name="T29" fmla="*/ 2147483646 h 1307"/>
              <a:gd name="T30" fmla="*/ 2147483646 w 172"/>
              <a:gd name="T31" fmla="*/ 0 h 1307"/>
              <a:gd name="T32" fmla="*/ 2147483646 w 172"/>
              <a:gd name="T33" fmla="*/ 2147483646 h 1307"/>
              <a:gd name="T34" fmla="*/ 2147483646 w 172"/>
              <a:gd name="T35" fmla="*/ 2147483646 h 1307"/>
              <a:gd name="T36" fmla="*/ 2147483646 w 172"/>
              <a:gd name="T37" fmla="*/ 2147483646 h 1307"/>
              <a:gd name="T38" fmla="*/ 2147483646 w 172"/>
              <a:gd name="T39" fmla="*/ 2147483646 h 1307"/>
              <a:gd name="T40" fmla="*/ 2147483646 w 172"/>
              <a:gd name="T41" fmla="*/ 2147483646 h 1307"/>
              <a:gd name="T42" fmla="*/ 2147483646 w 172"/>
              <a:gd name="T43" fmla="*/ 2147483646 h 1307"/>
              <a:gd name="T44" fmla="*/ 2147483646 w 172"/>
              <a:gd name="T45" fmla="*/ 2147483646 h 1307"/>
              <a:gd name="T46" fmla="*/ 2147483646 w 172"/>
              <a:gd name="T47" fmla="*/ 2147483646 h 1307"/>
              <a:gd name="T48" fmla="*/ 2147483646 w 172"/>
              <a:gd name="T49" fmla="*/ 2147483646 h 1307"/>
              <a:gd name="T50" fmla="*/ 2147483646 w 172"/>
              <a:gd name="T51" fmla="*/ 2147483646 h 1307"/>
              <a:gd name="T52" fmla="*/ 2147483646 w 172"/>
              <a:gd name="T53" fmla="*/ 2147483646 h 1307"/>
              <a:gd name="T54" fmla="*/ 2147483646 w 172"/>
              <a:gd name="T55" fmla="*/ 2147483646 h 1307"/>
              <a:gd name="T56" fmla="*/ 2147483646 w 172"/>
              <a:gd name="T57" fmla="*/ 2147483646 h 1307"/>
              <a:gd name="T58" fmla="*/ 2147483646 w 172"/>
              <a:gd name="T59" fmla="*/ 2147483646 h 1307"/>
              <a:gd name="T60" fmla="*/ 2147483646 w 172"/>
              <a:gd name="T61" fmla="*/ 2147483646 h 1307"/>
              <a:gd name="T62" fmla="*/ 2147483646 w 172"/>
              <a:gd name="T63" fmla="*/ 2147483646 h 1307"/>
              <a:gd name="T64" fmla="*/ 2147483646 w 172"/>
              <a:gd name="T65" fmla="*/ 2147483646 h 1307"/>
              <a:gd name="T66" fmla="*/ 2147483646 w 172"/>
              <a:gd name="T67" fmla="*/ 2147483646 h 1307"/>
              <a:gd name="T68" fmla="*/ 2147483646 w 172"/>
              <a:gd name="T69" fmla="*/ 2147483646 h 1307"/>
              <a:gd name="T70" fmla="*/ 2147483646 w 172"/>
              <a:gd name="T71" fmla="*/ 2147483646 h 1307"/>
              <a:gd name="T72" fmla="*/ 2147483646 w 172"/>
              <a:gd name="T73" fmla="*/ 2147483646 h 1307"/>
              <a:gd name="T74" fmla="*/ 2147483646 w 172"/>
              <a:gd name="T75" fmla="*/ 2147483646 h 1307"/>
              <a:gd name="T76" fmla="*/ 2147483646 w 172"/>
              <a:gd name="T77" fmla="*/ 2147483646 h 1307"/>
              <a:gd name="T78" fmla="*/ 2147483646 w 172"/>
              <a:gd name="T79" fmla="*/ 2147483646 h 1307"/>
              <a:gd name="T80" fmla="*/ 2147483646 w 172"/>
              <a:gd name="T81" fmla="*/ 2147483646 h 1307"/>
              <a:gd name="T82" fmla="*/ 2147483646 w 172"/>
              <a:gd name="T83" fmla="*/ 2147483646 h 1307"/>
              <a:gd name="T84" fmla="*/ 2147483646 w 172"/>
              <a:gd name="T85" fmla="*/ 2147483646 h 1307"/>
              <a:gd name="T86" fmla="*/ 2147483646 w 172"/>
              <a:gd name="T87" fmla="*/ 2147483646 h 1307"/>
              <a:gd name="T88" fmla="*/ 2147483646 w 172"/>
              <a:gd name="T89" fmla="*/ 2147483646 h 1307"/>
              <a:gd name="T90" fmla="*/ 2147483646 w 172"/>
              <a:gd name="T91" fmla="*/ 2147483646 h 1307"/>
              <a:gd name="T92" fmla="*/ 2147483646 w 172"/>
              <a:gd name="T93" fmla="*/ 2147483646 h 1307"/>
              <a:gd name="T94" fmla="*/ 2147483646 w 172"/>
              <a:gd name="T95" fmla="*/ 2147483646 h 1307"/>
              <a:gd name="T96" fmla="*/ 2147483646 w 172"/>
              <a:gd name="T97" fmla="*/ 2147483646 h 1307"/>
              <a:gd name="T98" fmla="*/ 2147483646 w 172"/>
              <a:gd name="T99" fmla="*/ 2147483646 h 1307"/>
              <a:gd name="T100" fmla="*/ 2147483646 w 172"/>
              <a:gd name="T101" fmla="*/ 2147483646 h 1307"/>
              <a:gd name="T102" fmla="*/ 0 w 172"/>
              <a:gd name="T103" fmla="*/ 2147483646 h 1307"/>
              <a:gd name="T104" fmla="*/ 0 w 172"/>
              <a:gd name="T105" fmla="*/ 2147483646 h 1307"/>
              <a:gd name="T106" fmla="*/ 0 w 172"/>
              <a:gd name="T107" fmla="*/ 2147483646 h 1307"/>
              <a:gd name="T108" fmla="*/ 2147483646 w 172"/>
              <a:gd name="T109" fmla="*/ 2147483646 h 1307"/>
              <a:gd name="T110" fmla="*/ 2147483646 w 172"/>
              <a:gd name="T111" fmla="*/ 2147483646 h 1307"/>
              <a:gd name="T112" fmla="*/ 2147483646 w 172"/>
              <a:gd name="T113" fmla="*/ 2147483646 h 1307"/>
              <a:gd name="T114" fmla="*/ 2147483646 w 172"/>
              <a:gd name="T115" fmla="*/ 2147483646 h 1307"/>
              <a:gd name="T116" fmla="*/ 2147483646 w 172"/>
              <a:gd name="T117" fmla="*/ 2147483646 h 1307"/>
              <a:gd name="T118" fmla="*/ 2147483646 w 172"/>
              <a:gd name="T119" fmla="*/ 2147483646 h 1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2" h="1307">
                <a:moveTo>
                  <a:pt x="26" y="589"/>
                </a:moveTo>
                <a:lnTo>
                  <a:pt x="32" y="538"/>
                </a:lnTo>
                <a:lnTo>
                  <a:pt x="35" y="504"/>
                </a:lnTo>
                <a:lnTo>
                  <a:pt x="38" y="476"/>
                </a:lnTo>
                <a:lnTo>
                  <a:pt x="41" y="453"/>
                </a:lnTo>
                <a:lnTo>
                  <a:pt x="43" y="432"/>
                </a:lnTo>
                <a:lnTo>
                  <a:pt x="45" y="414"/>
                </a:lnTo>
                <a:lnTo>
                  <a:pt x="47" y="397"/>
                </a:lnTo>
                <a:lnTo>
                  <a:pt x="49" y="381"/>
                </a:lnTo>
                <a:lnTo>
                  <a:pt x="53" y="352"/>
                </a:lnTo>
                <a:lnTo>
                  <a:pt x="57" y="327"/>
                </a:lnTo>
                <a:lnTo>
                  <a:pt x="61" y="305"/>
                </a:lnTo>
                <a:lnTo>
                  <a:pt x="64" y="284"/>
                </a:lnTo>
                <a:lnTo>
                  <a:pt x="65" y="274"/>
                </a:lnTo>
                <a:lnTo>
                  <a:pt x="69" y="255"/>
                </a:lnTo>
                <a:lnTo>
                  <a:pt x="71" y="238"/>
                </a:lnTo>
                <a:lnTo>
                  <a:pt x="74" y="214"/>
                </a:lnTo>
                <a:lnTo>
                  <a:pt x="79" y="192"/>
                </a:lnTo>
                <a:lnTo>
                  <a:pt x="83" y="172"/>
                </a:lnTo>
                <a:lnTo>
                  <a:pt x="85" y="160"/>
                </a:lnTo>
                <a:lnTo>
                  <a:pt x="88" y="143"/>
                </a:lnTo>
                <a:lnTo>
                  <a:pt x="92" y="127"/>
                </a:lnTo>
                <a:lnTo>
                  <a:pt x="98" y="104"/>
                </a:lnTo>
                <a:lnTo>
                  <a:pt x="101" y="87"/>
                </a:lnTo>
                <a:lnTo>
                  <a:pt x="105" y="72"/>
                </a:lnTo>
                <a:lnTo>
                  <a:pt x="111" y="53"/>
                </a:lnTo>
                <a:lnTo>
                  <a:pt x="118" y="33"/>
                </a:lnTo>
                <a:lnTo>
                  <a:pt x="128" y="11"/>
                </a:lnTo>
                <a:lnTo>
                  <a:pt x="130" y="8"/>
                </a:lnTo>
                <a:lnTo>
                  <a:pt x="133" y="5"/>
                </a:lnTo>
                <a:lnTo>
                  <a:pt x="138" y="1"/>
                </a:lnTo>
                <a:lnTo>
                  <a:pt x="142" y="0"/>
                </a:lnTo>
                <a:lnTo>
                  <a:pt x="146" y="3"/>
                </a:lnTo>
                <a:lnTo>
                  <a:pt x="150" y="7"/>
                </a:lnTo>
                <a:lnTo>
                  <a:pt x="152" y="11"/>
                </a:lnTo>
                <a:lnTo>
                  <a:pt x="157" y="25"/>
                </a:lnTo>
                <a:lnTo>
                  <a:pt x="160" y="44"/>
                </a:lnTo>
                <a:lnTo>
                  <a:pt x="164" y="68"/>
                </a:lnTo>
                <a:lnTo>
                  <a:pt x="167" y="98"/>
                </a:lnTo>
                <a:lnTo>
                  <a:pt x="168" y="114"/>
                </a:lnTo>
                <a:lnTo>
                  <a:pt x="169" y="134"/>
                </a:lnTo>
                <a:lnTo>
                  <a:pt x="170" y="156"/>
                </a:lnTo>
                <a:lnTo>
                  <a:pt x="171" y="180"/>
                </a:lnTo>
                <a:lnTo>
                  <a:pt x="171" y="208"/>
                </a:lnTo>
                <a:lnTo>
                  <a:pt x="171" y="238"/>
                </a:lnTo>
                <a:lnTo>
                  <a:pt x="171" y="256"/>
                </a:lnTo>
                <a:lnTo>
                  <a:pt x="171" y="274"/>
                </a:lnTo>
                <a:lnTo>
                  <a:pt x="170" y="294"/>
                </a:lnTo>
                <a:lnTo>
                  <a:pt x="170" y="315"/>
                </a:lnTo>
                <a:lnTo>
                  <a:pt x="169" y="337"/>
                </a:lnTo>
                <a:lnTo>
                  <a:pt x="168" y="363"/>
                </a:lnTo>
                <a:lnTo>
                  <a:pt x="167" y="392"/>
                </a:lnTo>
                <a:lnTo>
                  <a:pt x="166" y="408"/>
                </a:lnTo>
                <a:lnTo>
                  <a:pt x="166" y="425"/>
                </a:lnTo>
                <a:lnTo>
                  <a:pt x="165" y="444"/>
                </a:lnTo>
                <a:lnTo>
                  <a:pt x="163" y="464"/>
                </a:lnTo>
                <a:lnTo>
                  <a:pt x="162" y="488"/>
                </a:lnTo>
                <a:lnTo>
                  <a:pt x="160" y="515"/>
                </a:lnTo>
                <a:lnTo>
                  <a:pt x="158" y="549"/>
                </a:lnTo>
                <a:lnTo>
                  <a:pt x="144" y="717"/>
                </a:lnTo>
                <a:lnTo>
                  <a:pt x="139" y="769"/>
                </a:lnTo>
                <a:lnTo>
                  <a:pt x="136" y="802"/>
                </a:lnTo>
                <a:lnTo>
                  <a:pt x="132" y="830"/>
                </a:lnTo>
                <a:lnTo>
                  <a:pt x="130" y="854"/>
                </a:lnTo>
                <a:lnTo>
                  <a:pt x="128" y="874"/>
                </a:lnTo>
                <a:lnTo>
                  <a:pt x="126" y="893"/>
                </a:lnTo>
                <a:lnTo>
                  <a:pt x="123" y="910"/>
                </a:lnTo>
                <a:lnTo>
                  <a:pt x="121" y="925"/>
                </a:lnTo>
                <a:lnTo>
                  <a:pt x="117" y="954"/>
                </a:lnTo>
                <a:lnTo>
                  <a:pt x="114" y="980"/>
                </a:lnTo>
                <a:lnTo>
                  <a:pt x="110" y="1001"/>
                </a:lnTo>
                <a:lnTo>
                  <a:pt x="107" y="1022"/>
                </a:lnTo>
                <a:lnTo>
                  <a:pt x="105" y="1032"/>
                </a:lnTo>
                <a:lnTo>
                  <a:pt x="102" y="1051"/>
                </a:lnTo>
                <a:lnTo>
                  <a:pt x="100" y="1068"/>
                </a:lnTo>
                <a:lnTo>
                  <a:pt x="96" y="1092"/>
                </a:lnTo>
                <a:lnTo>
                  <a:pt x="92" y="1114"/>
                </a:lnTo>
                <a:lnTo>
                  <a:pt x="88" y="1134"/>
                </a:lnTo>
                <a:lnTo>
                  <a:pt x="86" y="1146"/>
                </a:lnTo>
                <a:lnTo>
                  <a:pt x="82" y="1163"/>
                </a:lnTo>
                <a:lnTo>
                  <a:pt x="79" y="1179"/>
                </a:lnTo>
                <a:lnTo>
                  <a:pt x="73" y="1202"/>
                </a:lnTo>
                <a:lnTo>
                  <a:pt x="70" y="1219"/>
                </a:lnTo>
                <a:lnTo>
                  <a:pt x="66" y="1234"/>
                </a:lnTo>
                <a:lnTo>
                  <a:pt x="60" y="1253"/>
                </a:lnTo>
                <a:lnTo>
                  <a:pt x="53" y="1274"/>
                </a:lnTo>
                <a:lnTo>
                  <a:pt x="43" y="1294"/>
                </a:lnTo>
                <a:lnTo>
                  <a:pt x="41" y="1298"/>
                </a:lnTo>
                <a:lnTo>
                  <a:pt x="38" y="1302"/>
                </a:lnTo>
                <a:lnTo>
                  <a:pt x="33" y="1305"/>
                </a:lnTo>
                <a:lnTo>
                  <a:pt x="29" y="1306"/>
                </a:lnTo>
                <a:lnTo>
                  <a:pt x="25" y="1304"/>
                </a:lnTo>
                <a:lnTo>
                  <a:pt x="21" y="1299"/>
                </a:lnTo>
                <a:lnTo>
                  <a:pt x="18" y="1295"/>
                </a:lnTo>
                <a:lnTo>
                  <a:pt x="14" y="1280"/>
                </a:lnTo>
                <a:lnTo>
                  <a:pt x="11" y="1262"/>
                </a:lnTo>
                <a:lnTo>
                  <a:pt x="7" y="1238"/>
                </a:lnTo>
                <a:lnTo>
                  <a:pt x="5" y="1224"/>
                </a:lnTo>
                <a:lnTo>
                  <a:pt x="4" y="1208"/>
                </a:lnTo>
                <a:lnTo>
                  <a:pt x="3" y="1192"/>
                </a:lnTo>
                <a:lnTo>
                  <a:pt x="2" y="1172"/>
                </a:lnTo>
                <a:lnTo>
                  <a:pt x="1" y="1150"/>
                </a:lnTo>
                <a:lnTo>
                  <a:pt x="0" y="1126"/>
                </a:lnTo>
                <a:lnTo>
                  <a:pt x="0" y="1098"/>
                </a:lnTo>
                <a:lnTo>
                  <a:pt x="0" y="1083"/>
                </a:lnTo>
                <a:lnTo>
                  <a:pt x="0" y="1068"/>
                </a:lnTo>
                <a:lnTo>
                  <a:pt x="0" y="1051"/>
                </a:lnTo>
                <a:lnTo>
                  <a:pt x="0" y="1032"/>
                </a:lnTo>
                <a:lnTo>
                  <a:pt x="1" y="1012"/>
                </a:lnTo>
                <a:lnTo>
                  <a:pt x="1" y="991"/>
                </a:lnTo>
                <a:lnTo>
                  <a:pt x="2" y="969"/>
                </a:lnTo>
                <a:lnTo>
                  <a:pt x="3" y="944"/>
                </a:lnTo>
                <a:lnTo>
                  <a:pt x="4" y="914"/>
                </a:lnTo>
                <a:lnTo>
                  <a:pt x="5" y="899"/>
                </a:lnTo>
                <a:lnTo>
                  <a:pt x="5" y="882"/>
                </a:lnTo>
                <a:lnTo>
                  <a:pt x="6" y="863"/>
                </a:lnTo>
                <a:lnTo>
                  <a:pt x="7" y="842"/>
                </a:lnTo>
                <a:lnTo>
                  <a:pt x="9" y="819"/>
                </a:lnTo>
                <a:lnTo>
                  <a:pt x="11" y="791"/>
                </a:lnTo>
                <a:lnTo>
                  <a:pt x="13" y="758"/>
                </a:lnTo>
                <a:lnTo>
                  <a:pt x="26" y="589"/>
                </a:lnTo>
              </a:path>
            </a:pathLst>
          </a:custGeom>
          <a:solidFill>
            <a:srgbClr val="7494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Freeform 17">
            <a:extLst>
              <a:ext uri="{FF2B5EF4-FFF2-40B4-BE49-F238E27FC236}">
                <a16:creationId xmlns:a16="http://schemas.microsoft.com/office/drawing/2014/main" id="{283396C3-3225-6843-9971-D675E6C40207}"/>
              </a:ext>
            </a:extLst>
          </p:cNvPr>
          <p:cNvSpPr>
            <a:spLocks/>
          </p:cNvSpPr>
          <p:nvPr/>
        </p:nvSpPr>
        <p:spPr bwMode="auto">
          <a:xfrm>
            <a:off x="2062163" y="3070225"/>
            <a:ext cx="234950" cy="1782763"/>
          </a:xfrm>
          <a:custGeom>
            <a:avLst/>
            <a:gdLst>
              <a:gd name="T0" fmla="*/ 2147483646 w 148"/>
              <a:gd name="T1" fmla="*/ 2147483646 h 1123"/>
              <a:gd name="T2" fmla="*/ 2147483646 w 148"/>
              <a:gd name="T3" fmla="*/ 2147483646 h 1123"/>
              <a:gd name="T4" fmla="*/ 2147483646 w 148"/>
              <a:gd name="T5" fmla="*/ 2147483646 h 1123"/>
              <a:gd name="T6" fmla="*/ 2147483646 w 148"/>
              <a:gd name="T7" fmla="*/ 2147483646 h 1123"/>
              <a:gd name="T8" fmla="*/ 2147483646 w 148"/>
              <a:gd name="T9" fmla="*/ 2147483646 h 1123"/>
              <a:gd name="T10" fmla="*/ 2147483646 w 148"/>
              <a:gd name="T11" fmla="*/ 2147483646 h 1123"/>
              <a:gd name="T12" fmla="*/ 2147483646 w 148"/>
              <a:gd name="T13" fmla="*/ 2147483646 h 1123"/>
              <a:gd name="T14" fmla="*/ 2147483646 w 148"/>
              <a:gd name="T15" fmla="*/ 2147483646 h 1123"/>
              <a:gd name="T16" fmla="*/ 2147483646 w 148"/>
              <a:gd name="T17" fmla="*/ 2147483646 h 1123"/>
              <a:gd name="T18" fmla="*/ 2147483646 w 148"/>
              <a:gd name="T19" fmla="*/ 2147483646 h 1123"/>
              <a:gd name="T20" fmla="*/ 2147483646 w 148"/>
              <a:gd name="T21" fmla="*/ 2147483646 h 1123"/>
              <a:gd name="T22" fmla="*/ 2147483646 w 148"/>
              <a:gd name="T23" fmla="*/ 2147483646 h 1123"/>
              <a:gd name="T24" fmla="*/ 2147483646 w 148"/>
              <a:gd name="T25" fmla="*/ 2147483646 h 1123"/>
              <a:gd name="T26" fmla="*/ 2147483646 w 148"/>
              <a:gd name="T27" fmla="*/ 2147483646 h 1123"/>
              <a:gd name="T28" fmla="*/ 2147483646 w 148"/>
              <a:gd name="T29" fmla="*/ 0 h 1123"/>
              <a:gd name="T30" fmla="*/ 2147483646 w 148"/>
              <a:gd name="T31" fmla="*/ 2147483646 h 1123"/>
              <a:gd name="T32" fmla="*/ 2147483646 w 148"/>
              <a:gd name="T33" fmla="*/ 2147483646 h 1123"/>
              <a:gd name="T34" fmla="*/ 2147483646 w 148"/>
              <a:gd name="T35" fmla="*/ 2147483646 h 1123"/>
              <a:gd name="T36" fmla="*/ 2147483646 w 148"/>
              <a:gd name="T37" fmla="*/ 2147483646 h 1123"/>
              <a:gd name="T38" fmla="*/ 2147483646 w 148"/>
              <a:gd name="T39" fmla="*/ 2147483646 h 1123"/>
              <a:gd name="T40" fmla="*/ 2147483646 w 148"/>
              <a:gd name="T41" fmla="*/ 2147483646 h 1123"/>
              <a:gd name="T42" fmla="*/ 2147483646 w 148"/>
              <a:gd name="T43" fmla="*/ 2147483646 h 1123"/>
              <a:gd name="T44" fmla="*/ 2147483646 w 148"/>
              <a:gd name="T45" fmla="*/ 2147483646 h 1123"/>
              <a:gd name="T46" fmla="*/ 2147483646 w 148"/>
              <a:gd name="T47" fmla="*/ 2147483646 h 1123"/>
              <a:gd name="T48" fmla="*/ 2147483646 w 148"/>
              <a:gd name="T49" fmla="*/ 2147483646 h 1123"/>
              <a:gd name="T50" fmla="*/ 2147483646 w 148"/>
              <a:gd name="T51" fmla="*/ 2147483646 h 1123"/>
              <a:gd name="T52" fmla="*/ 2147483646 w 148"/>
              <a:gd name="T53" fmla="*/ 2147483646 h 1123"/>
              <a:gd name="T54" fmla="*/ 2147483646 w 148"/>
              <a:gd name="T55" fmla="*/ 2147483646 h 1123"/>
              <a:gd name="T56" fmla="*/ 2147483646 w 148"/>
              <a:gd name="T57" fmla="*/ 2147483646 h 1123"/>
              <a:gd name="T58" fmla="*/ 2147483646 w 148"/>
              <a:gd name="T59" fmla="*/ 2147483646 h 1123"/>
              <a:gd name="T60" fmla="*/ 2147483646 w 148"/>
              <a:gd name="T61" fmla="*/ 2147483646 h 1123"/>
              <a:gd name="T62" fmla="*/ 2147483646 w 148"/>
              <a:gd name="T63" fmla="*/ 2147483646 h 1123"/>
              <a:gd name="T64" fmla="*/ 2147483646 w 148"/>
              <a:gd name="T65" fmla="*/ 2147483646 h 1123"/>
              <a:gd name="T66" fmla="*/ 2147483646 w 148"/>
              <a:gd name="T67" fmla="*/ 2147483646 h 1123"/>
              <a:gd name="T68" fmla="*/ 2147483646 w 148"/>
              <a:gd name="T69" fmla="*/ 2147483646 h 1123"/>
              <a:gd name="T70" fmla="*/ 2147483646 w 148"/>
              <a:gd name="T71" fmla="*/ 2147483646 h 1123"/>
              <a:gd name="T72" fmla="*/ 2147483646 w 148"/>
              <a:gd name="T73" fmla="*/ 2147483646 h 1123"/>
              <a:gd name="T74" fmla="*/ 2147483646 w 148"/>
              <a:gd name="T75" fmla="*/ 2147483646 h 1123"/>
              <a:gd name="T76" fmla="*/ 2147483646 w 148"/>
              <a:gd name="T77" fmla="*/ 2147483646 h 1123"/>
              <a:gd name="T78" fmla="*/ 2147483646 w 148"/>
              <a:gd name="T79" fmla="*/ 2147483646 h 1123"/>
              <a:gd name="T80" fmla="*/ 2147483646 w 148"/>
              <a:gd name="T81" fmla="*/ 2147483646 h 1123"/>
              <a:gd name="T82" fmla="*/ 2147483646 w 148"/>
              <a:gd name="T83" fmla="*/ 2147483646 h 1123"/>
              <a:gd name="T84" fmla="*/ 2147483646 w 148"/>
              <a:gd name="T85" fmla="*/ 2147483646 h 1123"/>
              <a:gd name="T86" fmla="*/ 2147483646 w 148"/>
              <a:gd name="T87" fmla="*/ 2147483646 h 1123"/>
              <a:gd name="T88" fmla="*/ 2147483646 w 148"/>
              <a:gd name="T89" fmla="*/ 2147483646 h 1123"/>
              <a:gd name="T90" fmla="*/ 2147483646 w 148"/>
              <a:gd name="T91" fmla="*/ 2147483646 h 1123"/>
              <a:gd name="T92" fmla="*/ 2147483646 w 148"/>
              <a:gd name="T93" fmla="*/ 2147483646 h 1123"/>
              <a:gd name="T94" fmla="*/ 2147483646 w 148"/>
              <a:gd name="T95" fmla="*/ 2147483646 h 1123"/>
              <a:gd name="T96" fmla="*/ 2147483646 w 148"/>
              <a:gd name="T97" fmla="*/ 2147483646 h 1123"/>
              <a:gd name="T98" fmla="*/ 2147483646 w 148"/>
              <a:gd name="T99" fmla="*/ 2147483646 h 1123"/>
              <a:gd name="T100" fmla="*/ 0 w 148"/>
              <a:gd name="T101" fmla="*/ 2147483646 h 1123"/>
              <a:gd name="T102" fmla="*/ 0 w 148"/>
              <a:gd name="T103" fmla="*/ 2147483646 h 1123"/>
              <a:gd name="T104" fmla="*/ 0 w 148"/>
              <a:gd name="T105" fmla="*/ 2147483646 h 1123"/>
              <a:gd name="T106" fmla="*/ 0 w 148"/>
              <a:gd name="T107" fmla="*/ 2147483646 h 1123"/>
              <a:gd name="T108" fmla="*/ 2147483646 w 148"/>
              <a:gd name="T109" fmla="*/ 2147483646 h 1123"/>
              <a:gd name="T110" fmla="*/ 2147483646 w 148"/>
              <a:gd name="T111" fmla="*/ 2147483646 h 1123"/>
              <a:gd name="T112" fmla="*/ 2147483646 w 148"/>
              <a:gd name="T113" fmla="*/ 2147483646 h 1123"/>
              <a:gd name="T114" fmla="*/ 2147483646 w 148"/>
              <a:gd name="T115" fmla="*/ 2147483646 h 1123"/>
              <a:gd name="T116" fmla="*/ 2147483646 w 148"/>
              <a:gd name="T117" fmla="*/ 2147483646 h 1123"/>
              <a:gd name="T118" fmla="*/ 2147483646 w 148"/>
              <a:gd name="T119" fmla="*/ 2147483646 h 1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 h="1123">
                <a:moveTo>
                  <a:pt x="23" y="505"/>
                </a:moveTo>
                <a:lnTo>
                  <a:pt x="28" y="456"/>
                </a:lnTo>
                <a:lnTo>
                  <a:pt x="32" y="424"/>
                </a:lnTo>
                <a:lnTo>
                  <a:pt x="35" y="399"/>
                </a:lnTo>
                <a:lnTo>
                  <a:pt x="37" y="377"/>
                </a:lnTo>
                <a:lnTo>
                  <a:pt x="39" y="358"/>
                </a:lnTo>
                <a:lnTo>
                  <a:pt x="41" y="341"/>
                </a:lnTo>
                <a:lnTo>
                  <a:pt x="43" y="325"/>
                </a:lnTo>
                <a:lnTo>
                  <a:pt x="45" y="311"/>
                </a:lnTo>
                <a:lnTo>
                  <a:pt x="47" y="297"/>
                </a:lnTo>
                <a:lnTo>
                  <a:pt x="49" y="285"/>
                </a:lnTo>
                <a:lnTo>
                  <a:pt x="53" y="262"/>
                </a:lnTo>
                <a:lnTo>
                  <a:pt x="56" y="242"/>
                </a:lnTo>
                <a:lnTo>
                  <a:pt x="59" y="222"/>
                </a:lnTo>
                <a:lnTo>
                  <a:pt x="61" y="205"/>
                </a:lnTo>
                <a:lnTo>
                  <a:pt x="62" y="197"/>
                </a:lnTo>
                <a:lnTo>
                  <a:pt x="65" y="181"/>
                </a:lnTo>
                <a:lnTo>
                  <a:pt x="68" y="167"/>
                </a:lnTo>
                <a:lnTo>
                  <a:pt x="72" y="147"/>
                </a:lnTo>
                <a:lnTo>
                  <a:pt x="76" y="123"/>
                </a:lnTo>
                <a:lnTo>
                  <a:pt x="80" y="107"/>
                </a:lnTo>
                <a:lnTo>
                  <a:pt x="84" y="90"/>
                </a:lnTo>
                <a:lnTo>
                  <a:pt x="88" y="73"/>
                </a:lnTo>
                <a:lnTo>
                  <a:pt x="92" y="59"/>
                </a:lnTo>
                <a:lnTo>
                  <a:pt x="100" y="35"/>
                </a:lnTo>
                <a:lnTo>
                  <a:pt x="105" y="22"/>
                </a:lnTo>
                <a:lnTo>
                  <a:pt x="111" y="9"/>
                </a:lnTo>
                <a:lnTo>
                  <a:pt x="114" y="5"/>
                </a:lnTo>
                <a:lnTo>
                  <a:pt x="118" y="1"/>
                </a:lnTo>
                <a:lnTo>
                  <a:pt x="122" y="0"/>
                </a:lnTo>
                <a:lnTo>
                  <a:pt x="126" y="2"/>
                </a:lnTo>
                <a:lnTo>
                  <a:pt x="130" y="6"/>
                </a:lnTo>
                <a:lnTo>
                  <a:pt x="132" y="11"/>
                </a:lnTo>
                <a:lnTo>
                  <a:pt x="137" y="29"/>
                </a:lnTo>
                <a:lnTo>
                  <a:pt x="141" y="50"/>
                </a:lnTo>
                <a:lnTo>
                  <a:pt x="142" y="63"/>
                </a:lnTo>
                <a:lnTo>
                  <a:pt x="144" y="78"/>
                </a:lnTo>
                <a:lnTo>
                  <a:pt x="145" y="95"/>
                </a:lnTo>
                <a:lnTo>
                  <a:pt x="146" y="114"/>
                </a:lnTo>
                <a:lnTo>
                  <a:pt x="147" y="135"/>
                </a:lnTo>
                <a:lnTo>
                  <a:pt x="147" y="161"/>
                </a:lnTo>
                <a:lnTo>
                  <a:pt x="147" y="174"/>
                </a:lnTo>
                <a:lnTo>
                  <a:pt x="147" y="189"/>
                </a:lnTo>
                <a:lnTo>
                  <a:pt x="147" y="205"/>
                </a:lnTo>
                <a:lnTo>
                  <a:pt x="147" y="222"/>
                </a:lnTo>
                <a:lnTo>
                  <a:pt x="147" y="240"/>
                </a:lnTo>
                <a:lnTo>
                  <a:pt x="147" y="261"/>
                </a:lnTo>
                <a:lnTo>
                  <a:pt x="146" y="282"/>
                </a:lnTo>
                <a:lnTo>
                  <a:pt x="146" y="294"/>
                </a:lnTo>
                <a:lnTo>
                  <a:pt x="145" y="307"/>
                </a:lnTo>
                <a:lnTo>
                  <a:pt x="145" y="320"/>
                </a:lnTo>
                <a:lnTo>
                  <a:pt x="144" y="335"/>
                </a:lnTo>
                <a:lnTo>
                  <a:pt x="143" y="351"/>
                </a:lnTo>
                <a:lnTo>
                  <a:pt x="143" y="368"/>
                </a:lnTo>
                <a:lnTo>
                  <a:pt x="141" y="387"/>
                </a:lnTo>
                <a:lnTo>
                  <a:pt x="140" y="409"/>
                </a:lnTo>
                <a:lnTo>
                  <a:pt x="139" y="434"/>
                </a:lnTo>
                <a:lnTo>
                  <a:pt x="136" y="466"/>
                </a:lnTo>
                <a:lnTo>
                  <a:pt x="124" y="617"/>
                </a:lnTo>
                <a:lnTo>
                  <a:pt x="119" y="666"/>
                </a:lnTo>
                <a:lnTo>
                  <a:pt x="115" y="698"/>
                </a:lnTo>
                <a:lnTo>
                  <a:pt x="112" y="723"/>
                </a:lnTo>
                <a:lnTo>
                  <a:pt x="110" y="745"/>
                </a:lnTo>
                <a:lnTo>
                  <a:pt x="108" y="764"/>
                </a:lnTo>
                <a:lnTo>
                  <a:pt x="106" y="781"/>
                </a:lnTo>
                <a:lnTo>
                  <a:pt x="104" y="796"/>
                </a:lnTo>
                <a:lnTo>
                  <a:pt x="102" y="811"/>
                </a:lnTo>
                <a:lnTo>
                  <a:pt x="100" y="825"/>
                </a:lnTo>
                <a:lnTo>
                  <a:pt x="98" y="837"/>
                </a:lnTo>
                <a:lnTo>
                  <a:pt x="95" y="859"/>
                </a:lnTo>
                <a:lnTo>
                  <a:pt x="91" y="880"/>
                </a:lnTo>
                <a:lnTo>
                  <a:pt x="88" y="900"/>
                </a:lnTo>
                <a:lnTo>
                  <a:pt x="86" y="917"/>
                </a:lnTo>
                <a:lnTo>
                  <a:pt x="85" y="925"/>
                </a:lnTo>
                <a:lnTo>
                  <a:pt x="82" y="940"/>
                </a:lnTo>
                <a:lnTo>
                  <a:pt x="79" y="955"/>
                </a:lnTo>
                <a:lnTo>
                  <a:pt x="78" y="962"/>
                </a:lnTo>
                <a:lnTo>
                  <a:pt x="75" y="975"/>
                </a:lnTo>
                <a:lnTo>
                  <a:pt x="73" y="987"/>
                </a:lnTo>
                <a:lnTo>
                  <a:pt x="71" y="998"/>
                </a:lnTo>
                <a:lnTo>
                  <a:pt x="67" y="1014"/>
                </a:lnTo>
                <a:lnTo>
                  <a:pt x="63" y="1032"/>
                </a:lnTo>
                <a:lnTo>
                  <a:pt x="59" y="1049"/>
                </a:lnTo>
                <a:lnTo>
                  <a:pt x="55" y="1063"/>
                </a:lnTo>
                <a:lnTo>
                  <a:pt x="51" y="1075"/>
                </a:lnTo>
                <a:lnTo>
                  <a:pt x="47" y="1087"/>
                </a:lnTo>
                <a:lnTo>
                  <a:pt x="42" y="1100"/>
                </a:lnTo>
                <a:lnTo>
                  <a:pt x="36" y="1113"/>
                </a:lnTo>
                <a:lnTo>
                  <a:pt x="33" y="1117"/>
                </a:lnTo>
                <a:lnTo>
                  <a:pt x="29" y="1121"/>
                </a:lnTo>
                <a:lnTo>
                  <a:pt x="25" y="1122"/>
                </a:lnTo>
                <a:lnTo>
                  <a:pt x="21" y="1120"/>
                </a:lnTo>
                <a:lnTo>
                  <a:pt x="17" y="1116"/>
                </a:lnTo>
                <a:lnTo>
                  <a:pt x="14" y="1111"/>
                </a:lnTo>
                <a:lnTo>
                  <a:pt x="10" y="1093"/>
                </a:lnTo>
                <a:lnTo>
                  <a:pt x="7" y="1071"/>
                </a:lnTo>
                <a:lnTo>
                  <a:pt x="5" y="1058"/>
                </a:lnTo>
                <a:lnTo>
                  <a:pt x="3" y="1043"/>
                </a:lnTo>
                <a:lnTo>
                  <a:pt x="2" y="1027"/>
                </a:lnTo>
                <a:lnTo>
                  <a:pt x="1" y="1008"/>
                </a:lnTo>
                <a:lnTo>
                  <a:pt x="1" y="986"/>
                </a:lnTo>
                <a:lnTo>
                  <a:pt x="0" y="974"/>
                </a:lnTo>
                <a:lnTo>
                  <a:pt x="0" y="961"/>
                </a:lnTo>
                <a:lnTo>
                  <a:pt x="0" y="948"/>
                </a:lnTo>
                <a:lnTo>
                  <a:pt x="0" y="933"/>
                </a:lnTo>
                <a:lnTo>
                  <a:pt x="0" y="917"/>
                </a:lnTo>
                <a:lnTo>
                  <a:pt x="0" y="900"/>
                </a:lnTo>
                <a:lnTo>
                  <a:pt x="0" y="881"/>
                </a:lnTo>
                <a:lnTo>
                  <a:pt x="1" y="861"/>
                </a:lnTo>
                <a:lnTo>
                  <a:pt x="1" y="840"/>
                </a:lnTo>
                <a:lnTo>
                  <a:pt x="1" y="828"/>
                </a:lnTo>
                <a:lnTo>
                  <a:pt x="2" y="815"/>
                </a:lnTo>
                <a:lnTo>
                  <a:pt x="3" y="802"/>
                </a:lnTo>
                <a:lnTo>
                  <a:pt x="3" y="787"/>
                </a:lnTo>
                <a:lnTo>
                  <a:pt x="4" y="771"/>
                </a:lnTo>
                <a:lnTo>
                  <a:pt x="5" y="754"/>
                </a:lnTo>
                <a:lnTo>
                  <a:pt x="6" y="735"/>
                </a:lnTo>
                <a:lnTo>
                  <a:pt x="7" y="713"/>
                </a:lnTo>
                <a:lnTo>
                  <a:pt x="9" y="688"/>
                </a:lnTo>
                <a:lnTo>
                  <a:pt x="11" y="656"/>
                </a:lnTo>
                <a:lnTo>
                  <a:pt x="23" y="505"/>
                </a:lnTo>
              </a:path>
            </a:pathLst>
          </a:custGeom>
          <a:solidFill>
            <a:srgbClr val="59759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Freeform 18">
            <a:extLst>
              <a:ext uri="{FF2B5EF4-FFF2-40B4-BE49-F238E27FC236}">
                <a16:creationId xmlns:a16="http://schemas.microsoft.com/office/drawing/2014/main" id="{B337D5AA-A529-D540-AC45-61CA00EDB1E8}"/>
              </a:ext>
            </a:extLst>
          </p:cNvPr>
          <p:cNvSpPr>
            <a:spLocks/>
          </p:cNvSpPr>
          <p:nvPr/>
        </p:nvSpPr>
        <p:spPr bwMode="auto">
          <a:xfrm>
            <a:off x="2116138" y="3462338"/>
            <a:ext cx="131762" cy="1068387"/>
          </a:xfrm>
          <a:custGeom>
            <a:avLst/>
            <a:gdLst>
              <a:gd name="T0" fmla="*/ 2147483646 w 83"/>
              <a:gd name="T1" fmla="*/ 2147483646 h 673"/>
              <a:gd name="T2" fmla="*/ 2147483646 w 83"/>
              <a:gd name="T3" fmla="*/ 2147483646 h 673"/>
              <a:gd name="T4" fmla="*/ 2147483646 w 83"/>
              <a:gd name="T5" fmla="*/ 2147483646 h 673"/>
              <a:gd name="T6" fmla="*/ 2147483646 w 83"/>
              <a:gd name="T7" fmla="*/ 2147483646 h 673"/>
              <a:gd name="T8" fmla="*/ 2147483646 w 83"/>
              <a:gd name="T9" fmla="*/ 2147483646 h 673"/>
              <a:gd name="T10" fmla="*/ 2147483646 w 83"/>
              <a:gd name="T11" fmla="*/ 2147483646 h 673"/>
              <a:gd name="T12" fmla="*/ 2147483646 w 83"/>
              <a:gd name="T13" fmla="*/ 2147483646 h 673"/>
              <a:gd name="T14" fmla="*/ 2147483646 w 83"/>
              <a:gd name="T15" fmla="*/ 2147483646 h 673"/>
              <a:gd name="T16" fmla="*/ 2147483646 w 83"/>
              <a:gd name="T17" fmla="*/ 2147483646 h 673"/>
              <a:gd name="T18" fmla="*/ 2147483646 w 83"/>
              <a:gd name="T19" fmla="*/ 2147483646 h 673"/>
              <a:gd name="T20" fmla="*/ 2147483646 w 83"/>
              <a:gd name="T21" fmla="*/ 2147483646 h 673"/>
              <a:gd name="T22" fmla="*/ 2147483646 w 83"/>
              <a:gd name="T23" fmla="*/ 2147483646 h 673"/>
              <a:gd name="T24" fmla="*/ 2147483646 w 83"/>
              <a:gd name="T25" fmla="*/ 2147483646 h 673"/>
              <a:gd name="T26" fmla="*/ 2147483646 w 83"/>
              <a:gd name="T27" fmla="*/ 2147483646 h 673"/>
              <a:gd name="T28" fmla="*/ 2147483646 w 83"/>
              <a:gd name="T29" fmla="*/ 0 h 673"/>
              <a:gd name="T30" fmla="*/ 2147483646 w 83"/>
              <a:gd name="T31" fmla="*/ 2147483646 h 673"/>
              <a:gd name="T32" fmla="*/ 2147483646 w 83"/>
              <a:gd name="T33" fmla="*/ 2147483646 h 673"/>
              <a:gd name="T34" fmla="*/ 2147483646 w 83"/>
              <a:gd name="T35" fmla="*/ 2147483646 h 673"/>
              <a:gd name="T36" fmla="*/ 2147483646 w 83"/>
              <a:gd name="T37" fmla="*/ 2147483646 h 673"/>
              <a:gd name="T38" fmla="*/ 2147483646 w 83"/>
              <a:gd name="T39" fmla="*/ 2147483646 h 673"/>
              <a:gd name="T40" fmla="*/ 2147483646 w 83"/>
              <a:gd name="T41" fmla="*/ 2147483646 h 673"/>
              <a:gd name="T42" fmla="*/ 2147483646 w 83"/>
              <a:gd name="T43" fmla="*/ 2147483646 h 673"/>
              <a:gd name="T44" fmla="*/ 2147483646 w 83"/>
              <a:gd name="T45" fmla="*/ 2147483646 h 673"/>
              <a:gd name="T46" fmla="*/ 2147483646 w 83"/>
              <a:gd name="T47" fmla="*/ 2147483646 h 673"/>
              <a:gd name="T48" fmla="*/ 2147483646 w 83"/>
              <a:gd name="T49" fmla="*/ 2147483646 h 673"/>
              <a:gd name="T50" fmla="*/ 2147483646 w 83"/>
              <a:gd name="T51" fmla="*/ 2147483646 h 673"/>
              <a:gd name="T52" fmla="*/ 2147483646 w 83"/>
              <a:gd name="T53" fmla="*/ 2147483646 h 673"/>
              <a:gd name="T54" fmla="*/ 2147483646 w 83"/>
              <a:gd name="T55" fmla="*/ 2147483646 h 673"/>
              <a:gd name="T56" fmla="*/ 2147483646 w 83"/>
              <a:gd name="T57" fmla="*/ 2147483646 h 673"/>
              <a:gd name="T58" fmla="*/ 2147483646 w 83"/>
              <a:gd name="T59" fmla="*/ 2147483646 h 673"/>
              <a:gd name="T60" fmla="*/ 2147483646 w 83"/>
              <a:gd name="T61" fmla="*/ 2147483646 h 673"/>
              <a:gd name="T62" fmla="*/ 2147483646 w 83"/>
              <a:gd name="T63" fmla="*/ 2147483646 h 673"/>
              <a:gd name="T64" fmla="*/ 2147483646 w 83"/>
              <a:gd name="T65" fmla="*/ 2147483646 h 673"/>
              <a:gd name="T66" fmla="*/ 2147483646 w 83"/>
              <a:gd name="T67" fmla="*/ 2147483646 h 673"/>
              <a:gd name="T68" fmla="*/ 2147483646 w 83"/>
              <a:gd name="T69" fmla="*/ 2147483646 h 673"/>
              <a:gd name="T70" fmla="*/ 2147483646 w 83"/>
              <a:gd name="T71" fmla="*/ 2147483646 h 673"/>
              <a:gd name="T72" fmla="*/ 2147483646 w 83"/>
              <a:gd name="T73" fmla="*/ 2147483646 h 673"/>
              <a:gd name="T74" fmla="*/ 2147483646 w 83"/>
              <a:gd name="T75" fmla="*/ 2147483646 h 673"/>
              <a:gd name="T76" fmla="*/ 2147483646 w 83"/>
              <a:gd name="T77" fmla="*/ 2147483646 h 673"/>
              <a:gd name="T78" fmla="*/ 2147483646 w 83"/>
              <a:gd name="T79" fmla="*/ 2147483646 h 673"/>
              <a:gd name="T80" fmla="*/ 2147483646 w 83"/>
              <a:gd name="T81" fmla="*/ 2147483646 h 673"/>
              <a:gd name="T82" fmla="*/ 2147483646 w 83"/>
              <a:gd name="T83" fmla="*/ 2147483646 h 673"/>
              <a:gd name="T84" fmla="*/ 2147483646 w 83"/>
              <a:gd name="T85" fmla="*/ 2147483646 h 673"/>
              <a:gd name="T86" fmla="*/ 2147483646 w 83"/>
              <a:gd name="T87" fmla="*/ 2147483646 h 673"/>
              <a:gd name="T88" fmla="*/ 2147483646 w 83"/>
              <a:gd name="T89" fmla="*/ 2147483646 h 673"/>
              <a:gd name="T90" fmla="*/ 2147483646 w 83"/>
              <a:gd name="T91" fmla="*/ 2147483646 h 673"/>
              <a:gd name="T92" fmla="*/ 2147483646 w 83"/>
              <a:gd name="T93" fmla="*/ 2147483646 h 673"/>
              <a:gd name="T94" fmla="*/ 2147483646 w 83"/>
              <a:gd name="T95" fmla="*/ 2147483646 h 673"/>
              <a:gd name="T96" fmla="*/ 2147483646 w 83"/>
              <a:gd name="T97" fmla="*/ 2147483646 h 673"/>
              <a:gd name="T98" fmla="*/ 2147483646 w 83"/>
              <a:gd name="T99" fmla="*/ 2147483646 h 673"/>
              <a:gd name="T100" fmla="*/ 2147483646 w 83"/>
              <a:gd name="T101" fmla="*/ 2147483646 h 673"/>
              <a:gd name="T102" fmla="*/ 2147483646 w 83"/>
              <a:gd name="T103" fmla="*/ 2147483646 h 673"/>
              <a:gd name="T104" fmla="*/ 0 w 83"/>
              <a:gd name="T105" fmla="*/ 2147483646 h 673"/>
              <a:gd name="T106" fmla="*/ 0 w 83"/>
              <a:gd name="T107" fmla="*/ 2147483646 h 673"/>
              <a:gd name="T108" fmla="*/ 0 w 83"/>
              <a:gd name="T109" fmla="*/ 2147483646 h 673"/>
              <a:gd name="T110" fmla="*/ 0 w 83"/>
              <a:gd name="T111" fmla="*/ 2147483646 h 673"/>
              <a:gd name="T112" fmla="*/ 0 w 83"/>
              <a:gd name="T113" fmla="*/ 2147483646 h 673"/>
              <a:gd name="T114" fmla="*/ 2147483646 w 83"/>
              <a:gd name="T115" fmla="*/ 2147483646 h 673"/>
              <a:gd name="T116" fmla="*/ 2147483646 w 83"/>
              <a:gd name="T117" fmla="*/ 2147483646 h 673"/>
              <a:gd name="T118" fmla="*/ 2147483646 w 83"/>
              <a:gd name="T119" fmla="*/ 2147483646 h 6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3" h="673">
                <a:moveTo>
                  <a:pt x="10" y="306"/>
                </a:moveTo>
                <a:lnTo>
                  <a:pt x="15" y="262"/>
                </a:lnTo>
                <a:lnTo>
                  <a:pt x="18" y="236"/>
                </a:lnTo>
                <a:lnTo>
                  <a:pt x="20" y="216"/>
                </a:lnTo>
                <a:lnTo>
                  <a:pt x="21" y="199"/>
                </a:lnTo>
                <a:lnTo>
                  <a:pt x="23" y="184"/>
                </a:lnTo>
                <a:lnTo>
                  <a:pt x="25" y="172"/>
                </a:lnTo>
                <a:lnTo>
                  <a:pt x="26" y="161"/>
                </a:lnTo>
                <a:lnTo>
                  <a:pt x="28" y="150"/>
                </a:lnTo>
                <a:lnTo>
                  <a:pt x="29" y="140"/>
                </a:lnTo>
                <a:lnTo>
                  <a:pt x="31" y="131"/>
                </a:lnTo>
                <a:lnTo>
                  <a:pt x="32" y="122"/>
                </a:lnTo>
                <a:lnTo>
                  <a:pt x="34" y="114"/>
                </a:lnTo>
                <a:lnTo>
                  <a:pt x="34" y="107"/>
                </a:lnTo>
                <a:lnTo>
                  <a:pt x="35" y="99"/>
                </a:lnTo>
                <a:lnTo>
                  <a:pt x="36" y="93"/>
                </a:lnTo>
                <a:lnTo>
                  <a:pt x="38" y="86"/>
                </a:lnTo>
                <a:lnTo>
                  <a:pt x="39" y="81"/>
                </a:lnTo>
                <a:lnTo>
                  <a:pt x="40" y="75"/>
                </a:lnTo>
                <a:lnTo>
                  <a:pt x="42" y="64"/>
                </a:lnTo>
                <a:lnTo>
                  <a:pt x="44" y="56"/>
                </a:lnTo>
                <a:lnTo>
                  <a:pt x="46" y="47"/>
                </a:lnTo>
                <a:lnTo>
                  <a:pt x="48" y="39"/>
                </a:lnTo>
                <a:lnTo>
                  <a:pt x="49" y="33"/>
                </a:lnTo>
                <a:lnTo>
                  <a:pt x="51" y="27"/>
                </a:lnTo>
                <a:lnTo>
                  <a:pt x="53" y="21"/>
                </a:lnTo>
                <a:lnTo>
                  <a:pt x="57" y="12"/>
                </a:lnTo>
                <a:lnTo>
                  <a:pt x="59" y="8"/>
                </a:lnTo>
                <a:lnTo>
                  <a:pt x="61" y="4"/>
                </a:lnTo>
                <a:lnTo>
                  <a:pt x="65" y="0"/>
                </a:lnTo>
                <a:lnTo>
                  <a:pt x="69" y="2"/>
                </a:lnTo>
                <a:lnTo>
                  <a:pt x="72" y="7"/>
                </a:lnTo>
                <a:lnTo>
                  <a:pt x="74" y="12"/>
                </a:lnTo>
                <a:lnTo>
                  <a:pt x="75" y="21"/>
                </a:lnTo>
                <a:lnTo>
                  <a:pt x="76" y="26"/>
                </a:lnTo>
                <a:lnTo>
                  <a:pt x="77" y="32"/>
                </a:lnTo>
                <a:lnTo>
                  <a:pt x="77" y="38"/>
                </a:lnTo>
                <a:lnTo>
                  <a:pt x="78" y="46"/>
                </a:lnTo>
                <a:lnTo>
                  <a:pt x="79" y="54"/>
                </a:lnTo>
                <a:lnTo>
                  <a:pt x="80" y="63"/>
                </a:lnTo>
                <a:lnTo>
                  <a:pt x="80" y="73"/>
                </a:lnTo>
                <a:lnTo>
                  <a:pt x="81" y="78"/>
                </a:lnTo>
                <a:lnTo>
                  <a:pt x="81" y="84"/>
                </a:lnTo>
                <a:lnTo>
                  <a:pt x="81" y="90"/>
                </a:lnTo>
                <a:lnTo>
                  <a:pt x="81" y="97"/>
                </a:lnTo>
                <a:lnTo>
                  <a:pt x="81" y="103"/>
                </a:lnTo>
                <a:lnTo>
                  <a:pt x="81" y="111"/>
                </a:lnTo>
                <a:lnTo>
                  <a:pt x="82" y="118"/>
                </a:lnTo>
                <a:lnTo>
                  <a:pt x="82" y="127"/>
                </a:lnTo>
                <a:lnTo>
                  <a:pt x="82" y="135"/>
                </a:lnTo>
                <a:lnTo>
                  <a:pt x="82" y="145"/>
                </a:lnTo>
                <a:lnTo>
                  <a:pt x="81" y="155"/>
                </a:lnTo>
                <a:lnTo>
                  <a:pt x="81" y="165"/>
                </a:lnTo>
                <a:lnTo>
                  <a:pt x="81" y="176"/>
                </a:lnTo>
                <a:lnTo>
                  <a:pt x="81" y="189"/>
                </a:lnTo>
                <a:lnTo>
                  <a:pt x="80" y="204"/>
                </a:lnTo>
                <a:lnTo>
                  <a:pt x="80" y="221"/>
                </a:lnTo>
                <a:lnTo>
                  <a:pt x="79" y="241"/>
                </a:lnTo>
                <a:lnTo>
                  <a:pt x="77" y="267"/>
                </a:lnTo>
                <a:lnTo>
                  <a:pt x="71" y="366"/>
                </a:lnTo>
                <a:lnTo>
                  <a:pt x="66" y="410"/>
                </a:lnTo>
                <a:lnTo>
                  <a:pt x="64" y="436"/>
                </a:lnTo>
                <a:lnTo>
                  <a:pt x="62" y="456"/>
                </a:lnTo>
                <a:lnTo>
                  <a:pt x="60" y="473"/>
                </a:lnTo>
                <a:lnTo>
                  <a:pt x="58" y="488"/>
                </a:lnTo>
                <a:lnTo>
                  <a:pt x="57" y="500"/>
                </a:lnTo>
                <a:lnTo>
                  <a:pt x="55" y="511"/>
                </a:lnTo>
                <a:lnTo>
                  <a:pt x="53" y="522"/>
                </a:lnTo>
                <a:lnTo>
                  <a:pt x="52" y="532"/>
                </a:lnTo>
                <a:lnTo>
                  <a:pt x="51" y="541"/>
                </a:lnTo>
                <a:lnTo>
                  <a:pt x="49" y="550"/>
                </a:lnTo>
                <a:lnTo>
                  <a:pt x="48" y="558"/>
                </a:lnTo>
                <a:lnTo>
                  <a:pt x="47" y="565"/>
                </a:lnTo>
                <a:lnTo>
                  <a:pt x="46" y="573"/>
                </a:lnTo>
                <a:lnTo>
                  <a:pt x="45" y="579"/>
                </a:lnTo>
                <a:lnTo>
                  <a:pt x="44" y="586"/>
                </a:lnTo>
                <a:lnTo>
                  <a:pt x="42" y="591"/>
                </a:lnTo>
                <a:lnTo>
                  <a:pt x="41" y="597"/>
                </a:lnTo>
                <a:lnTo>
                  <a:pt x="39" y="608"/>
                </a:lnTo>
                <a:lnTo>
                  <a:pt x="37" y="616"/>
                </a:lnTo>
                <a:lnTo>
                  <a:pt x="35" y="625"/>
                </a:lnTo>
                <a:lnTo>
                  <a:pt x="34" y="633"/>
                </a:lnTo>
                <a:lnTo>
                  <a:pt x="32" y="639"/>
                </a:lnTo>
                <a:lnTo>
                  <a:pt x="30" y="645"/>
                </a:lnTo>
                <a:lnTo>
                  <a:pt x="29" y="650"/>
                </a:lnTo>
                <a:lnTo>
                  <a:pt x="25" y="660"/>
                </a:lnTo>
                <a:lnTo>
                  <a:pt x="23" y="664"/>
                </a:lnTo>
                <a:lnTo>
                  <a:pt x="21" y="668"/>
                </a:lnTo>
                <a:lnTo>
                  <a:pt x="16" y="672"/>
                </a:lnTo>
                <a:lnTo>
                  <a:pt x="13" y="670"/>
                </a:lnTo>
                <a:lnTo>
                  <a:pt x="10" y="664"/>
                </a:lnTo>
                <a:lnTo>
                  <a:pt x="8" y="660"/>
                </a:lnTo>
                <a:lnTo>
                  <a:pt x="7" y="651"/>
                </a:lnTo>
                <a:lnTo>
                  <a:pt x="5" y="646"/>
                </a:lnTo>
                <a:lnTo>
                  <a:pt x="5" y="640"/>
                </a:lnTo>
                <a:lnTo>
                  <a:pt x="4" y="633"/>
                </a:lnTo>
                <a:lnTo>
                  <a:pt x="3" y="626"/>
                </a:lnTo>
                <a:lnTo>
                  <a:pt x="2" y="618"/>
                </a:lnTo>
                <a:lnTo>
                  <a:pt x="2" y="614"/>
                </a:lnTo>
                <a:lnTo>
                  <a:pt x="2" y="609"/>
                </a:lnTo>
                <a:lnTo>
                  <a:pt x="1" y="604"/>
                </a:lnTo>
                <a:lnTo>
                  <a:pt x="1" y="599"/>
                </a:lnTo>
                <a:lnTo>
                  <a:pt x="1" y="594"/>
                </a:lnTo>
                <a:lnTo>
                  <a:pt x="1" y="588"/>
                </a:lnTo>
                <a:lnTo>
                  <a:pt x="0" y="582"/>
                </a:lnTo>
                <a:lnTo>
                  <a:pt x="0" y="575"/>
                </a:lnTo>
                <a:lnTo>
                  <a:pt x="0" y="569"/>
                </a:lnTo>
                <a:lnTo>
                  <a:pt x="0" y="561"/>
                </a:lnTo>
                <a:lnTo>
                  <a:pt x="0" y="554"/>
                </a:lnTo>
                <a:lnTo>
                  <a:pt x="0" y="545"/>
                </a:lnTo>
                <a:lnTo>
                  <a:pt x="0" y="537"/>
                </a:lnTo>
                <a:lnTo>
                  <a:pt x="0" y="527"/>
                </a:lnTo>
                <a:lnTo>
                  <a:pt x="0" y="517"/>
                </a:lnTo>
                <a:lnTo>
                  <a:pt x="0" y="507"/>
                </a:lnTo>
                <a:lnTo>
                  <a:pt x="0" y="496"/>
                </a:lnTo>
                <a:lnTo>
                  <a:pt x="1" y="483"/>
                </a:lnTo>
                <a:lnTo>
                  <a:pt x="1" y="468"/>
                </a:lnTo>
                <a:lnTo>
                  <a:pt x="2" y="451"/>
                </a:lnTo>
                <a:lnTo>
                  <a:pt x="3" y="431"/>
                </a:lnTo>
                <a:lnTo>
                  <a:pt x="4" y="405"/>
                </a:lnTo>
                <a:lnTo>
                  <a:pt x="10" y="306"/>
                </a:lnTo>
              </a:path>
            </a:pathLst>
          </a:custGeom>
          <a:solidFill>
            <a:srgbClr val="40597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7" name="Rectangle 19">
            <a:extLst>
              <a:ext uri="{FF2B5EF4-FFF2-40B4-BE49-F238E27FC236}">
                <a16:creationId xmlns:a16="http://schemas.microsoft.com/office/drawing/2014/main" id="{8F14CF28-229B-5A4E-8CAA-2A9B882C964C}"/>
              </a:ext>
            </a:extLst>
          </p:cNvPr>
          <p:cNvSpPr>
            <a:spLocks noChangeArrowheads="1"/>
          </p:cNvSpPr>
          <p:nvPr/>
        </p:nvSpPr>
        <p:spPr bwMode="auto">
          <a:xfrm>
            <a:off x="2055813" y="1425575"/>
            <a:ext cx="2543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en-US" altLang="en-US" sz="1800" b="1" i="1">
                <a:effectLst>
                  <a:outerShdw blurRad="38100" dist="38100" dir="2700000" algn="tl">
                    <a:srgbClr val="C0C0C0"/>
                  </a:outerShdw>
                </a:effectLst>
                <a:latin typeface="Arial" panose="020B0604020202020204" pitchFamily="34" charset="0"/>
              </a:rPr>
              <a:t>S.aureus ATCC 12600</a:t>
            </a:r>
          </a:p>
        </p:txBody>
      </p:sp>
      <p:sp>
        <p:nvSpPr>
          <p:cNvPr id="140308" name="Rectangle 20">
            <a:extLst>
              <a:ext uri="{FF2B5EF4-FFF2-40B4-BE49-F238E27FC236}">
                <a16:creationId xmlns:a16="http://schemas.microsoft.com/office/drawing/2014/main" id="{7C1F25B2-06C1-3749-A77E-2251912C0706}"/>
              </a:ext>
            </a:extLst>
          </p:cNvPr>
          <p:cNvSpPr>
            <a:spLocks noChangeArrowheads="1"/>
          </p:cNvSpPr>
          <p:nvPr/>
        </p:nvSpPr>
        <p:spPr bwMode="auto">
          <a:xfrm>
            <a:off x="4046538" y="3648075"/>
            <a:ext cx="27638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en-US" altLang="en-US" sz="2000" b="1" i="1">
                <a:effectLst>
                  <a:outerShdw blurRad="38100" dist="38100" dir="2700000" algn="tl">
                    <a:srgbClr val="C0C0C0"/>
                  </a:outerShdw>
                </a:effectLst>
                <a:latin typeface="Arial" panose="020B0604020202020204" pitchFamily="34" charset="0"/>
              </a:rPr>
              <a:t>K.pneumoniae CDC II</a:t>
            </a:r>
          </a:p>
        </p:txBody>
      </p:sp>
      <p:sp>
        <p:nvSpPr>
          <p:cNvPr id="37904" name="Rectangle 21">
            <a:extLst>
              <a:ext uri="{FF2B5EF4-FFF2-40B4-BE49-F238E27FC236}">
                <a16:creationId xmlns:a16="http://schemas.microsoft.com/office/drawing/2014/main" id="{EE606D87-04DF-4641-8F21-DFB113B9A0E7}"/>
              </a:ext>
            </a:extLst>
          </p:cNvPr>
          <p:cNvSpPr>
            <a:spLocks noChangeArrowheads="1"/>
          </p:cNvSpPr>
          <p:nvPr/>
        </p:nvSpPr>
        <p:spPr bwMode="auto">
          <a:xfrm>
            <a:off x="2384425" y="835025"/>
            <a:ext cx="32353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3">
            <a:extLst>
              <a:ext uri="{FF2B5EF4-FFF2-40B4-BE49-F238E27FC236}">
                <a16:creationId xmlns:a16="http://schemas.microsoft.com/office/drawing/2014/main" id="{4C3F9A30-AE47-7A4A-94A2-F1E5A4764C18}"/>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1A9F419-8D97-8A4B-98A7-468675AB3D47}"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39938" name="Footer Placeholder 4">
            <a:extLst>
              <a:ext uri="{FF2B5EF4-FFF2-40B4-BE49-F238E27FC236}">
                <a16:creationId xmlns:a16="http://schemas.microsoft.com/office/drawing/2014/main" id="{883E4320-7B11-F34C-9D82-7EB999CC4695}"/>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25604" name="Rectangle 2">
            <a:extLst>
              <a:ext uri="{FF2B5EF4-FFF2-40B4-BE49-F238E27FC236}">
                <a16:creationId xmlns:a16="http://schemas.microsoft.com/office/drawing/2014/main" id="{413CB1F4-11E2-BB4B-9DFF-2A50AAAD5FB6}"/>
              </a:ext>
            </a:extLst>
          </p:cNvPr>
          <p:cNvSpPr>
            <a:spLocks noGrp="1" noChangeArrowheads="1"/>
          </p:cNvSpPr>
          <p:nvPr>
            <p:ph type="title"/>
          </p:nvPr>
        </p:nvSpPr>
        <p:spPr>
          <a:xfrm>
            <a:off x="0" y="0"/>
            <a:ext cx="8610600" cy="914400"/>
          </a:xfrm>
          <a:extLst>
            <a:ext uri="{91240B29-F687-4f45-9708-019B960494DF}"/>
          </a:extLst>
        </p:spPr>
        <p:txBody>
          <a:bodyPr lIns="90488" tIns="44450" rIns="90488" bIns="44450"/>
          <a:lstStyle/>
          <a:p>
            <a:pPr>
              <a:defRPr/>
            </a:pPr>
            <a:r>
              <a:rPr lang="en-US">
                <a:solidFill>
                  <a:schemeClr val="tx1"/>
                </a:solidFill>
                <a:cs typeface="+mj-cs"/>
              </a:rPr>
              <a:t>Comparison of Flow &amp; Traditional Methods</a:t>
            </a:r>
          </a:p>
        </p:txBody>
      </p:sp>
      <p:sp>
        <p:nvSpPr>
          <p:cNvPr id="39940" name="Freeform 3">
            <a:extLst>
              <a:ext uri="{FF2B5EF4-FFF2-40B4-BE49-F238E27FC236}">
                <a16:creationId xmlns:a16="http://schemas.microsoft.com/office/drawing/2014/main" id="{9A9490E8-F90B-E442-86E8-5F961D0FC865}"/>
              </a:ext>
            </a:extLst>
          </p:cNvPr>
          <p:cNvSpPr>
            <a:spLocks/>
          </p:cNvSpPr>
          <p:nvPr/>
        </p:nvSpPr>
        <p:spPr bwMode="auto">
          <a:xfrm>
            <a:off x="2166938" y="1679575"/>
            <a:ext cx="4786312" cy="4068763"/>
          </a:xfrm>
          <a:custGeom>
            <a:avLst/>
            <a:gdLst>
              <a:gd name="T0" fmla="*/ 0 w 3015"/>
              <a:gd name="T1" fmla="*/ 0 h 2563"/>
              <a:gd name="T2" fmla="*/ 2147483646 w 3015"/>
              <a:gd name="T3" fmla="*/ 0 h 2563"/>
              <a:gd name="T4" fmla="*/ 2147483646 w 3015"/>
              <a:gd name="T5" fmla="*/ 2147483646 h 2563"/>
              <a:gd name="T6" fmla="*/ 0 w 3015"/>
              <a:gd name="T7" fmla="*/ 2147483646 h 2563"/>
              <a:gd name="T8" fmla="*/ 0 w 3015"/>
              <a:gd name="T9" fmla="*/ 0 h 25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5" h="2563">
                <a:moveTo>
                  <a:pt x="0" y="0"/>
                </a:moveTo>
                <a:lnTo>
                  <a:pt x="3014" y="0"/>
                </a:lnTo>
                <a:lnTo>
                  <a:pt x="3014" y="2562"/>
                </a:lnTo>
                <a:lnTo>
                  <a:pt x="0" y="2562"/>
                </a:lnTo>
                <a:lnTo>
                  <a:pt x="0" y="0"/>
                </a:lnTo>
              </a:path>
            </a:pathLst>
          </a:custGeom>
          <a:solidFill>
            <a:srgbClr val="A2C1FE"/>
          </a:solidFill>
          <a:ln>
            <a:noFill/>
          </a:ln>
          <a:effectLst>
            <a:outerShdw dist="107763" dir="2700000" algn="ctr" rotWithShape="0">
              <a:srgbClr val="676767"/>
            </a:outerShdw>
          </a:effectLst>
          <a:extLst>
            <a:ext uri="{91240B29-F687-4F45-9708-019B960494DF}">
              <a14:hiddenLine xmlns:a14="http://schemas.microsoft.com/office/drawing/2010/main" w="76200" cap="rnd" cmpd="sng">
                <a:solidFill>
                  <a:schemeClr val="tx1"/>
                </a:solidFill>
                <a:prstDash val="solid"/>
                <a:round/>
                <a:headEnd type="none" w="med" len="med"/>
                <a:tailEnd type="none" w="med" len="med"/>
              </a14:hiddenLine>
            </a:ext>
          </a:extLst>
        </p:spPr>
        <p:txBody>
          <a:bodyPr/>
          <a:lstStyle/>
          <a:p>
            <a:endParaRPr lang="en-US"/>
          </a:p>
        </p:txBody>
      </p:sp>
      <p:sp>
        <p:nvSpPr>
          <p:cNvPr id="39941" name="Rectangle 4">
            <a:extLst>
              <a:ext uri="{FF2B5EF4-FFF2-40B4-BE49-F238E27FC236}">
                <a16:creationId xmlns:a16="http://schemas.microsoft.com/office/drawing/2014/main" id="{2CAE9C40-0967-8744-BE69-FDB9E0FA1BF0}"/>
              </a:ext>
            </a:extLst>
          </p:cNvPr>
          <p:cNvSpPr>
            <a:spLocks noChangeArrowheads="1"/>
          </p:cNvSpPr>
          <p:nvPr/>
        </p:nvSpPr>
        <p:spPr bwMode="auto">
          <a:xfrm>
            <a:off x="2947988" y="6113463"/>
            <a:ext cx="26908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latin typeface="Arial" panose="020B0604020202020204" pitchFamily="34" charset="0"/>
              </a:rPr>
              <a:t>Manual Plate Counts</a:t>
            </a:r>
          </a:p>
        </p:txBody>
      </p:sp>
      <p:sp>
        <p:nvSpPr>
          <p:cNvPr id="39942" name="Rectangle 5">
            <a:extLst>
              <a:ext uri="{FF2B5EF4-FFF2-40B4-BE49-F238E27FC236}">
                <a16:creationId xmlns:a16="http://schemas.microsoft.com/office/drawing/2014/main" id="{0E0F4570-3812-D64D-8AA6-4845BAD6B19D}"/>
              </a:ext>
            </a:extLst>
          </p:cNvPr>
          <p:cNvSpPr>
            <a:spLocks noChangeArrowheads="1"/>
          </p:cNvSpPr>
          <p:nvPr/>
        </p:nvSpPr>
        <p:spPr bwMode="auto">
          <a:xfrm rot="-5400000">
            <a:off x="515144" y="3366294"/>
            <a:ext cx="20843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latin typeface="Arial" panose="020B0604020202020204" pitchFamily="34" charset="0"/>
              </a:rPr>
              <a:t>Flow Cytometry</a:t>
            </a:r>
          </a:p>
        </p:txBody>
      </p:sp>
      <p:sp>
        <p:nvSpPr>
          <p:cNvPr id="39943" name="Rectangle 6">
            <a:extLst>
              <a:ext uri="{FF2B5EF4-FFF2-40B4-BE49-F238E27FC236}">
                <a16:creationId xmlns:a16="http://schemas.microsoft.com/office/drawing/2014/main" id="{C70EC9CC-2DED-DA40-B163-DD445A69B55D}"/>
              </a:ext>
            </a:extLst>
          </p:cNvPr>
          <p:cNvSpPr>
            <a:spLocks noChangeArrowheads="1"/>
          </p:cNvSpPr>
          <p:nvPr/>
        </p:nvSpPr>
        <p:spPr bwMode="auto">
          <a:xfrm>
            <a:off x="1228725" y="204788"/>
            <a:ext cx="57038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9944" name="Line 7">
            <a:extLst>
              <a:ext uri="{FF2B5EF4-FFF2-40B4-BE49-F238E27FC236}">
                <a16:creationId xmlns:a16="http://schemas.microsoft.com/office/drawing/2014/main" id="{512B64AC-F49A-CB4F-A463-DE1F5D7998E8}"/>
              </a:ext>
            </a:extLst>
          </p:cNvPr>
          <p:cNvSpPr>
            <a:spLocks noChangeShapeType="1"/>
          </p:cNvSpPr>
          <p:nvPr/>
        </p:nvSpPr>
        <p:spPr bwMode="auto">
          <a:xfrm flipV="1">
            <a:off x="3033713" y="2027238"/>
            <a:ext cx="3482975" cy="3014662"/>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5" name="Rectangle 8">
            <a:extLst>
              <a:ext uri="{FF2B5EF4-FFF2-40B4-BE49-F238E27FC236}">
                <a16:creationId xmlns:a16="http://schemas.microsoft.com/office/drawing/2014/main" id="{72214EBA-6902-1646-BC5F-EB1E694B92A1}"/>
              </a:ext>
            </a:extLst>
          </p:cNvPr>
          <p:cNvSpPr>
            <a:spLocks noChangeArrowheads="1"/>
          </p:cNvSpPr>
          <p:nvPr/>
        </p:nvSpPr>
        <p:spPr bwMode="auto">
          <a:xfrm>
            <a:off x="4464050" y="2178050"/>
            <a:ext cx="11652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200" b="1">
                <a:latin typeface="Arial" panose="020B0604020202020204" pitchFamily="34" charset="0"/>
              </a:rPr>
              <a:t>r=0.996</a:t>
            </a:r>
          </a:p>
        </p:txBody>
      </p:sp>
      <p:grpSp>
        <p:nvGrpSpPr>
          <p:cNvPr id="39946" name="Group 9">
            <a:extLst>
              <a:ext uri="{FF2B5EF4-FFF2-40B4-BE49-F238E27FC236}">
                <a16:creationId xmlns:a16="http://schemas.microsoft.com/office/drawing/2014/main" id="{C9B046ED-7E2F-0B49-BC2E-42C6F7FE8205}"/>
              </a:ext>
            </a:extLst>
          </p:cNvPr>
          <p:cNvGrpSpPr>
            <a:grpSpLocks/>
          </p:cNvGrpSpPr>
          <p:nvPr/>
        </p:nvGrpSpPr>
        <p:grpSpPr bwMode="auto">
          <a:xfrm>
            <a:off x="2795588" y="5843588"/>
            <a:ext cx="4100512" cy="300037"/>
            <a:chOff x="1761" y="3681"/>
            <a:chExt cx="2583" cy="189"/>
          </a:xfrm>
        </p:grpSpPr>
        <p:sp>
          <p:nvSpPr>
            <p:cNvPr id="39955" name="Rectangle 10">
              <a:extLst>
                <a:ext uri="{FF2B5EF4-FFF2-40B4-BE49-F238E27FC236}">
                  <a16:creationId xmlns:a16="http://schemas.microsoft.com/office/drawing/2014/main" id="{D9D8DC7B-95C1-6349-ADF4-F636B535093E}"/>
                </a:ext>
              </a:extLst>
            </p:cNvPr>
            <p:cNvSpPr>
              <a:spLocks noChangeArrowheads="1"/>
            </p:cNvSpPr>
            <p:nvPr/>
          </p:nvSpPr>
          <p:spPr bwMode="auto">
            <a:xfrm>
              <a:off x="2203" y="3681"/>
              <a:ext cx="2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300" b="1">
                  <a:latin typeface="Arial" panose="020B0604020202020204" pitchFamily="34" charset="0"/>
                </a:rPr>
                <a:t>10</a:t>
              </a:r>
              <a:r>
                <a:rPr lang="en-US" altLang="en-US" sz="1300" b="1" baseline="30000">
                  <a:latin typeface="Arial" panose="020B0604020202020204" pitchFamily="34" charset="0"/>
                </a:rPr>
                <a:t>4</a:t>
              </a:r>
            </a:p>
          </p:txBody>
        </p:sp>
        <p:sp>
          <p:nvSpPr>
            <p:cNvPr id="39956" name="Rectangle 11">
              <a:extLst>
                <a:ext uri="{FF2B5EF4-FFF2-40B4-BE49-F238E27FC236}">
                  <a16:creationId xmlns:a16="http://schemas.microsoft.com/office/drawing/2014/main" id="{6D1AB709-0258-8548-AD60-CF98B2F9CC6F}"/>
                </a:ext>
              </a:extLst>
            </p:cNvPr>
            <p:cNvSpPr>
              <a:spLocks noChangeArrowheads="1"/>
            </p:cNvSpPr>
            <p:nvPr/>
          </p:nvSpPr>
          <p:spPr bwMode="auto">
            <a:xfrm>
              <a:off x="2645" y="3681"/>
              <a:ext cx="2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300" b="1">
                  <a:latin typeface="Arial" panose="020B0604020202020204" pitchFamily="34" charset="0"/>
                </a:rPr>
                <a:t>10</a:t>
              </a:r>
              <a:r>
                <a:rPr lang="en-US" altLang="en-US" sz="1300" b="1" baseline="30000">
                  <a:latin typeface="Arial" panose="020B0604020202020204" pitchFamily="34" charset="0"/>
                </a:rPr>
                <a:t>5</a:t>
              </a:r>
            </a:p>
          </p:txBody>
        </p:sp>
        <p:sp>
          <p:nvSpPr>
            <p:cNvPr id="39957" name="Rectangle 12">
              <a:extLst>
                <a:ext uri="{FF2B5EF4-FFF2-40B4-BE49-F238E27FC236}">
                  <a16:creationId xmlns:a16="http://schemas.microsoft.com/office/drawing/2014/main" id="{29F3BF22-D3F4-5B4D-A0C4-47ED98EB7C88}"/>
                </a:ext>
              </a:extLst>
            </p:cNvPr>
            <p:cNvSpPr>
              <a:spLocks noChangeArrowheads="1"/>
            </p:cNvSpPr>
            <p:nvPr/>
          </p:nvSpPr>
          <p:spPr bwMode="auto">
            <a:xfrm>
              <a:off x="3111" y="3681"/>
              <a:ext cx="2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300" b="1">
                  <a:latin typeface="Arial" panose="020B0604020202020204" pitchFamily="34" charset="0"/>
                </a:rPr>
                <a:t>10</a:t>
              </a:r>
              <a:r>
                <a:rPr lang="en-US" altLang="en-US" sz="1300" b="1" baseline="30000">
                  <a:latin typeface="Arial" panose="020B0604020202020204" pitchFamily="34" charset="0"/>
                </a:rPr>
                <a:t>6</a:t>
              </a:r>
            </a:p>
          </p:txBody>
        </p:sp>
        <p:sp>
          <p:nvSpPr>
            <p:cNvPr id="39958" name="Rectangle 13">
              <a:extLst>
                <a:ext uri="{FF2B5EF4-FFF2-40B4-BE49-F238E27FC236}">
                  <a16:creationId xmlns:a16="http://schemas.microsoft.com/office/drawing/2014/main" id="{CF4BEB7D-F036-E94A-B37D-0253E879C097}"/>
                </a:ext>
              </a:extLst>
            </p:cNvPr>
            <p:cNvSpPr>
              <a:spLocks noChangeArrowheads="1"/>
            </p:cNvSpPr>
            <p:nvPr/>
          </p:nvSpPr>
          <p:spPr bwMode="auto">
            <a:xfrm>
              <a:off x="3600" y="3681"/>
              <a:ext cx="2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300" b="1">
                  <a:latin typeface="Arial" panose="020B0604020202020204" pitchFamily="34" charset="0"/>
                </a:rPr>
                <a:t>10</a:t>
              </a:r>
              <a:r>
                <a:rPr lang="en-US" altLang="en-US" sz="1300" b="1" baseline="30000">
                  <a:latin typeface="Arial" panose="020B0604020202020204" pitchFamily="34" charset="0"/>
                </a:rPr>
                <a:t>7</a:t>
              </a:r>
            </a:p>
          </p:txBody>
        </p:sp>
        <p:sp>
          <p:nvSpPr>
            <p:cNvPr id="39959" name="Rectangle 14">
              <a:extLst>
                <a:ext uri="{FF2B5EF4-FFF2-40B4-BE49-F238E27FC236}">
                  <a16:creationId xmlns:a16="http://schemas.microsoft.com/office/drawing/2014/main" id="{77DB9F69-CA0D-4145-A59D-622FE1DFCDB9}"/>
                </a:ext>
              </a:extLst>
            </p:cNvPr>
            <p:cNvSpPr>
              <a:spLocks noChangeArrowheads="1"/>
            </p:cNvSpPr>
            <p:nvPr/>
          </p:nvSpPr>
          <p:spPr bwMode="auto">
            <a:xfrm>
              <a:off x="4066" y="3681"/>
              <a:ext cx="2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300" b="1">
                  <a:latin typeface="Arial" panose="020B0604020202020204" pitchFamily="34" charset="0"/>
                </a:rPr>
                <a:t>10</a:t>
              </a:r>
              <a:r>
                <a:rPr lang="en-US" altLang="en-US" sz="1300" b="1" baseline="30000">
                  <a:latin typeface="Arial" panose="020B0604020202020204" pitchFamily="34" charset="0"/>
                </a:rPr>
                <a:t>8</a:t>
              </a:r>
            </a:p>
          </p:txBody>
        </p:sp>
        <p:sp>
          <p:nvSpPr>
            <p:cNvPr id="39960" name="Rectangle 15">
              <a:extLst>
                <a:ext uri="{FF2B5EF4-FFF2-40B4-BE49-F238E27FC236}">
                  <a16:creationId xmlns:a16="http://schemas.microsoft.com/office/drawing/2014/main" id="{E06E4A78-88B1-2945-89C5-DEE5BC4DBE31}"/>
                </a:ext>
              </a:extLst>
            </p:cNvPr>
            <p:cNvSpPr>
              <a:spLocks noChangeArrowheads="1"/>
            </p:cNvSpPr>
            <p:nvPr/>
          </p:nvSpPr>
          <p:spPr bwMode="auto">
            <a:xfrm>
              <a:off x="1761" y="3681"/>
              <a:ext cx="2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300" b="1">
                  <a:latin typeface="Arial" panose="020B0604020202020204" pitchFamily="34" charset="0"/>
                </a:rPr>
                <a:t>10</a:t>
              </a:r>
              <a:r>
                <a:rPr lang="en-US" altLang="en-US" sz="1300" b="1" baseline="30000">
                  <a:latin typeface="Arial" panose="020B0604020202020204" pitchFamily="34" charset="0"/>
                </a:rPr>
                <a:t>3</a:t>
              </a:r>
            </a:p>
          </p:txBody>
        </p:sp>
      </p:grpSp>
      <p:sp>
        <p:nvSpPr>
          <p:cNvPr id="39947" name="Freeform 16">
            <a:extLst>
              <a:ext uri="{FF2B5EF4-FFF2-40B4-BE49-F238E27FC236}">
                <a16:creationId xmlns:a16="http://schemas.microsoft.com/office/drawing/2014/main" id="{9F74FDAD-F494-1444-B225-BC6E1FAEE7D3}"/>
              </a:ext>
            </a:extLst>
          </p:cNvPr>
          <p:cNvSpPr>
            <a:spLocks/>
          </p:cNvSpPr>
          <p:nvPr/>
        </p:nvSpPr>
        <p:spPr bwMode="auto">
          <a:xfrm>
            <a:off x="2228850" y="1712913"/>
            <a:ext cx="4684713" cy="4002087"/>
          </a:xfrm>
          <a:custGeom>
            <a:avLst/>
            <a:gdLst>
              <a:gd name="T0" fmla="*/ 0 w 2951"/>
              <a:gd name="T1" fmla="*/ 0 h 2521"/>
              <a:gd name="T2" fmla="*/ 0 w 2951"/>
              <a:gd name="T3" fmla="*/ 2147483646 h 2521"/>
              <a:gd name="T4" fmla="*/ 2147483646 w 2951"/>
              <a:gd name="T5" fmla="*/ 2147483646 h 2521"/>
              <a:gd name="T6" fmla="*/ 0 60000 65536"/>
              <a:gd name="T7" fmla="*/ 0 60000 65536"/>
              <a:gd name="T8" fmla="*/ 0 60000 65536"/>
            </a:gdLst>
            <a:ahLst/>
            <a:cxnLst>
              <a:cxn ang="T6">
                <a:pos x="T0" y="T1"/>
              </a:cxn>
              <a:cxn ang="T7">
                <a:pos x="T2" y="T3"/>
              </a:cxn>
              <a:cxn ang="T8">
                <a:pos x="T4" y="T5"/>
              </a:cxn>
            </a:cxnLst>
            <a:rect l="0" t="0" r="r" b="b"/>
            <a:pathLst>
              <a:path w="2951" h="2521">
                <a:moveTo>
                  <a:pt x="0" y="0"/>
                </a:moveTo>
                <a:lnTo>
                  <a:pt x="0" y="2520"/>
                </a:lnTo>
                <a:lnTo>
                  <a:pt x="2950" y="252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948" name="Group 17">
            <a:extLst>
              <a:ext uri="{FF2B5EF4-FFF2-40B4-BE49-F238E27FC236}">
                <a16:creationId xmlns:a16="http://schemas.microsoft.com/office/drawing/2014/main" id="{29315CA7-E344-F94D-922F-B75A098B4810}"/>
              </a:ext>
            </a:extLst>
          </p:cNvPr>
          <p:cNvGrpSpPr>
            <a:grpSpLocks/>
          </p:cNvGrpSpPr>
          <p:nvPr/>
        </p:nvGrpSpPr>
        <p:grpSpPr bwMode="auto">
          <a:xfrm>
            <a:off x="1677988" y="1674813"/>
            <a:ext cx="479425" cy="3425825"/>
            <a:chOff x="1057" y="1055"/>
            <a:chExt cx="302" cy="2158"/>
          </a:xfrm>
        </p:grpSpPr>
        <p:sp>
          <p:nvSpPr>
            <p:cNvPr id="39949" name="Rectangle 18">
              <a:extLst>
                <a:ext uri="{FF2B5EF4-FFF2-40B4-BE49-F238E27FC236}">
                  <a16:creationId xmlns:a16="http://schemas.microsoft.com/office/drawing/2014/main" id="{38BB74E3-4019-CD45-AD4D-EF3E57643F53}"/>
                </a:ext>
              </a:extLst>
            </p:cNvPr>
            <p:cNvSpPr>
              <a:spLocks noChangeArrowheads="1"/>
            </p:cNvSpPr>
            <p:nvPr/>
          </p:nvSpPr>
          <p:spPr bwMode="auto">
            <a:xfrm>
              <a:off x="1057" y="3024"/>
              <a:ext cx="2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300" b="1">
                  <a:latin typeface="Arial" panose="020B0604020202020204" pitchFamily="34" charset="0"/>
                </a:rPr>
                <a:t>10</a:t>
              </a:r>
              <a:r>
                <a:rPr lang="en-US" altLang="en-US" sz="1300" b="1" baseline="30000">
                  <a:latin typeface="Arial" panose="020B0604020202020204" pitchFamily="34" charset="0"/>
                </a:rPr>
                <a:t>3</a:t>
              </a:r>
            </a:p>
          </p:txBody>
        </p:sp>
        <p:sp>
          <p:nvSpPr>
            <p:cNvPr id="39950" name="Rectangle 19">
              <a:extLst>
                <a:ext uri="{FF2B5EF4-FFF2-40B4-BE49-F238E27FC236}">
                  <a16:creationId xmlns:a16="http://schemas.microsoft.com/office/drawing/2014/main" id="{F8CBCEB3-3432-FC44-9FE6-9DC16C953B63}"/>
                </a:ext>
              </a:extLst>
            </p:cNvPr>
            <p:cNvSpPr>
              <a:spLocks noChangeArrowheads="1"/>
            </p:cNvSpPr>
            <p:nvPr/>
          </p:nvSpPr>
          <p:spPr bwMode="auto">
            <a:xfrm>
              <a:off x="1069" y="2597"/>
              <a:ext cx="2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300" b="1">
                  <a:latin typeface="Arial" panose="020B0604020202020204" pitchFamily="34" charset="0"/>
                </a:rPr>
                <a:t>10</a:t>
              </a:r>
              <a:r>
                <a:rPr lang="en-US" altLang="en-US" sz="1300" b="1" baseline="30000">
                  <a:latin typeface="Arial" panose="020B0604020202020204" pitchFamily="34" charset="0"/>
                </a:rPr>
                <a:t>4</a:t>
              </a:r>
            </a:p>
          </p:txBody>
        </p:sp>
        <p:sp>
          <p:nvSpPr>
            <p:cNvPr id="39951" name="Rectangle 20">
              <a:extLst>
                <a:ext uri="{FF2B5EF4-FFF2-40B4-BE49-F238E27FC236}">
                  <a16:creationId xmlns:a16="http://schemas.microsoft.com/office/drawing/2014/main" id="{FCE00150-66B2-5D46-A951-9DB8798095A3}"/>
                </a:ext>
              </a:extLst>
            </p:cNvPr>
            <p:cNvSpPr>
              <a:spLocks noChangeArrowheads="1"/>
            </p:cNvSpPr>
            <p:nvPr/>
          </p:nvSpPr>
          <p:spPr bwMode="auto">
            <a:xfrm>
              <a:off x="1069" y="2158"/>
              <a:ext cx="2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300" b="1">
                  <a:latin typeface="Arial" panose="020B0604020202020204" pitchFamily="34" charset="0"/>
                </a:rPr>
                <a:t>10</a:t>
              </a:r>
              <a:r>
                <a:rPr lang="en-US" altLang="en-US" sz="1300" b="1" baseline="30000">
                  <a:latin typeface="Arial" panose="020B0604020202020204" pitchFamily="34" charset="0"/>
                </a:rPr>
                <a:t>5</a:t>
              </a:r>
            </a:p>
          </p:txBody>
        </p:sp>
        <p:sp>
          <p:nvSpPr>
            <p:cNvPr id="39952" name="Rectangle 21">
              <a:extLst>
                <a:ext uri="{FF2B5EF4-FFF2-40B4-BE49-F238E27FC236}">
                  <a16:creationId xmlns:a16="http://schemas.microsoft.com/office/drawing/2014/main" id="{B5D991B6-02F2-2A4C-B371-1FF9E0CBB0DF}"/>
                </a:ext>
              </a:extLst>
            </p:cNvPr>
            <p:cNvSpPr>
              <a:spLocks noChangeArrowheads="1"/>
            </p:cNvSpPr>
            <p:nvPr/>
          </p:nvSpPr>
          <p:spPr bwMode="auto">
            <a:xfrm>
              <a:off x="1069" y="1764"/>
              <a:ext cx="2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300" b="1">
                  <a:latin typeface="Arial" panose="020B0604020202020204" pitchFamily="34" charset="0"/>
                </a:rPr>
                <a:t>10</a:t>
              </a:r>
              <a:r>
                <a:rPr lang="en-US" altLang="en-US" sz="1300" b="1" baseline="30000">
                  <a:latin typeface="Arial" panose="020B0604020202020204" pitchFamily="34" charset="0"/>
                </a:rPr>
                <a:t>6</a:t>
              </a:r>
            </a:p>
          </p:txBody>
        </p:sp>
        <p:sp>
          <p:nvSpPr>
            <p:cNvPr id="39953" name="Rectangle 22">
              <a:extLst>
                <a:ext uri="{FF2B5EF4-FFF2-40B4-BE49-F238E27FC236}">
                  <a16:creationId xmlns:a16="http://schemas.microsoft.com/office/drawing/2014/main" id="{A9BEB58E-3248-1041-AE40-52166685F4C2}"/>
                </a:ext>
              </a:extLst>
            </p:cNvPr>
            <p:cNvSpPr>
              <a:spLocks noChangeArrowheads="1"/>
            </p:cNvSpPr>
            <p:nvPr/>
          </p:nvSpPr>
          <p:spPr bwMode="auto">
            <a:xfrm>
              <a:off x="1057" y="1380"/>
              <a:ext cx="2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300" b="1">
                  <a:latin typeface="Arial" panose="020B0604020202020204" pitchFamily="34" charset="0"/>
                </a:rPr>
                <a:t>10</a:t>
              </a:r>
              <a:r>
                <a:rPr lang="en-US" altLang="en-US" sz="1300" b="1" baseline="30000">
                  <a:latin typeface="Arial" panose="020B0604020202020204" pitchFamily="34" charset="0"/>
                </a:rPr>
                <a:t>7</a:t>
              </a:r>
            </a:p>
          </p:txBody>
        </p:sp>
        <p:sp>
          <p:nvSpPr>
            <p:cNvPr id="39954" name="Rectangle 23">
              <a:extLst>
                <a:ext uri="{FF2B5EF4-FFF2-40B4-BE49-F238E27FC236}">
                  <a16:creationId xmlns:a16="http://schemas.microsoft.com/office/drawing/2014/main" id="{ADBCAA24-D6A4-3249-B8DE-BFA4E8E38F44}"/>
                </a:ext>
              </a:extLst>
            </p:cNvPr>
            <p:cNvSpPr>
              <a:spLocks noChangeArrowheads="1"/>
            </p:cNvSpPr>
            <p:nvPr/>
          </p:nvSpPr>
          <p:spPr bwMode="auto">
            <a:xfrm>
              <a:off x="1081" y="1055"/>
              <a:ext cx="2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300" b="1">
                  <a:latin typeface="Arial" panose="020B0604020202020204" pitchFamily="34" charset="0"/>
                </a:rPr>
                <a:t>10</a:t>
              </a:r>
              <a:r>
                <a:rPr lang="en-US" altLang="en-US" sz="1300" b="1" baseline="30000">
                  <a:latin typeface="Arial" panose="020B0604020202020204" pitchFamily="34" charset="0"/>
                </a:rPr>
                <a:t>8</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Date Placeholder 3">
            <a:extLst>
              <a:ext uri="{FF2B5EF4-FFF2-40B4-BE49-F238E27FC236}">
                <a16:creationId xmlns:a16="http://schemas.microsoft.com/office/drawing/2014/main" id="{FDA93ADE-16B3-434A-AC49-0087586F70AD}"/>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73EF4F-6CFE-5B44-97BC-5169A27929FF}"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41986" name="Footer Placeholder 4">
            <a:extLst>
              <a:ext uri="{FF2B5EF4-FFF2-40B4-BE49-F238E27FC236}">
                <a16:creationId xmlns:a16="http://schemas.microsoft.com/office/drawing/2014/main" id="{85343E72-CDE1-8440-953B-E095D0F64408}"/>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41987" name="Rectangle 2">
            <a:extLst>
              <a:ext uri="{FF2B5EF4-FFF2-40B4-BE49-F238E27FC236}">
                <a16:creationId xmlns:a16="http://schemas.microsoft.com/office/drawing/2014/main" id="{D97D3CFE-23AE-224D-9F69-B7C3E49B3BB2}"/>
              </a:ext>
            </a:extLst>
          </p:cNvPr>
          <p:cNvSpPr>
            <a:spLocks noChangeArrowheads="1"/>
          </p:cNvSpPr>
          <p:nvPr/>
        </p:nvSpPr>
        <p:spPr bwMode="auto">
          <a:xfrm>
            <a:off x="1600200" y="1600200"/>
            <a:ext cx="53165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4000" b="1">
                <a:latin typeface="Arial" panose="020B0604020202020204" pitchFamily="34" charset="0"/>
              </a:rPr>
              <a:t>Required Information</a:t>
            </a:r>
          </a:p>
        </p:txBody>
      </p:sp>
      <p:sp>
        <p:nvSpPr>
          <p:cNvPr id="41988" name="Rectangle 3">
            <a:extLst>
              <a:ext uri="{FF2B5EF4-FFF2-40B4-BE49-F238E27FC236}">
                <a16:creationId xmlns:a16="http://schemas.microsoft.com/office/drawing/2014/main" id="{A9C96355-AA87-D849-8C38-19A4F2AD29CD}"/>
              </a:ext>
            </a:extLst>
          </p:cNvPr>
          <p:cNvSpPr>
            <a:spLocks noChangeArrowheads="1"/>
          </p:cNvSpPr>
          <p:nvPr/>
        </p:nvSpPr>
        <p:spPr bwMode="auto">
          <a:xfrm>
            <a:off x="2322513" y="2384425"/>
            <a:ext cx="35083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1.  Bacterial presence</a:t>
            </a:r>
          </a:p>
        </p:txBody>
      </p:sp>
      <p:sp>
        <p:nvSpPr>
          <p:cNvPr id="41989" name="Rectangle 4">
            <a:extLst>
              <a:ext uri="{FF2B5EF4-FFF2-40B4-BE49-F238E27FC236}">
                <a16:creationId xmlns:a16="http://schemas.microsoft.com/office/drawing/2014/main" id="{001D47C0-2E1D-7F44-8AA6-CA6286DD70DD}"/>
              </a:ext>
            </a:extLst>
          </p:cNvPr>
          <p:cNvSpPr>
            <a:spLocks noChangeArrowheads="1"/>
          </p:cNvSpPr>
          <p:nvPr/>
        </p:nvSpPr>
        <p:spPr bwMode="auto">
          <a:xfrm>
            <a:off x="2303463" y="3046413"/>
            <a:ext cx="40608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2.  Concentration/number</a:t>
            </a:r>
          </a:p>
        </p:txBody>
      </p:sp>
      <p:sp>
        <p:nvSpPr>
          <p:cNvPr id="41990" name="Rectangle 5">
            <a:extLst>
              <a:ext uri="{FF2B5EF4-FFF2-40B4-BE49-F238E27FC236}">
                <a16:creationId xmlns:a16="http://schemas.microsoft.com/office/drawing/2014/main" id="{E4928563-6805-E04F-A929-E6314B4488B1}"/>
              </a:ext>
            </a:extLst>
          </p:cNvPr>
          <p:cNvSpPr>
            <a:spLocks noChangeArrowheads="1"/>
          </p:cNvSpPr>
          <p:nvPr/>
        </p:nvSpPr>
        <p:spPr bwMode="auto">
          <a:xfrm>
            <a:off x="2322513" y="3776663"/>
            <a:ext cx="25939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3.  Identification</a:t>
            </a:r>
          </a:p>
        </p:txBody>
      </p:sp>
      <p:sp>
        <p:nvSpPr>
          <p:cNvPr id="41991" name="Rectangle 6">
            <a:extLst>
              <a:ext uri="{FF2B5EF4-FFF2-40B4-BE49-F238E27FC236}">
                <a16:creationId xmlns:a16="http://schemas.microsoft.com/office/drawing/2014/main" id="{88B37343-D596-DC44-BAA6-DBE687E27021}"/>
              </a:ext>
            </a:extLst>
          </p:cNvPr>
          <p:cNvSpPr>
            <a:spLocks noChangeArrowheads="1"/>
          </p:cNvSpPr>
          <p:nvPr/>
        </p:nvSpPr>
        <p:spPr bwMode="auto">
          <a:xfrm>
            <a:off x="2322513" y="4576763"/>
            <a:ext cx="3641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4.  Antibiotic sensitivity</a:t>
            </a:r>
          </a:p>
        </p:txBody>
      </p:sp>
      <p:sp>
        <p:nvSpPr>
          <p:cNvPr id="41992" name="Rectangle 7">
            <a:extLst>
              <a:ext uri="{FF2B5EF4-FFF2-40B4-BE49-F238E27FC236}">
                <a16:creationId xmlns:a16="http://schemas.microsoft.com/office/drawing/2014/main" id="{4976E0D6-D465-144E-B8F1-E011546FAF9B}"/>
              </a:ext>
            </a:extLst>
          </p:cNvPr>
          <p:cNvSpPr>
            <a:spLocks noChangeArrowheads="1"/>
          </p:cNvSpPr>
          <p:nvPr/>
        </p:nvSpPr>
        <p:spPr bwMode="auto">
          <a:xfrm>
            <a:off x="304800" y="152400"/>
            <a:ext cx="6629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000">
                <a:latin typeface="Arial" panose="020B0604020202020204" pitchFamily="34" charset="0"/>
              </a:rPr>
              <a:t>Clinical Microbiology Applications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Date Placeholder 3">
            <a:extLst>
              <a:ext uri="{FF2B5EF4-FFF2-40B4-BE49-F238E27FC236}">
                <a16:creationId xmlns:a16="http://schemas.microsoft.com/office/drawing/2014/main" id="{7CD32E9F-89B4-3844-B190-46ED9FB912B8}"/>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88FFCC1-1BB1-9749-987D-D1C96A95BF41}"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44034" name="Footer Placeholder 4">
            <a:extLst>
              <a:ext uri="{FF2B5EF4-FFF2-40B4-BE49-F238E27FC236}">
                <a16:creationId xmlns:a16="http://schemas.microsoft.com/office/drawing/2014/main" id="{F6C3E9D3-5E9B-194E-9301-BC202F7E7903}"/>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44035" name="Freeform 2">
            <a:extLst>
              <a:ext uri="{FF2B5EF4-FFF2-40B4-BE49-F238E27FC236}">
                <a16:creationId xmlns:a16="http://schemas.microsoft.com/office/drawing/2014/main" id="{962E03C2-EF25-0943-9231-FFAF2FCE6CDD}"/>
              </a:ext>
            </a:extLst>
          </p:cNvPr>
          <p:cNvSpPr>
            <a:spLocks/>
          </p:cNvSpPr>
          <p:nvPr/>
        </p:nvSpPr>
        <p:spPr bwMode="auto">
          <a:xfrm>
            <a:off x="1089025" y="1281113"/>
            <a:ext cx="3165475" cy="1993900"/>
          </a:xfrm>
          <a:custGeom>
            <a:avLst/>
            <a:gdLst>
              <a:gd name="T0" fmla="*/ 0 w 1994"/>
              <a:gd name="T1" fmla="*/ 0 h 1256"/>
              <a:gd name="T2" fmla="*/ 2147483646 w 1994"/>
              <a:gd name="T3" fmla="*/ 0 h 1256"/>
              <a:gd name="T4" fmla="*/ 2147483646 w 1994"/>
              <a:gd name="T5" fmla="*/ 2147483646 h 1256"/>
              <a:gd name="T6" fmla="*/ 0 w 1994"/>
              <a:gd name="T7" fmla="*/ 2147483646 h 1256"/>
              <a:gd name="T8" fmla="*/ 0 w 1994"/>
              <a:gd name="T9" fmla="*/ 0 h 1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4" h="1256">
                <a:moveTo>
                  <a:pt x="0" y="0"/>
                </a:moveTo>
                <a:lnTo>
                  <a:pt x="1993" y="0"/>
                </a:lnTo>
                <a:lnTo>
                  <a:pt x="1993" y="1255"/>
                </a:lnTo>
                <a:lnTo>
                  <a:pt x="0" y="1255"/>
                </a:lnTo>
                <a:lnTo>
                  <a:pt x="0" y="0"/>
                </a:lnTo>
              </a:path>
            </a:pathLst>
          </a:custGeom>
          <a:solidFill>
            <a:srgbClr val="A2C1FE"/>
          </a:solidFill>
          <a:ln>
            <a:noFill/>
          </a:ln>
          <a:effectLst>
            <a:outerShdw dist="107763" dir="2700000" algn="ctr" rotWithShape="0">
              <a:srgbClr val="676767"/>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endParaRPr lang="en-US"/>
          </a:p>
        </p:txBody>
      </p:sp>
      <p:sp>
        <p:nvSpPr>
          <p:cNvPr id="44036" name="Freeform 3">
            <a:extLst>
              <a:ext uri="{FF2B5EF4-FFF2-40B4-BE49-F238E27FC236}">
                <a16:creationId xmlns:a16="http://schemas.microsoft.com/office/drawing/2014/main" id="{704E3D8A-3855-8A49-9FF1-F15E955344D5}"/>
              </a:ext>
            </a:extLst>
          </p:cNvPr>
          <p:cNvSpPr>
            <a:spLocks/>
          </p:cNvSpPr>
          <p:nvPr/>
        </p:nvSpPr>
        <p:spPr bwMode="auto">
          <a:xfrm>
            <a:off x="5070475" y="1281113"/>
            <a:ext cx="3165475" cy="1993900"/>
          </a:xfrm>
          <a:custGeom>
            <a:avLst/>
            <a:gdLst>
              <a:gd name="T0" fmla="*/ 0 w 1994"/>
              <a:gd name="T1" fmla="*/ 0 h 1256"/>
              <a:gd name="T2" fmla="*/ 2147483646 w 1994"/>
              <a:gd name="T3" fmla="*/ 0 h 1256"/>
              <a:gd name="T4" fmla="*/ 2147483646 w 1994"/>
              <a:gd name="T5" fmla="*/ 2147483646 h 1256"/>
              <a:gd name="T6" fmla="*/ 0 w 1994"/>
              <a:gd name="T7" fmla="*/ 2147483646 h 1256"/>
              <a:gd name="T8" fmla="*/ 0 w 1994"/>
              <a:gd name="T9" fmla="*/ 0 h 1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4" h="1256">
                <a:moveTo>
                  <a:pt x="0" y="0"/>
                </a:moveTo>
                <a:lnTo>
                  <a:pt x="1993" y="0"/>
                </a:lnTo>
                <a:lnTo>
                  <a:pt x="1993" y="1255"/>
                </a:lnTo>
                <a:lnTo>
                  <a:pt x="0" y="1255"/>
                </a:lnTo>
                <a:lnTo>
                  <a:pt x="0" y="0"/>
                </a:lnTo>
              </a:path>
            </a:pathLst>
          </a:custGeom>
          <a:solidFill>
            <a:srgbClr val="A2C1FE"/>
          </a:solidFill>
          <a:ln>
            <a:noFill/>
          </a:ln>
          <a:effectLst>
            <a:outerShdw dist="107763" dir="2700000" algn="ctr" rotWithShape="0">
              <a:srgbClr val="676767"/>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endParaRPr lang="en-US"/>
          </a:p>
        </p:txBody>
      </p:sp>
      <p:sp>
        <p:nvSpPr>
          <p:cNvPr id="44037" name="Freeform 4">
            <a:extLst>
              <a:ext uri="{FF2B5EF4-FFF2-40B4-BE49-F238E27FC236}">
                <a16:creationId xmlns:a16="http://schemas.microsoft.com/office/drawing/2014/main" id="{1BE52C3A-E0C0-B645-AAD2-480EDE30C5DB}"/>
              </a:ext>
            </a:extLst>
          </p:cNvPr>
          <p:cNvSpPr>
            <a:spLocks/>
          </p:cNvSpPr>
          <p:nvPr/>
        </p:nvSpPr>
        <p:spPr bwMode="auto">
          <a:xfrm>
            <a:off x="2946400" y="3913188"/>
            <a:ext cx="3165475" cy="1995487"/>
          </a:xfrm>
          <a:custGeom>
            <a:avLst/>
            <a:gdLst>
              <a:gd name="T0" fmla="*/ 0 w 1994"/>
              <a:gd name="T1" fmla="*/ 0 h 1257"/>
              <a:gd name="T2" fmla="*/ 2147483646 w 1994"/>
              <a:gd name="T3" fmla="*/ 0 h 1257"/>
              <a:gd name="T4" fmla="*/ 2147483646 w 1994"/>
              <a:gd name="T5" fmla="*/ 2147483646 h 1257"/>
              <a:gd name="T6" fmla="*/ 0 w 1994"/>
              <a:gd name="T7" fmla="*/ 2147483646 h 1257"/>
              <a:gd name="T8" fmla="*/ 0 w 1994"/>
              <a:gd name="T9" fmla="*/ 0 h 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4" h="1257">
                <a:moveTo>
                  <a:pt x="0" y="0"/>
                </a:moveTo>
                <a:lnTo>
                  <a:pt x="1993" y="0"/>
                </a:lnTo>
                <a:lnTo>
                  <a:pt x="1993" y="1256"/>
                </a:lnTo>
                <a:lnTo>
                  <a:pt x="0" y="1256"/>
                </a:lnTo>
                <a:lnTo>
                  <a:pt x="0" y="0"/>
                </a:lnTo>
              </a:path>
            </a:pathLst>
          </a:custGeom>
          <a:solidFill>
            <a:srgbClr val="A2C1FE"/>
          </a:solidFill>
          <a:ln>
            <a:noFill/>
          </a:ln>
          <a:effectLst>
            <a:outerShdw dist="107763" dir="2700000" algn="ctr" rotWithShape="0">
              <a:srgbClr val="676767"/>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endParaRPr lang="en-US"/>
          </a:p>
        </p:txBody>
      </p:sp>
      <p:sp>
        <p:nvSpPr>
          <p:cNvPr id="27655" name="Rectangle 5">
            <a:extLst>
              <a:ext uri="{FF2B5EF4-FFF2-40B4-BE49-F238E27FC236}">
                <a16:creationId xmlns:a16="http://schemas.microsoft.com/office/drawing/2014/main" id="{5476E5E2-D658-0F48-8121-74EC092DFE7C}"/>
              </a:ext>
            </a:extLst>
          </p:cNvPr>
          <p:cNvSpPr>
            <a:spLocks noChangeArrowheads="1"/>
          </p:cNvSpPr>
          <p:nvPr/>
        </p:nvSpPr>
        <p:spPr bwMode="auto">
          <a:xfrm>
            <a:off x="1873250" y="1292225"/>
            <a:ext cx="1349375" cy="638175"/>
          </a:xfrm>
          <a:prstGeom prst="rect">
            <a:avLst/>
          </a:prstGeom>
          <a:noFill/>
          <a:ln>
            <a:noFill/>
          </a:ln>
          <a:effectLst>
            <a:outerShdw blurRad="63500" dist="17961" dir="2700000" algn="ctr" rotWithShape="0">
              <a:srgbClr val="FAFD00">
                <a:alpha val="74998"/>
              </a:srgbClr>
            </a:outerShdw>
          </a:effectLst>
          <a:extLst>
            <a:ext uri="{909E8E84-426E-40dd-AFC4-6F175D3DCCD1}"/>
            <a:ext uri="{91240B29-F687-4f45-9708-019B960494DF}"/>
          </a:extLst>
        </p:spPr>
        <p:txBody>
          <a:bodyPr wrap="none" lIns="90488" tIns="44450" rIns="90488" bIns="44450">
            <a:spAutoFit/>
          </a:bodyPr>
          <a:lstStyle/>
          <a:p>
            <a:pPr>
              <a:defRPr/>
            </a:pPr>
            <a:r>
              <a:rPr lang="en-US" sz="3600">
                <a:latin typeface="Arial" charset="0"/>
                <a:ea typeface="ＭＳ Ｐゴシック" charset="0"/>
              </a:rPr>
              <a:t>Blood</a:t>
            </a:r>
          </a:p>
        </p:txBody>
      </p:sp>
      <p:sp>
        <p:nvSpPr>
          <p:cNvPr id="27656" name="Rectangle 6">
            <a:extLst>
              <a:ext uri="{FF2B5EF4-FFF2-40B4-BE49-F238E27FC236}">
                <a16:creationId xmlns:a16="http://schemas.microsoft.com/office/drawing/2014/main" id="{DE7EDBBB-3807-224E-AFBF-A678496A2FE6}"/>
              </a:ext>
            </a:extLst>
          </p:cNvPr>
          <p:cNvSpPr>
            <a:spLocks noChangeArrowheads="1"/>
          </p:cNvSpPr>
          <p:nvPr/>
        </p:nvSpPr>
        <p:spPr bwMode="auto">
          <a:xfrm>
            <a:off x="6196013" y="1312863"/>
            <a:ext cx="1095375" cy="638175"/>
          </a:xfrm>
          <a:prstGeom prst="rect">
            <a:avLst/>
          </a:prstGeom>
          <a:noFill/>
          <a:ln>
            <a:noFill/>
          </a:ln>
          <a:effectLst>
            <a:outerShdw blurRad="63500" dist="17961" dir="2700000" algn="ctr" rotWithShape="0">
              <a:srgbClr val="FAFD00">
                <a:alpha val="74998"/>
              </a:srgbClr>
            </a:outerShdw>
          </a:effectLst>
          <a:extLst>
            <a:ext uri="{909E8E84-426E-40dd-AFC4-6F175D3DCCD1}"/>
            <a:ext uri="{91240B29-F687-4f45-9708-019B960494DF}"/>
          </a:extLst>
        </p:spPr>
        <p:txBody>
          <a:bodyPr wrap="none" lIns="90488" tIns="44450" rIns="90488" bIns="44450">
            <a:spAutoFit/>
          </a:bodyPr>
          <a:lstStyle/>
          <a:p>
            <a:pPr>
              <a:defRPr/>
            </a:pPr>
            <a:r>
              <a:rPr lang="en-US" sz="3600">
                <a:latin typeface="Arial" charset="0"/>
                <a:ea typeface="ＭＳ Ｐゴシック" charset="0"/>
              </a:rPr>
              <a:t>CSF</a:t>
            </a:r>
          </a:p>
        </p:txBody>
      </p:sp>
      <p:sp>
        <p:nvSpPr>
          <p:cNvPr id="27657" name="Rectangle 7">
            <a:extLst>
              <a:ext uri="{FF2B5EF4-FFF2-40B4-BE49-F238E27FC236}">
                <a16:creationId xmlns:a16="http://schemas.microsoft.com/office/drawing/2014/main" id="{39E1DDA3-89F1-0743-89F0-6097B89C748D}"/>
              </a:ext>
            </a:extLst>
          </p:cNvPr>
          <p:cNvSpPr>
            <a:spLocks noChangeArrowheads="1"/>
          </p:cNvSpPr>
          <p:nvPr/>
        </p:nvSpPr>
        <p:spPr bwMode="auto">
          <a:xfrm>
            <a:off x="3862388" y="3981450"/>
            <a:ext cx="1273175" cy="638175"/>
          </a:xfrm>
          <a:prstGeom prst="rect">
            <a:avLst/>
          </a:prstGeom>
          <a:noFill/>
          <a:ln>
            <a:noFill/>
          </a:ln>
          <a:effectLst>
            <a:outerShdw blurRad="63500" dist="17961" dir="2700000" algn="ctr" rotWithShape="0">
              <a:srgbClr val="FAFD00">
                <a:alpha val="74998"/>
              </a:srgbClr>
            </a:outerShdw>
          </a:effectLst>
          <a:extLst>
            <a:ext uri="{909E8E84-426E-40dd-AFC4-6F175D3DCCD1}"/>
            <a:ext uri="{91240B29-F687-4f45-9708-019B960494DF}"/>
          </a:extLst>
        </p:spPr>
        <p:txBody>
          <a:bodyPr wrap="none" lIns="90488" tIns="44450" rIns="90488" bIns="44450">
            <a:spAutoFit/>
          </a:bodyPr>
          <a:lstStyle/>
          <a:p>
            <a:pPr>
              <a:defRPr/>
            </a:pPr>
            <a:r>
              <a:rPr lang="en-US" sz="3600">
                <a:latin typeface="Arial" charset="0"/>
                <a:ea typeface="ＭＳ Ｐゴシック" charset="0"/>
              </a:rPr>
              <a:t>Urine</a:t>
            </a:r>
          </a:p>
        </p:txBody>
      </p:sp>
      <p:sp>
        <p:nvSpPr>
          <p:cNvPr id="44041" name="Rectangle 8">
            <a:extLst>
              <a:ext uri="{FF2B5EF4-FFF2-40B4-BE49-F238E27FC236}">
                <a16:creationId xmlns:a16="http://schemas.microsoft.com/office/drawing/2014/main" id="{41E009B8-0FE1-B54F-A456-239E9AF517DF}"/>
              </a:ext>
            </a:extLst>
          </p:cNvPr>
          <p:cNvSpPr>
            <a:spLocks noChangeArrowheads="1"/>
          </p:cNvSpPr>
          <p:nvPr/>
        </p:nvSpPr>
        <p:spPr bwMode="auto">
          <a:xfrm>
            <a:off x="1279525" y="1987550"/>
            <a:ext cx="22288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sz="2000">
                <a:latin typeface="Arial" panose="020B0604020202020204" pitchFamily="34" charset="0"/>
              </a:rPr>
              <a:t> Too many cells</a:t>
            </a:r>
          </a:p>
          <a:p>
            <a:pPr>
              <a:buFontTx/>
              <a:buChar char="•"/>
            </a:pPr>
            <a:r>
              <a:rPr lang="en-US" altLang="en-US" sz="2000">
                <a:latin typeface="Arial" panose="020B0604020202020204" pitchFamily="34" charset="0"/>
              </a:rPr>
              <a:t> Too few bacteria</a:t>
            </a:r>
          </a:p>
        </p:txBody>
      </p:sp>
      <p:sp>
        <p:nvSpPr>
          <p:cNvPr id="44042" name="Rectangle 9">
            <a:extLst>
              <a:ext uri="{FF2B5EF4-FFF2-40B4-BE49-F238E27FC236}">
                <a16:creationId xmlns:a16="http://schemas.microsoft.com/office/drawing/2014/main" id="{BF9A8C91-913C-634C-AF4F-95501C0D2D0F}"/>
              </a:ext>
            </a:extLst>
          </p:cNvPr>
          <p:cNvSpPr>
            <a:spLocks noChangeArrowheads="1"/>
          </p:cNvSpPr>
          <p:nvPr/>
        </p:nvSpPr>
        <p:spPr bwMode="auto">
          <a:xfrm>
            <a:off x="5313363" y="1884363"/>
            <a:ext cx="2728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a:t> Too few organisms</a:t>
            </a:r>
          </a:p>
          <a:p>
            <a:pPr>
              <a:buFontTx/>
              <a:buChar char="•"/>
            </a:pPr>
            <a:r>
              <a:rPr lang="en-US" altLang="en-US"/>
              <a:t> Blood cells present</a:t>
            </a:r>
          </a:p>
        </p:txBody>
      </p:sp>
      <p:sp>
        <p:nvSpPr>
          <p:cNvPr id="44043" name="Rectangle 10">
            <a:extLst>
              <a:ext uri="{FF2B5EF4-FFF2-40B4-BE49-F238E27FC236}">
                <a16:creationId xmlns:a16="http://schemas.microsoft.com/office/drawing/2014/main" id="{7C03C999-F662-AC4E-BBFA-10350FE05C0C}"/>
              </a:ext>
            </a:extLst>
          </p:cNvPr>
          <p:cNvSpPr>
            <a:spLocks noChangeArrowheads="1"/>
          </p:cNvSpPr>
          <p:nvPr/>
        </p:nvSpPr>
        <p:spPr bwMode="auto">
          <a:xfrm>
            <a:off x="3103563" y="4703763"/>
            <a:ext cx="29479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a:t> High organism count</a:t>
            </a:r>
          </a:p>
          <a:p>
            <a:pPr>
              <a:buFontTx/>
              <a:buChar char="•"/>
            </a:pPr>
            <a:r>
              <a:rPr lang="en-US" altLang="en-US"/>
              <a:t> 50% of specimens</a:t>
            </a:r>
          </a:p>
        </p:txBody>
      </p:sp>
      <p:sp>
        <p:nvSpPr>
          <p:cNvPr id="44044" name="Rectangle 4">
            <a:extLst>
              <a:ext uri="{FF2B5EF4-FFF2-40B4-BE49-F238E27FC236}">
                <a16:creationId xmlns:a16="http://schemas.microsoft.com/office/drawing/2014/main" id="{36BA09CF-D685-F543-A534-F04239518435}"/>
              </a:ext>
            </a:extLst>
          </p:cNvPr>
          <p:cNvSpPr>
            <a:spLocks noChangeArrowheads="1"/>
          </p:cNvSpPr>
          <p:nvPr/>
        </p:nvSpPr>
        <p:spPr bwMode="auto">
          <a:xfrm>
            <a:off x="609600" y="152400"/>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latin typeface="Arial" panose="020B0604020202020204" pitchFamily="34" charset="0"/>
              </a:rPr>
              <a:t>Clinical Microbiology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ate Placeholder 3">
            <a:extLst>
              <a:ext uri="{FF2B5EF4-FFF2-40B4-BE49-F238E27FC236}">
                <a16:creationId xmlns:a16="http://schemas.microsoft.com/office/drawing/2014/main" id="{86DDE490-7E0E-3241-847E-F50EC1054A95}"/>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143FE24-4D7F-3D48-AA60-F9581D127A0F}"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46082" name="Footer Placeholder 4">
            <a:extLst>
              <a:ext uri="{FF2B5EF4-FFF2-40B4-BE49-F238E27FC236}">
                <a16:creationId xmlns:a16="http://schemas.microsoft.com/office/drawing/2014/main" id="{EE49C7DD-F35E-9B46-A4D3-4C4A47836403}"/>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28676" name="Rectangle 2">
            <a:extLst>
              <a:ext uri="{FF2B5EF4-FFF2-40B4-BE49-F238E27FC236}">
                <a16:creationId xmlns:a16="http://schemas.microsoft.com/office/drawing/2014/main" id="{D2745591-8F39-694B-AD6E-3C0EEDD79E69}"/>
              </a:ext>
            </a:extLst>
          </p:cNvPr>
          <p:cNvSpPr>
            <a:spLocks noChangeArrowheads="1"/>
          </p:cNvSpPr>
          <p:nvPr/>
        </p:nvSpPr>
        <p:spPr bwMode="auto">
          <a:xfrm>
            <a:off x="2273300" y="2540000"/>
            <a:ext cx="4330700" cy="2578100"/>
          </a:xfrm>
          <a:prstGeom prst="rect">
            <a:avLst/>
          </a:prstGeom>
          <a:solidFill>
            <a:srgbClr val="A2C1FE"/>
          </a:solidFill>
          <a:ln w="12700">
            <a:solidFill>
              <a:schemeClr val="tx1"/>
            </a:solidFill>
            <a:miter lim="800000"/>
            <a:headEnd/>
            <a:tailEnd/>
          </a:ln>
          <a:effectLst>
            <a:outerShdw blurRad="63500" dist="107763" dir="2700000" algn="ctr" rotWithShape="0">
              <a:srgbClr val="676767">
                <a:alpha val="74998"/>
              </a:srgbClr>
            </a:outerShdw>
          </a:effectLst>
        </p:spPr>
        <p:txBody>
          <a:bodyPr wrap="none" anchor="ctr"/>
          <a:lstStyle/>
          <a:p>
            <a:pPr>
              <a:defRPr/>
            </a:pPr>
            <a:endParaRPr lang="en-US">
              <a:latin typeface="Times New Roman" charset="0"/>
              <a:ea typeface="ＭＳ Ｐゴシック" charset="0"/>
            </a:endParaRPr>
          </a:p>
        </p:txBody>
      </p:sp>
      <p:sp>
        <p:nvSpPr>
          <p:cNvPr id="46084" name="Rectangle 3">
            <a:extLst>
              <a:ext uri="{FF2B5EF4-FFF2-40B4-BE49-F238E27FC236}">
                <a16:creationId xmlns:a16="http://schemas.microsoft.com/office/drawing/2014/main" id="{8F5ABBE2-4334-2640-AF1A-E26A20CD46F2}"/>
              </a:ext>
            </a:extLst>
          </p:cNvPr>
          <p:cNvSpPr>
            <a:spLocks noChangeArrowheads="1"/>
          </p:cNvSpPr>
          <p:nvPr/>
        </p:nvSpPr>
        <p:spPr bwMode="auto">
          <a:xfrm>
            <a:off x="2562737" y="2922116"/>
            <a:ext cx="366927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4000" i="1" dirty="0">
                <a:latin typeface="Arial" panose="020B0604020202020204" pitchFamily="34" charset="0"/>
              </a:rPr>
              <a:t>~200-500 x 10</a:t>
            </a:r>
            <a:r>
              <a:rPr lang="en-US" altLang="en-US" sz="4000" i="1" baseline="30000" dirty="0">
                <a:latin typeface="Arial" panose="020B0604020202020204" pitchFamily="34" charset="0"/>
              </a:rPr>
              <a:t>6</a:t>
            </a:r>
          </a:p>
        </p:txBody>
      </p:sp>
      <p:sp>
        <p:nvSpPr>
          <p:cNvPr id="46085" name="Rectangle 4">
            <a:extLst>
              <a:ext uri="{FF2B5EF4-FFF2-40B4-BE49-F238E27FC236}">
                <a16:creationId xmlns:a16="http://schemas.microsoft.com/office/drawing/2014/main" id="{C0E40C78-49A6-AD41-B41C-82F2FD9A0492}"/>
              </a:ext>
            </a:extLst>
          </p:cNvPr>
          <p:cNvSpPr>
            <a:spLocks noChangeArrowheads="1"/>
          </p:cNvSpPr>
          <p:nvPr/>
        </p:nvSpPr>
        <p:spPr bwMode="auto">
          <a:xfrm>
            <a:off x="609600" y="76200"/>
            <a:ext cx="6096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latin typeface="Arial" panose="020B0604020202020204" pitchFamily="34" charset="0"/>
              </a:rPr>
              <a:t>Clinical Microbiology</a:t>
            </a:r>
          </a:p>
        </p:txBody>
      </p:sp>
      <p:sp>
        <p:nvSpPr>
          <p:cNvPr id="46086" name="Rectangle 5">
            <a:extLst>
              <a:ext uri="{FF2B5EF4-FFF2-40B4-BE49-F238E27FC236}">
                <a16:creationId xmlns:a16="http://schemas.microsoft.com/office/drawing/2014/main" id="{3136EE7A-DF8A-4F49-8A9A-53C8534148D7}"/>
              </a:ext>
            </a:extLst>
          </p:cNvPr>
          <p:cNvSpPr>
            <a:spLocks noChangeArrowheads="1"/>
          </p:cNvSpPr>
          <p:nvPr/>
        </p:nvSpPr>
        <p:spPr bwMode="auto">
          <a:xfrm>
            <a:off x="2778125" y="3813175"/>
            <a:ext cx="3300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4000" i="1">
                <a:latin typeface="Arial" panose="020B0604020202020204" pitchFamily="34" charset="0"/>
              </a:rPr>
              <a:t>Samples/year</a:t>
            </a:r>
          </a:p>
        </p:txBody>
      </p:sp>
      <p:sp>
        <p:nvSpPr>
          <p:cNvPr id="46087" name="Rectangle 6">
            <a:extLst>
              <a:ext uri="{FF2B5EF4-FFF2-40B4-BE49-F238E27FC236}">
                <a16:creationId xmlns:a16="http://schemas.microsoft.com/office/drawing/2014/main" id="{021BCD0C-A191-9A4C-8340-D60F62B20789}"/>
              </a:ext>
            </a:extLst>
          </p:cNvPr>
          <p:cNvSpPr>
            <a:spLocks noChangeArrowheads="1"/>
          </p:cNvSpPr>
          <p:nvPr/>
        </p:nvSpPr>
        <p:spPr bwMode="auto">
          <a:xfrm>
            <a:off x="2814638" y="1655763"/>
            <a:ext cx="31654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i="1">
                <a:latin typeface="Arial" panose="020B0604020202020204" pitchFamily="34" charset="0"/>
              </a:rPr>
              <a:t>Infectious Diseases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3">
            <a:extLst>
              <a:ext uri="{FF2B5EF4-FFF2-40B4-BE49-F238E27FC236}">
                <a16:creationId xmlns:a16="http://schemas.microsoft.com/office/drawing/2014/main" id="{D88FF306-47F1-514F-BEF2-A3463AB71D8D}"/>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50574A9-1806-774C-AAA3-05D1E3E1457E}"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48130" name="Footer Placeholder 4">
            <a:extLst>
              <a:ext uri="{FF2B5EF4-FFF2-40B4-BE49-F238E27FC236}">
                <a16:creationId xmlns:a16="http://schemas.microsoft.com/office/drawing/2014/main" id="{236EF88A-25DC-8F4C-985F-954E0A32A7C5}"/>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48131" name="Rectangle 2">
            <a:extLst>
              <a:ext uri="{FF2B5EF4-FFF2-40B4-BE49-F238E27FC236}">
                <a16:creationId xmlns:a16="http://schemas.microsoft.com/office/drawing/2014/main" id="{3D7DAE60-E122-A645-A94C-BDD0FAD1ACA4}"/>
              </a:ext>
            </a:extLst>
          </p:cNvPr>
          <p:cNvSpPr>
            <a:spLocks noChangeArrowheads="1"/>
          </p:cNvSpPr>
          <p:nvPr/>
        </p:nvSpPr>
        <p:spPr bwMode="auto">
          <a:xfrm>
            <a:off x="381000" y="109538"/>
            <a:ext cx="58674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latin typeface="Arial" panose="020B0604020202020204" pitchFamily="34" charset="0"/>
              </a:rPr>
              <a:t>Urine Analysis</a:t>
            </a:r>
          </a:p>
        </p:txBody>
      </p:sp>
      <p:sp>
        <p:nvSpPr>
          <p:cNvPr id="48132" name="Rectangle 3">
            <a:extLst>
              <a:ext uri="{FF2B5EF4-FFF2-40B4-BE49-F238E27FC236}">
                <a16:creationId xmlns:a16="http://schemas.microsoft.com/office/drawing/2014/main" id="{0743AF90-9EA3-F045-95CC-D42105A99004}"/>
              </a:ext>
            </a:extLst>
          </p:cNvPr>
          <p:cNvSpPr>
            <a:spLocks noChangeArrowheads="1"/>
          </p:cNvSpPr>
          <p:nvPr/>
        </p:nvSpPr>
        <p:spPr bwMode="auto">
          <a:xfrm>
            <a:off x="2322513" y="2384425"/>
            <a:ext cx="3203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1.  50% of workload</a:t>
            </a:r>
          </a:p>
        </p:txBody>
      </p:sp>
      <p:sp>
        <p:nvSpPr>
          <p:cNvPr id="48133" name="Rectangle 4">
            <a:extLst>
              <a:ext uri="{FF2B5EF4-FFF2-40B4-BE49-F238E27FC236}">
                <a16:creationId xmlns:a16="http://schemas.microsoft.com/office/drawing/2014/main" id="{64EC0B8E-6BD3-AA42-896E-F7D863DE3650}"/>
              </a:ext>
            </a:extLst>
          </p:cNvPr>
          <p:cNvSpPr>
            <a:spLocks noChangeArrowheads="1"/>
          </p:cNvSpPr>
          <p:nvPr/>
        </p:nvSpPr>
        <p:spPr bwMode="auto">
          <a:xfrm>
            <a:off x="2303463" y="3046413"/>
            <a:ext cx="3013647" cy="50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dirty="0">
                <a:latin typeface="Arial" panose="020B0604020202020204" pitchFamily="34" charset="0"/>
              </a:rPr>
              <a:t>2.  ~100-300 x 10</a:t>
            </a:r>
            <a:r>
              <a:rPr lang="en-US" altLang="en-US" sz="2700" baseline="30000" dirty="0">
                <a:latin typeface="Arial" panose="020B0604020202020204" pitchFamily="34" charset="0"/>
              </a:rPr>
              <a:t>6</a:t>
            </a:r>
          </a:p>
        </p:txBody>
      </p:sp>
      <p:sp>
        <p:nvSpPr>
          <p:cNvPr id="48134" name="Rectangle 5">
            <a:extLst>
              <a:ext uri="{FF2B5EF4-FFF2-40B4-BE49-F238E27FC236}">
                <a16:creationId xmlns:a16="http://schemas.microsoft.com/office/drawing/2014/main" id="{DBF8A81D-07DE-FC4A-A628-456479332FE6}"/>
              </a:ext>
            </a:extLst>
          </p:cNvPr>
          <p:cNvSpPr>
            <a:spLocks noChangeArrowheads="1"/>
          </p:cNvSpPr>
          <p:nvPr/>
        </p:nvSpPr>
        <p:spPr bwMode="auto">
          <a:xfrm>
            <a:off x="2322513" y="3776663"/>
            <a:ext cx="43180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3.  ~80% samples negative</a:t>
            </a:r>
          </a:p>
        </p:txBody>
      </p:sp>
      <p:sp>
        <p:nvSpPr>
          <p:cNvPr id="48135" name="Rectangle 6">
            <a:extLst>
              <a:ext uri="{FF2B5EF4-FFF2-40B4-BE49-F238E27FC236}">
                <a16:creationId xmlns:a16="http://schemas.microsoft.com/office/drawing/2014/main" id="{3C17337F-9811-E048-A3D6-85A7D6203444}"/>
              </a:ext>
            </a:extLst>
          </p:cNvPr>
          <p:cNvSpPr>
            <a:spLocks noChangeArrowheads="1"/>
          </p:cNvSpPr>
          <p:nvPr/>
        </p:nvSpPr>
        <p:spPr bwMode="auto">
          <a:xfrm>
            <a:off x="2322513" y="4576763"/>
            <a:ext cx="43656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4.  5-24 hour detection time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ate Placeholder 3">
            <a:extLst>
              <a:ext uri="{FF2B5EF4-FFF2-40B4-BE49-F238E27FC236}">
                <a16:creationId xmlns:a16="http://schemas.microsoft.com/office/drawing/2014/main" id="{791A9D0E-2412-8A44-AADF-B01A0D1D6DAF}"/>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352E849-3892-744F-AD5D-09C0CAF61D49}"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50178" name="Footer Placeholder 4">
            <a:extLst>
              <a:ext uri="{FF2B5EF4-FFF2-40B4-BE49-F238E27FC236}">
                <a16:creationId xmlns:a16="http://schemas.microsoft.com/office/drawing/2014/main" id="{008806FD-F85E-044C-9298-E65A160DC180}"/>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30724" name="Rectangle 2">
            <a:extLst>
              <a:ext uri="{FF2B5EF4-FFF2-40B4-BE49-F238E27FC236}">
                <a16:creationId xmlns:a16="http://schemas.microsoft.com/office/drawing/2014/main" id="{D3280AE7-86AE-AF41-9101-4477044BF69B}"/>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solidFill>
                  <a:schemeClr val="tx1"/>
                </a:solidFill>
                <a:cs typeface="+mj-cs"/>
              </a:rPr>
              <a:t>Determination of Growth Rates</a:t>
            </a:r>
          </a:p>
        </p:txBody>
      </p:sp>
      <p:sp>
        <p:nvSpPr>
          <p:cNvPr id="50180" name="Freeform 3">
            <a:extLst>
              <a:ext uri="{FF2B5EF4-FFF2-40B4-BE49-F238E27FC236}">
                <a16:creationId xmlns:a16="http://schemas.microsoft.com/office/drawing/2014/main" id="{B1511ACE-63D5-E842-B702-E32E2BC0D39F}"/>
              </a:ext>
            </a:extLst>
          </p:cNvPr>
          <p:cNvSpPr>
            <a:spLocks/>
          </p:cNvSpPr>
          <p:nvPr/>
        </p:nvSpPr>
        <p:spPr bwMode="auto">
          <a:xfrm>
            <a:off x="1012825" y="1719263"/>
            <a:ext cx="2392363" cy="3249612"/>
          </a:xfrm>
          <a:custGeom>
            <a:avLst/>
            <a:gdLst>
              <a:gd name="T0" fmla="*/ 0 w 1507"/>
              <a:gd name="T1" fmla="*/ 0 h 2047"/>
              <a:gd name="T2" fmla="*/ 2147483646 w 1507"/>
              <a:gd name="T3" fmla="*/ 0 h 2047"/>
              <a:gd name="T4" fmla="*/ 2147483646 w 1507"/>
              <a:gd name="T5" fmla="*/ 2147483646 h 2047"/>
              <a:gd name="T6" fmla="*/ 0 w 1507"/>
              <a:gd name="T7" fmla="*/ 2147483646 h 2047"/>
              <a:gd name="T8" fmla="*/ 0 w 1507"/>
              <a:gd name="T9" fmla="*/ 0 h 2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 h="2047">
                <a:moveTo>
                  <a:pt x="0" y="0"/>
                </a:moveTo>
                <a:lnTo>
                  <a:pt x="1506" y="0"/>
                </a:lnTo>
                <a:lnTo>
                  <a:pt x="1506" y="2046"/>
                </a:lnTo>
                <a:lnTo>
                  <a:pt x="0" y="2046"/>
                </a:lnTo>
                <a:lnTo>
                  <a:pt x="0" y="0"/>
                </a:lnTo>
              </a:path>
            </a:pathLst>
          </a:custGeom>
          <a:solidFill>
            <a:srgbClr val="C1CEFF"/>
          </a:solidFill>
          <a:ln>
            <a:noFill/>
          </a:ln>
          <a:effectLst>
            <a:outerShdw dist="107763" dir="2700000" algn="ctr" rotWithShape="0">
              <a:schemeClr val="bg2"/>
            </a:outerShdw>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Lst>
        </p:spPr>
        <p:txBody>
          <a:bodyPr/>
          <a:lstStyle/>
          <a:p>
            <a:endParaRPr lang="en-US"/>
          </a:p>
        </p:txBody>
      </p:sp>
      <p:sp>
        <p:nvSpPr>
          <p:cNvPr id="50181" name="Rectangle 4">
            <a:extLst>
              <a:ext uri="{FF2B5EF4-FFF2-40B4-BE49-F238E27FC236}">
                <a16:creationId xmlns:a16="http://schemas.microsoft.com/office/drawing/2014/main" id="{6B6F4FE5-B1F5-1B45-B33A-CB6123090AB9}"/>
              </a:ext>
            </a:extLst>
          </p:cNvPr>
          <p:cNvSpPr>
            <a:spLocks noChangeArrowheads="1"/>
          </p:cNvSpPr>
          <p:nvPr/>
        </p:nvSpPr>
        <p:spPr bwMode="auto">
          <a:xfrm>
            <a:off x="1397000" y="963613"/>
            <a:ext cx="48910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0182" name="Freeform 5">
            <a:extLst>
              <a:ext uri="{FF2B5EF4-FFF2-40B4-BE49-F238E27FC236}">
                <a16:creationId xmlns:a16="http://schemas.microsoft.com/office/drawing/2014/main" id="{5E699DCA-1F1C-3949-B8C5-333ABEAE93BA}"/>
              </a:ext>
            </a:extLst>
          </p:cNvPr>
          <p:cNvSpPr>
            <a:spLocks/>
          </p:cNvSpPr>
          <p:nvPr/>
        </p:nvSpPr>
        <p:spPr bwMode="auto">
          <a:xfrm>
            <a:off x="3594100" y="1719263"/>
            <a:ext cx="2390775" cy="3249612"/>
          </a:xfrm>
          <a:custGeom>
            <a:avLst/>
            <a:gdLst>
              <a:gd name="T0" fmla="*/ 0 w 1506"/>
              <a:gd name="T1" fmla="*/ 0 h 2047"/>
              <a:gd name="T2" fmla="*/ 2147483646 w 1506"/>
              <a:gd name="T3" fmla="*/ 0 h 2047"/>
              <a:gd name="T4" fmla="*/ 2147483646 w 1506"/>
              <a:gd name="T5" fmla="*/ 2147483646 h 2047"/>
              <a:gd name="T6" fmla="*/ 0 w 1506"/>
              <a:gd name="T7" fmla="*/ 2147483646 h 2047"/>
              <a:gd name="T8" fmla="*/ 0 w 1506"/>
              <a:gd name="T9" fmla="*/ 0 h 2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6" h="2047">
                <a:moveTo>
                  <a:pt x="0" y="0"/>
                </a:moveTo>
                <a:lnTo>
                  <a:pt x="1505" y="0"/>
                </a:lnTo>
                <a:lnTo>
                  <a:pt x="1505" y="2046"/>
                </a:lnTo>
                <a:lnTo>
                  <a:pt x="0" y="2046"/>
                </a:lnTo>
                <a:lnTo>
                  <a:pt x="0" y="0"/>
                </a:lnTo>
              </a:path>
            </a:pathLst>
          </a:custGeom>
          <a:solidFill>
            <a:srgbClr val="C1CEFF"/>
          </a:solidFill>
          <a:ln>
            <a:noFill/>
          </a:ln>
          <a:effectLst>
            <a:outerShdw dist="107763" dir="2700000" algn="ctr" rotWithShape="0">
              <a:schemeClr val="bg2"/>
            </a:outerShdw>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Lst>
        </p:spPr>
        <p:txBody>
          <a:bodyPr/>
          <a:lstStyle/>
          <a:p>
            <a:endParaRPr lang="en-US"/>
          </a:p>
        </p:txBody>
      </p:sp>
      <p:sp>
        <p:nvSpPr>
          <p:cNvPr id="50183" name="Freeform 6">
            <a:extLst>
              <a:ext uri="{FF2B5EF4-FFF2-40B4-BE49-F238E27FC236}">
                <a16:creationId xmlns:a16="http://schemas.microsoft.com/office/drawing/2014/main" id="{32DE98A7-5DB0-854D-8A76-FEFAEB39A250}"/>
              </a:ext>
            </a:extLst>
          </p:cNvPr>
          <p:cNvSpPr>
            <a:spLocks/>
          </p:cNvSpPr>
          <p:nvPr/>
        </p:nvSpPr>
        <p:spPr bwMode="auto">
          <a:xfrm>
            <a:off x="6173788" y="1719263"/>
            <a:ext cx="2392362" cy="3249612"/>
          </a:xfrm>
          <a:custGeom>
            <a:avLst/>
            <a:gdLst>
              <a:gd name="T0" fmla="*/ 0 w 1507"/>
              <a:gd name="T1" fmla="*/ 0 h 2047"/>
              <a:gd name="T2" fmla="*/ 2147483646 w 1507"/>
              <a:gd name="T3" fmla="*/ 0 h 2047"/>
              <a:gd name="T4" fmla="*/ 2147483646 w 1507"/>
              <a:gd name="T5" fmla="*/ 2147483646 h 2047"/>
              <a:gd name="T6" fmla="*/ 0 w 1507"/>
              <a:gd name="T7" fmla="*/ 2147483646 h 2047"/>
              <a:gd name="T8" fmla="*/ 0 w 1507"/>
              <a:gd name="T9" fmla="*/ 0 h 2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 h="2047">
                <a:moveTo>
                  <a:pt x="0" y="0"/>
                </a:moveTo>
                <a:lnTo>
                  <a:pt x="1506" y="0"/>
                </a:lnTo>
                <a:lnTo>
                  <a:pt x="1506" y="2046"/>
                </a:lnTo>
                <a:lnTo>
                  <a:pt x="0" y="2046"/>
                </a:lnTo>
                <a:lnTo>
                  <a:pt x="0" y="0"/>
                </a:lnTo>
              </a:path>
            </a:pathLst>
          </a:custGeom>
          <a:solidFill>
            <a:srgbClr val="C1CEFF"/>
          </a:solidFill>
          <a:ln>
            <a:noFill/>
          </a:ln>
          <a:effectLst>
            <a:outerShdw dist="107763" dir="2700000" algn="ctr" rotWithShape="0">
              <a:schemeClr val="bg2"/>
            </a:outerShdw>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Lst>
        </p:spPr>
        <p:txBody>
          <a:bodyPr/>
          <a:lstStyle/>
          <a:p>
            <a:endParaRPr lang="en-US"/>
          </a:p>
        </p:txBody>
      </p:sp>
      <p:sp>
        <p:nvSpPr>
          <p:cNvPr id="50184" name="Freeform 7">
            <a:extLst>
              <a:ext uri="{FF2B5EF4-FFF2-40B4-BE49-F238E27FC236}">
                <a16:creationId xmlns:a16="http://schemas.microsoft.com/office/drawing/2014/main" id="{85095C4A-3BE4-4B4E-A51D-4670F699CCDA}"/>
              </a:ext>
            </a:extLst>
          </p:cNvPr>
          <p:cNvSpPr>
            <a:spLocks/>
          </p:cNvSpPr>
          <p:nvPr/>
        </p:nvSpPr>
        <p:spPr bwMode="auto">
          <a:xfrm>
            <a:off x="1068388" y="2767013"/>
            <a:ext cx="1768475" cy="2205037"/>
          </a:xfrm>
          <a:custGeom>
            <a:avLst/>
            <a:gdLst>
              <a:gd name="T0" fmla="*/ 0 w 1114"/>
              <a:gd name="T1" fmla="*/ 2147483646 h 1389"/>
              <a:gd name="T2" fmla="*/ 2147483646 w 1114"/>
              <a:gd name="T3" fmla="*/ 2147483646 h 1389"/>
              <a:gd name="T4" fmla="*/ 2147483646 w 1114"/>
              <a:gd name="T5" fmla="*/ 2147483646 h 1389"/>
              <a:gd name="T6" fmla="*/ 2147483646 w 1114"/>
              <a:gd name="T7" fmla="*/ 2147483646 h 1389"/>
              <a:gd name="T8" fmla="*/ 2147483646 w 1114"/>
              <a:gd name="T9" fmla="*/ 2147483646 h 1389"/>
              <a:gd name="T10" fmla="*/ 2147483646 w 1114"/>
              <a:gd name="T11" fmla="*/ 2147483646 h 1389"/>
              <a:gd name="T12" fmla="*/ 2147483646 w 1114"/>
              <a:gd name="T13" fmla="*/ 2147483646 h 1389"/>
              <a:gd name="T14" fmla="*/ 2147483646 w 1114"/>
              <a:gd name="T15" fmla="*/ 2147483646 h 1389"/>
              <a:gd name="T16" fmla="*/ 2147483646 w 1114"/>
              <a:gd name="T17" fmla="*/ 2147483646 h 1389"/>
              <a:gd name="T18" fmla="*/ 2147483646 w 1114"/>
              <a:gd name="T19" fmla="*/ 2147483646 h 1389"/>
              <a:gd name="T20" fmla="*/ 2147483646 w 1114"/>
              <a:gd name="T21" fmla="*/ 2147483646 h 1389"/>
              <a:gd name="T22" fmla="*/ 2147483646 w 1114"/>
              <a:gd name="T23" fmla="*/ 2147483646 h 1389"/>
              <a:gd name="T24" fmla="*/ 2147483646 w 1114"/>
              <a:gd name="T25" fmla="*/ 2147483646 h 1389"/>
              <a:gd name="T26" fmla="*/ 2147483646 w 1114"/>
              <a:gd name="T27" fmla="*/ 2147483646 h 1389"/>
              <a:gd name="T28" fmla="*/ 2147483646 w 1114"/>
              <a:gd name="T29" fmla="*/ 2147483646 h 1389"/>
              <a:gd name="T30" fmla="*/ 2147483646 w 1114"/>
              <a:gd name="T31" fmla="*/ 2147483646 h 1389"/>
              <a:gd name="T32" fmla="*/ 2147483646 w 1114"/>
              <a:gd name="T33" fmla="*/ 2147483646 h 1389"/>
              <a:gd name="T34" fmla="*/ 2147483646 w 1114"/>
              <a:gd name="T35" fmla="*/ 2147483646 h 1389"/>
              <a:gd name="T36" fmla="*/ 2147483646 w 1114"/>
              <a:gd name="T37" fmla="*/ 0 h 1389"/>
              <a:gd name="T38" fmla="*/ 2147483646 w 1114"/>
              <a:gd name="T39" fmla="*/ 0 h 1389"/>
              <a:gd name="T40" fmla="*/ 2147483646 w 1114"/>
              <a:gd name="T41" fmla="*/ 0 h 1389"/>
              <a:gd name="T42" fmla="*/ 2147483646 w 1114"/>
              <a:gd name="T43" fmla="*/ 2147483646 h 1389"/>
              <a:gd name="T44" fmla="*/ 2147483646 w 1114"/>
              <a:gd name="T45" fmla="*/ 2147483646 h 1389"/>
              <a:gd name="T46" fmla="*/ 2147483646 w 1114"/>
              <a:gd name="T47" fmla="*/ 2147483646 h 1389"/>
              <a:gd name="T48" fmla="*/ 2147483646 w 1114"/>
              <a:gd name="T49" fmla="*/ 2147483646 h 1389"/>
              <a:gd name="T50" fmla="*/ 2147483646 w 1114"/>
              <a:gd name="T51" fmla="*/ 2147483646 h 1389"/>
              <a:gd name="T52" fmla="*/ 2147483646 w 1114"/>
              <a:gd name="T53" fmla="*/ 2147483646 h 1389"/>
              <a:gd name="T54" fmla="*/ 2147483646 w 1114"/>
              <a:gd name="T55" fmla="*/ 2147483646 h 1389"/>
              <a:gd name="T56" fmla="*/ 2147483646 w 1114"/>
              <a:gd name="T57" fmla="*/ 2147483646 h 1389"/>
              <a:gd name="T58" fmla="*/ 2147483646 w 1114"/>
              <a:gd name="T59" fmla="*/ 2147483646 h 1389"/>
              <a:gd name="T60" fmla="*/ 2147483646 w 1114"/>
              <a:gd name="T61" fmla="*/ 2147483646 h 1389"/>
              <a:gd name="T62" fmla="*/ 2147483646 w 1114"/>
              <a:gd name="T63" fmla="*/ 2147483646 h 1389"/>
              <a:gd name="T64" fmla="*/ 2147483646 w 1114"/>
              <a:gd name="T65" fmla="*/ 2147483646 h 1389"/>
              <a:gd name="T66" fmla="*/ 2147483646 w 1114"/>
              <a:gd name="T67" fmla="*/ 2147483646 h 1389"/>
              <a:gd name="T68" fmla="*/ 2147483646 w 1114"/>
              <a:gd name="T69" fmla="*/ 2147483646 h 1389"/>
              <a:gd name="T70" fmla="*/ 2147483646 w 1114"/>
              <a:gd name="T71" fmla="*/ 2147483646 h 1389"/>
              <a:gd name="T72" fmla="*/ 2147483646 w 1114"/>
              <a:gd name="T73" fmla="*/ 2147483646 h 1389"/>
              <a:gd name="T74" fmla="*/ 2147483646 w 1114"/>
              <a:gd name="T75" fmla="*/ 2147483646 h 1389"/>
              <a:gd name="T76" fmla="*/ 2147483646 w 1114"/>
              <a:gd name="T77" fmla="*/ 2147483646 h 1389"/>
              <a:gd name="T78" fmla="*/ 2147483646 w 1114"/>
              <a:gd name="T79" fmla="*/ 2147483646 h 1389"/>
              <a:gd name="T80" fmla="*/ 0 w 1114"/>
              <a:gd name="T81" fmla="*/ 2147483646 h 13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14" h="1389">
                <a:moveTo>
                  <a:pt x="0" y="1388"/>
                </a:moveTo>
                <a:lnTo>
                  <a:pt x="67" y="1341"/>
                </a:lnTo>
                <a:lnTo>
                  <a:pt x="157" y="1329"/>
                </a:lnTo>
                <a:lnTo>
                  <a:pt x="180" y="1318"/>
                </a:lnTo>
                <a:lnTo>
                  <a:pt x="236" y="1283"/>
                </a:lnTo>
                <a:lnTo>
                  <a:pt x="281" y="1224"/>
                </a:lnTo>
                <a:lnTo>
                  <a:pt x="315" y="1155"/>
                </a:lnTo>
                <a:lnTo>
                  <a:pt x="350" y="1077"/>
                </a:lnTo>
                <a:lnTo>
                  <a:pt x="371" y="1015"/>
                </a:lnTo>
                <a:lnTo>
                  <a:pt x="416" y="910"/>
                </a:lnTo>
                <a:lnTo>
                  <a:pt x="443" y="822"/>
                </a:lnTo>
                <a:lnTo>
                  <a:pt x="461" y="735"/>
                </a:lnTo>
                <a:lnTo>
                  <a:pt x="495" y="513"/>
                </a:lnTo>
                <a:lnTo>
                  <a:pt x="506" y="408"/>
                </a:lnTo>
                <a:lnTo>
                  <a:pt x="529" y="303"/>
                </a:lnTo>
                <a:lnTo>
                  <a:pt x="562" y="129"/>
                </a:lnTo>
                <a:lnTo>
                  <a:pt x="573" y="70"/>
                </a:lnTo>
                <a:lnTo>
                  <a:pt x="596" y="12"/>
                </a:lnTo>
                <a:lnTo>
                  <a:pt x="629" y="0"/>
                </a:lnTo>
                <a:lnTo>
                  <a:pt x="652" y="0"/>
                </a:lnTo>
                <a:lnTo>
                  <a:pt x="675" y="0"/>
                </a:lnTo>
                <a:lnTo>
                  <a:pt x="697" y="12"/>
                </a:lnTo>
                <a:lnTo>
                  <a:pt x="716" y="33"/>
                </a:lnTo>
                <a:lnTo>
                  <a:pt x="725" y="51"/>
                </a:lnTo>
                <a:lnTo>
                  <a:pt x="742" y="70"/>
                </a:lnTo>
                <a:lnTo>
                  <a:pt x="753" y="129"/>
                </a:lnTo>
                <a:lnTo>
                  <a:pt x="776" y="222"/>
                </a:lnTo>
                <a:lnTo>
                  <a:pt x="791" y="285"/>
                </a:lnTo>
                <a:lnTo>
                  <a:pt x="809" y="362"/>
                </a:lnTo>
                <a:lnTo>
                  <a:pt x="843" y="478"/>
                </a:lnTo>
                <a:lnTo>
                  <a:pt x="865" y="548"/>
                </a:lnTo>
                <a:lnTo>
                  <a:pt x="888" y="653"/>
                </a:lnTo>
                <a:lnTo>
                  <a:pt x="920" y="810"/>
                </a:lnTo>
                <a:lnTo>
                  <a:pt x="955" y="956"/>
                </a:lnTo>
                <a:lnTo>
                  <a:pt x="974" y="1062"/>
                </a:lnTo>
                <a:lnTo>
                  <a:pt x="989" y="1155"/>
                </a:lnTo>
                <a:lnTo>
                  <a:pt x="1022" y="1239"/>
                </a:lnTo>
                <a:lnTo>
                  <a:pt x="1057" y="1306"/>
                </a:lnTo>
                <a:lnTo>
                  <a:pt x="1079" y="1341"/>
                </a:lnTo>
                <a:lnTo>
                  <a:pt x="1113" y="1388"/>
                </a:lnTo>
                <a:lnTo>
                  <a:pt x="0" y="1388"/>
                </a:lnTo>
              </a:path>
            </a:pathLst>
          </a:custGeom>
          <a:solidFill>
            <a:srgbClr val="59759C"/>
          </a:solidFill>
          <a:ln w="254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5" name="Freeform 8">
            <a:extLst>
              <a:ext uri="{FF2B5EF4-FFF2-40B4-BE49-F238E27FC236}">
                <a16:creationId xmlns:a16="http://schemas.microsoft.com/office/drawing/2014/main" id="{BC1D0CF9-4E65-DF4B-8205-C8D17645B794}"/>
              </a:ext>
            </a:extLst>
          </p:cNvPr>
          <p:cNvSpPr>
            <a:spLocks/>
          </p:cNvSpPr>
          <p:nvPr/>
        </p:nvSpPr>
        <p:spPr bwMode="auto">
          <a:xfrm>
            <a:off x="3690938" y="2757488"/>
            <a:ext cx="2268537" cy="2214562"/>
          </a:xfrm>
          <a:custGeom>
            <a:avLst/>
            <a:gdLst>
              <a:gd name="T0" fmla="*/ 0 w 1429"/>
              <a:gd name="T1" fmla="*/ 2147483646 h 1395"/>
              <a:gd name="T2" fmla="*/ 2147483646 w 1429"/>
              <a:gd name="T3" fmla="*/ 2147483646 h 1395"/>
              <a:gd name="T4" fmla="*/ 2147483646 w 1429"/>
              <a:gd name="T5" fmla="*/ 2147483646 h 1395"/>
              <a:gd name="T6" fmla="*/ 2147483646 w 1429"/>
              <a:gd name="T7" fmla="*/ 2147483646 h 1395"/>
              <a:gd name="T8" fmla="*/ 2147483646 w 1429"/>
              <a:gd name="T9" fmla="*/ 2147483646 h 1395"/>
              <a:gd name="T10" fmla="*/ 2147483646 w 1429"/>
              <a:gd name="T11" fmla="*/ 2147483646 h 1395"/>
              <a:gd name="T12" fmla="*/ 2147483646 w 1429"/>
              <a:gd name="T13" fmla="*/ 2147483646 h 1395"/>
              <a:gd name="T14" fmla="*/ 2147483646 w 1429"/>
              <a:gd name="T15" fmla="*/ 2147483646 h 1395"/>
              <a:gd name="T16" fmla="*/ 2147483646 w 1429"/>
              <a:gd name="T17" fmla="*/ 2147483646 h 1395"/>
              <a:gd name="T18" fmla="*/ 2147483646 w 1429"/>
              <a:gd name="T19" fmla="*/ 2147483646 h 1395"/>
              <a:gd name="T20" fmla="*/ 2147483646 w 1429"/>
              <a:gd name="T21" fmla="*/ 2147483646 h 1395"/>
              <a:gd name="T22" fmla="*/ 2147483646 w 1429"/>
              <a:gd name="T23" fmla="*/ 2147483646 h 1395"/>
              <a:gd name="T24" fmla="*/ 2147483646 w 1429"/>
              <a:gd name="T25" fmla="*/ 2147483646 h 1395"/>
              <a:gd name="T26" fmla="*/ 2147483646 w 1429"/>
              <a:gd name="T27" fmla="*/ 2147483646 h 1395"/>
              <a:gd name="T28" fmla="*/ 2147483646 w 1429"/>
              <a:gd name="T29" fmla="*/ 2147483646 h 1395"/>
              <a:gd name="T30" fmla="*/ 2147483646 w 1429"/>
              <a:gd name="T31" fmla="*/ 2147483646 h 1395"/>
              <a:gd name="T32" fmla="*/ 2147483646 w 1429"/>
              <a:gd name="T33" fmla="*/ 2147483646 h 1395"/>
              <a:gd name="T34" fmla="*/ 2147483646 w 1429"/>
              <a:gd name="T35" fmla="*/ 2147483646 h 1395"/>
              <a:gd name="T36" fmla="*/ 2147483646 w 1429"/>
              <a:gd name="T37" fmla="*/ 2147483646 h 1395"/>
              <a:gd name="T38" fmla="*/ 2147483646 w 1429"/>
              <a:gd name="T39" fmla="*/ 0 h 1395"/>
              <a:gd name="T40" fmla="*/ 2147483646 w 1429"/>
              <a:gd name="T41" fmla="*/ 2147483646 h 1395"/>
              <a:gd name="T42" fmla="*/ 2147483646 w 1429"/>
              <a:gd name="T43" fmla="*/ 2147483646 h 1395"/>
              <a:gd name="T44" fmla="*/ 2147483646 w 1429"/>
              <a:gd name="T45" fmla="*/ 2147483646 h 1395"/>
              <a:gd name="T46" fmla="*/ 2147483646 w 1429"/>
              <a:gd name="T47" fmla="*/ 2147483646 h 1395"/>
              <a:gd name="T48" fmla="*/ 2147483646 w 1429"/>
              <a:gd name="T49" fmla="*/ 2147483646 h 1395"/>
              <a:gd name="T50" fmla="*/ 2147483646 w 1429"/>
              <a:gd name="T51" fmla="*/ 2147483646 h 1395"/>
              <a:gd name="T52" fmla="*/ 2147483646 w 1429"/>
              <a:gd name="T53" fmla="*/ 2147483646 h 1395"/>
              <a:gd name="T54" fmla="*/ 2147483646 w 1429"/>
              <a:gd name="T55" fmla="*/ 2147483646 h 1395"/>
              <a:gd name="T56" fmla="*/ 2147483646 w 1429"/>
              <a:gd name="T57" fmla="*/ 2147483646 h 1395"/>
              <a:gd name="T58" fmla="*/ 2147483646 w 1429"/>
              <a:gd name="T59" fmla="*/ 2147483646 h 1395"/>
              <a:gd name="T60" fmla="*/ 2147483646 w 1429"/>
              <a:gd name="T61" fmla="*/ 2147483646 h 1395"/>
              <a:gd name="T62" fmla="*/ 2147483646 w 1429"/>
              <a:gd name="T63" fmla="*/ 2147483646 h 1395"/>
              <a:gd name="T64" fmla="*/ 2147483646 w 1429"/>
              <a:gd name="T65" fmla="*/ 2147483646 h 1395"/>
              <a:gd name="T66" fmla="*/ 2147483646 w 1429"/>
              <a:gd name="T67" fmla="*/ 2147483646 h 1395"/>
              <a:gd name="T68" fmla="*/ 2147483646 w 1429"/>
              <a:gd name="T69" fmla="*/ 2147483646 h 1395"/>
              <a:gd name="T70" fmla="*/ 2147483646 w 1429"/>
              <a:gd name="T71" fmla="*/ 2147483646 h 1395"/>
              <a:gd name="T72" fmla="*/ 2147483646 w 1429"/>
              <a:gd name="T73" fmla="*/ 2147483646 h 1395"/>
              <a:gd name="T74" fmla="*/ 2147483646 w 1429"/>
              <a:gd name="T75" fmla="*/ 2147483646 h 1395"/>
              <a:gd name="T76" fmla="*/ 2147483646 w 1429"/>
              <a:gd name="T77" fmla="*/ 2147483646 h 1395"/>
              <a:gd name="T78" fmla="*/ 2147483646 w 1429"/>
              <a:gd name="T79" fmla="*/ 2147483646 h 1395"/>
              <a:gd name="T80" fmla="*/ 0 w 1429"/>
              <a:gd name="T81" fmla="*/ 2147483646 h 13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395">
                <a:moveTo>
                  <a:pt x="0" y="1394"/>
                </a:moveTo>
                <a:lnTo>
                  <a:pt x="111" y="1350"/>
                </a:lnTo>
                <a:lnTo>
                  <a:pt x="202" y="1335"/>
                </a:lnTo>
                <a:lnTo>
                  <a:pt x="231" y="1324"/>
                </a:lnTo>
                <a:lnTo>
                  <a:pt x="303" y="1289"/>
                </a:lnTo>
                <a:lnTo>
                  <a:pt x="361" y="1230"/>
                </a:lnTo>
                <a:lnTo>
                  <a:pt x="404" y="1161"/>
                </a:lnTo>
                <a:lnTo>
                  <a:pt x="444" y="1083"/>
                </a:lnTo>
                <a:lnTo>
                  <a:pt x="476" y="1021"/>
                </a:lnTo>
                <a:lnTo>
                  <a:pt x="534" y="916"/>
                </a:lnTo>
                <a:lnTo>
                  <a:pt x="567" y="831"/>
                </a:lnTo>
                <a:lnTo>
                  <a:pt x="592" y="741"/>
                </a:lnTo>
                <a:lnTo>
                  <a:pt x="635" y="519"/>
                </a:lnTo>
                <a:lnTo>
                  <a:pt x="663" y="402"/>
                </a:lnTo>
                <a:lnTo>
                  <a:pt x="696" y="267"/>
                </a:lnTo>
                <a:lnTo>
                  <a:pt x="722" y="135"/>
                </a:lnTo>
                <a:lnTo>
                  <a:pt x="736" y="76"/>
                </a:lnTo>
                <a:lnTo>
                  <a:pt x="765" y="18"/>
                </a:lnTo>
                <a:lnTo>
                  <a:pt x="808" y="6"/>
                </a:lnTo>
                <a:lnTo>
                  <a:pt x="834" y="0"/>
                </a:lnTo>
                <a:lnTo>
                  <a:pt x="858" y="3"/>
                </a:lnTo>
                <a:lnTo>
                  <a:pt x="880" y="6"/>
                </a:lnTo>
                <a:lnTo>
                  <a:pt x="895" y="18"/>
                </a:lnTo>
                <a:lnTo>
                  <a:pt x="918" y="33"/>
                </a:lnTo>
                <a:lnTo>
                  <a:pt x="939" y="75"/>
                </a:lnTo>
                <a:lnTo>
                  <a:pt x="967" y="135"/>
                </a:lnTo>
                <a:lnTo>
                  <a:pt x="995" y="228"/>
                </a:lnTo>
                <a:lnTo>
                  <a:pt x="1023" y="294"/>
                </a:lnTo>
                <a:lnTo>
                  <a:pt x="1053" y="396"/>
                </a:lnTo>
                <a:lnTo>
                  <a:pt x="1082" y="484"/>
                </a:lnTo>
                <a:lnTo>
                  <a:pt x="1104" y="561"/>
                </a:lnTo>
                <a:lnTo>
                  <a:pt x="1131" y="660"/>
                </a:lnTo>
                <a:lnTo>
                  <a:pt x="1164" y="786"/>
                </a:lnTo>
                <a:lnTo>
                  <a:pt x="1212" y="957"/>
                </a:lnTo>
                <a:lnTo>
                  <a:pt x="1239" y="1059"/>
                </a:lnTo>
                <a:lnTo>
                  <a:pt x="1269" y="1161"/>
                </a:lnTo>
                <a:lnTo>
                  <a:pt x="1305" y="1257"/>
                </a:lnTo>
                <a:lnTo>
                  <a:pt x="1356" y="1312"/>
                </a:lnTo>
                <a:lnTo>
                  <a:pt x="1385" y="1347"/>
                </a:lnTo>
                <a:lnTo>
                  <a:pt x="1428" y="1394"/>
                </a:lnTo>
                <a:lnTo>
                  <a:pt x="0" y="1394"/>
                </a:lnTo>
              </a:path>
            </a:pathLst>
          </a:custGeom>
          <a:solidFill>
            <a:srgbClr val="59759C"/>
          </a:solidFill>
          <a:ln w="254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6" name="Freeform 9">
            <a:extLst>
              <a:ext uri="{FF2B5EF4-FFF2-40B4-BE49-F238E27FC236}">
                <a16:creationId xmlns:a16="http://schemas.microsoft.com/office/drawing/2014/main" id="{FF525D8C-6F81-D044-BA1A-3F6CB4ACD28A}"/>
              </a:ext>
            </a:extLst>
          </p:cNvPr>
          <p:cNvSpPr>
            <a:spLocks/>
          </p:cNvSpPr>
          <p:nvPr/>
        </p:nvSpPr>
        <p:spPr bwMode="auto">
          <a:xfrm>
            <a:off x="6272213" y="4648200"/>
            <a:ext cx="2220912" cy="320675"/>
          </a:xfrm>
          <a:custGeom>
            <a:avLst/>
            <a:gdLst>
              <a:gd name="T0" fmla="*/ 0 w 1399"/>
              <a:gd name="T1" fmla="*/ 2147483646 h 202"/>
              <a:gd name="T2" fmla="*/ 2147483646 w 1399"/>
              <a:gd name="T3" fmla="*/ 2147483646 h 202"/>
              <a:gd name="T4" fmla="*/ 2147483646 w 1399"/>
              <a:gd name="T5" fmla="*/ 2147483646 h 202"/>
              <a:gd name="T6" fmla="*/ 2147483646 w 1399"/>
              <a:gd name="T7" fmla="*/ 2147483646 h 202"/>
              <a:gd name="T8" fmla="*/ 2147483646 w 1399"/>
              <a:gd name="T9" fmla="*/ 2147483646 h 202"/>
              <a:gd name="T10" fmla="*/ 2147483646 w 1399"/>
              <a:gd name="T11" fmla="*/ 2147483646 h 202"/>
              <a:gd name="T12" fmla="*/ 2147483646 w 1399"/>
              <a:gd name="T13" fmla="*/ 2147483646 h 202"/>
              <a:gd name="T14" fmla="*/ 2147483646 w 1399"/>
              <a:gd name="T15" fmla="*/ 2147483646 h 202"/>
              <a:gd name="T16" fmla="*/ 2147483646 w 1399"/>
              <a:gd name="T17" fmla="*/ 2147483646 h 202"/>
              <a:gd name="T18" fmla="*/ 2147483646 w 1399"/>
              <a:gd name="T19" fmla="*/ 2147483646 h 202"/>
              <a:gd name="T20" fmla="*/ 2147483646 w 1399"/>
              <a:gd name="T21" fmla="*/ 2147483646 h 202"/>
              <a:gd name="T22" fmla="*/ 2147483646 w 1399"/>
              <a:gd name="T23" fmla="*/ 2147483646 h 202"/>
              <a:gd name="T24" fmla="*/ 2147483646 w 1399"/>
              <a:gd name="T25" fmla="*/ 2147483646 h 202"/>
              <a:gd name="T26" fmla="*/ 2147483646 w 1399"/>
              <a:gd name="T27" fmla="*/ 2147483646 h 202"/>
              <a:gd name="T28" fmla="*/ 2147483646 w 1399"/>
              <a:gd name="T29" fmla="*/ 2147483646 h 202"/>
              <a:gd name="T30" fmla="*/ 2147483646 w 1399"/>
              <a:gd name="T31" fmla="*/ 2147483646 h 202"/>
              <a:gd name="T32" fmla="*/ 2147483646 w 1399"/>
              <a:gd name="T33" fmla="*/ 2147483646 h 202"/>
              <a:gd name="T34" fmla="*/ 2147483646 w 1399"/>
              <a:gd name="T35" fmla="*/ 2147483646 h 202"/>
              <a:gd name="T36" fmla="*/ 2147483646 w 1399"/>
              <a:gd name="T37" fmla="*/ 2147483646 h 202"/>
              <a:gd name="T38" fmla="*/ 2147483646 w 1399"/>
              <a:gd name="T39" fmla="*/ 0 h 202"/>
              <a:gd name="T40" fmla="*/ 2147483646 w 1399"/>
              <a:gd name="T41" fmla="*/ 2147483646 h 202"/>
              <a:gd name="T42" fmla="*/ 2147483646 w 1399"/>
              <a:gd name="T43" fmla="*/ 2147483646 h 202"/>
              <a:gd name="T44" fmla="*/ 2147483646 w 1399"/>
              <a:gd name="T45" fmla="*/ 2147483646 h 202"/>
              <a:gd name="T46" fmla="*/ 2147483646 w 1399"/>
              <a:gd name="T47" fmla="*/ 2147483646 h 202"/>
              <a:gd name="T48" fmla="*/ 2147483646 w 1399"/>
              <a:gd name="T49" fmla="*/ 2147483646 h 202"/>
              <a:gd name="T50" fmla="*/ 2147483646 w 1399"/>
              <a:gd name="T51" fmla="*/ 2147483646 h 202"/>
              <a:gd name="T52" fmla="*/ 2147483646 w 1399"/>
              <a:gd name="T53" fmla="*/ 2147483646 h 202"/>
              <a:gd name="T54" fmla="*/ 2147483646 w 1399"/>
              <a:gd name="T55" fmla="*/ 2147483646 h 202"/>
              <a:gd name="T56" fmla="*/ 2147483646 w 1399"/>
              <a:gd name="T57" fmla="*/ 2147483646 h 202"/>
              <a:gd name="T58" fmla="*/ 2147483646 w 1399"/>
              <a:gd name="T59" fmla="*/ 2147483646 h 202"/>
              <a:gd name="T60" fmla="*/ 2147483646 w 1399"/>
              <a:gd name="T61" fmla="*/ 2147483646 h 202"/>
              <a:gd name="T62" fmla="*/ 2147483646 w 1399"/>
              <a:gd name="T63" fmla="*/ 2147483646 h 202"/>
              <a:gd name="T64" fmla="*/ 2147483646 w 1399"/>
              <a:gd name="T65" fmla="*/ 2147483646 h 202"/>
              <a:gd name="T66" fmla="*/ 2147483646 w 1399"/>
              <a:gd name="T67" fmla="*/ 2147483646 h 202"/>
              <a:gd name="T68" fmla="*/ 2147483646 w 1399"/>
              <a:gd name="T69" fmla="*/ 2147483646 h 202"/>
              <a:gd name="T70" fmla="*/ 2147483646 w 1399"/>
              <a:gd name="T71" fmla="*/ 2147483646 h 202"/>
              <a:gd name="T72" fmla="*/ 2147483646 w 1399"/>
              <a:gd name="T73" fmla="*/ 2147483646 h 202"/>
              <a:gd name="T74" fmla="*/ 2147483646 w 1399"/>
              <a:gd name="T75" fmla="*/ 2147483646 h 202"/>
              <a:gd name="T76" fmla="*/ 2147483646 w 1399"/>
              <a:gd name="T77" fmla="*/ 2147483646 h 202"/>
              <a:gd name="T78" fmla="*/ 0 w 1399"/>
              <a:gd name="T79" fmla="*/ 2147483646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99" h="202">
                <a:moveTo>
                  <a:pt x="0" y="201"/>
                </a:moveTo>
                <a:lnTo>
                  <a:pt x="99" y="198"/>
                </a:lnTo>
                <a:lnTo>
                  <a:pt x="192" y="194"/>
                </a:lnTo>
                <a:lnTo>
                  <a:pt x="240" y="192"/>
                </a:lnTo>
                <a:lnTo>
                  <a:pt x="291" y="188"/>
                </a:lnTo>
                <a:lnTo>
                  <a:pt x="348" y="179"/>
                </a:lnTo>
                <a:lnTo>
                  <a:pt x="390" y="169"/>
                </a:lnTo>
                <a:lnTo>
                  <a:pt x="419" y="159"/>
                </a:lnTo>
                <a:lnTo>
                  <a:pt x="461" y="149"/>
                </a:lnTo>
                <a:lnTo>
                  <a:pt x="495" y="141"/>
                </a:lnTo>
                <a:lnTo>
                  <a:pt x="540" y="126"/>
                </a:lnTo>
                <a:lnTo>
                  <a:pt x="575" y="109"/>
                </a:lnTo>
                <a:lnTo>
                  <a:pt x="618" y="78"/>
                </a:lnTo>
                <a:lnTo>
                  <a:pt x="632" y="63"/>
                </a:lnTo>
                <a:lnTo>
                  <a:pt x="660" y="48"/>
                </a:lnTo>
                <a:lnTo>
                  <a:pt x="703" y="23"/>
                </a:lnTo>
                <a:lnTo>
                  <a:pt x="717" y="14"/>
                </a:lnTo>
                <a:lnTo>
                  <a:pt x="745" y="6"/>
                </a:lnTo>
                <a:lnTo>
                  <a:pt x="786" y="3"/>
                </a:lnTo>
                <a:lnTo>
                  <a:pt x="816" y="0"/>
                </a:lnTo>
                <a:lnTo>
                  <a:pt x="840" y="3"/>
                </a:lnTo>
                <a:lnTo>
                  <a:pt x="859" y="5"/>
                </a:lnTo>
                <a:lnTo>
                  <a:pt x="887" y="11"/>
                </a:lnTo>
                <a:lnTo>
                  <a:pt x="901" y="13"/>
                </a:lnTo>
                <a:lnTo>
                  <a:pt x="930" y="14"/>
                </a:lnTo>
                <a:lnTo>
                  <a:pt x="944" y="23"/>
                </a:lnTo>
                <a:lnTo>
                  <a:pt x="972" y="36"/>
                </a:lnTo>
                <a:lnTo>
                  <a:pt x="996" y="48"/>
                </a:lnTo>
                <a:lnTo>
                  <a:pt x="1015" y="56"/>
                </a:lnTo>
                <a:lnTo>
                  <a:pt x="1058" y="73"/>
                </a:lnTo>
                <a:lnTo>
                  <a:pt x="1086" y="83"/>
                </a:lnTo>
                <a:lnTo>
                  <a:pt x="1114" y="98"/>
                </a:lnTo>
                <a:lnTo>
                  <a:pt x="1157" y="126"/>
                </a:lnTo>
                <a:lnTo>
                  <a:pt x="1197" y="156"/>
                </a:lnTo>
                <a:lnTo>
                  <a:pt x="1242" y="169"/>
                </a:lnTo>
                <a:lnTo>
                  <a:pt x="1281" y="183"/>
                </a:lnTo>
                <a:lnTo>
                  <a:pt x="1327" y="191"/>
                </a:lnTo>
                <a:lnTo>
                  <a:pt x="1362" y="195"/>
                </a:lnTo>
                <a:lnTo>
                  <a:pt x="1398" y="201"/>
                </a:lnTo>
                <a:lnTo>
                  <a:pt x="0" y="201"/>
                </a:lnTo>
              </a:path>
            </a:pathLst>
          </a:custGeom>
          <a:solidFill>
            <a:srgbClr val="59759C"/>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7" name="Rectangle 10">
            <a:extLst>
              <a:ext uri="{FF2B5EF4-FFF2-40B4-BE49-F238E27FC236}">
                <a16:creationId xmlns:a16="http://schemas.microsoft.com/office/drawing/2014/main" id="{6FEF181C-0973-D54A-B166-F03A3AD9DA5D}"/>
              </a:ext>
            </a:extLst>
          </p:cNvPr>
          <p:cNvSpPr>
            <a:spLocks noChangeArrowheads="1"/>
          </p:cNvSpPr>
          <p:nvPr/>
        </p:nvSpPr>
        <p:spPr bwMode="auto">
          <a:xfrm>
            <a:off x="6400800" y="1958975"/>
            <a:ext cx="20859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Growing Bacteria</a:t>
            </a:r>
          </a:p>
        </p:txBody>
      </p:sp>
      <p:sp>
        <p:nvSpPr>
          <p:cNvPr id="50188" name="Rectangle 11">
            <a:extLst>
              <a:ext uri="{FF2B5EF4-FFF2-40B4-BE49-F238E27FC236}">
                <a16:creationId xmlns:a16="http://schemas.microsoft.com/office/drawing/2014/main" id="{3E8E8FFC-711D-5947-8460-F93F1B71CF0E}"/>
              </a:ext>
            </a:extLst>
          </p:cNvPr>
          <p:cNvSpPr>
            <a:spLocks noChangeArrowheads="1"/>
          </p:cNvSpPr>
          <p:nvPr/>
        </p:nvSpPr>
        <p:spPr bwMode="auto">
          <a:xfrm>
            <a:off x="1211263" y="1912938"/>
            <a:ext cx="18129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latin typeface="Arial" panose="020B0604020202020204" pitchFamily="34" charset="0"/>
              </a:rPr>
              <a:t>Initial Culture</a:t>
            </a:r>
          </a:p>
        </p:txBody>
      </p:sp>
      <p:sp>
        <p:nvSpPr>
          <p:cNvPr id="50189" name="Rectangle 12">
            <a:extLst>
              <a:ext uri="{FF2B5EF4-FFF2-40B4-BE49-F238E27FC236}">
                <a16:creationId xmlns:a16="http://schemas.microsoft.com/office/drawing/2014/main" id="{139D06D9-FB9F-FA4C-8DBE-12D9C45ED47D}"/>
              </a:ext>
            </a:extLst>
          </p:cNvPr>
          <p:cNvSpPr>
            <a:spLocks noChangeArrowheads="1"/>
          </p:cNvSpPr>
          <p:nvPr/>
        </p:nvSpPr>
        <p:spPr bwMode="auto">
          <a:xfrm>
            <a:off x="4005263" y="1935163"/>
            <a:ext cx="1720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45' Incubation</a:t>
            </a:r>
          </a:p>
        </p:txBody>
      </p:sp>
      <p:sp>
        <p:nvSpPr>
          <p:cNvPr id="50190" name="Line 13">
            <a:extLst>
              <a:ext uri="{FF2B5EF4-FFF2-40B4-BE49-F238E27FC236}">
                <a16:creationId xmlns:a16="http://schemas.microsoft.com/office/drawing/2014/main" id="{82E93112-6BE5-E748-93DE-4419B35C0CBB}"/>
              </a:ext>
            </a:extLst>
          </p:cNvPr>
          <p:cNvSpPr>
            <a:spLocks noChangeShapeType="1"/>
          </p:cNvSpPr>
          <p:nvPr/>
        </p:nvSpPr>
        <p:spPr bwMode="auto">
          <a:xfrm flipH="1">
            <a:off x="7548563" y="2381250"/>
            <a:ext cx="52387" cy="167798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Freeform 14">
            <a:extLst>
              <a:ext uri="{FF2B5EF4-FFF2-40B4-BE49-F238E27FC236}">
                <a16:creationId xmlns:a16="http://schemas.microsoft.com/office/drawing/2014/main" id="{2198DAAB-E698-F642-89C7-C8708D1F4B35}"/>
              </a:ext>
            </a:extLst>
          </p:cNvPr>
          <p:cNvSpPr>
            <a:spLocks/>
          </p:cNvSpPr>
          <p:nvPr/>
        </p:nvSpPr>
        <p:spPr bwMode="auto">
          <a:xfrm>
            <a:off x="7404100" y="3984625"/>
            <a:ext cx="336550" cy="512763"/>
          </a:xfrm>
          <a:custGeom>
            <a:avLst/>
            <a:gdLst>
              <a:gd name="T0" fmla="*/ 2147483646 w 212"/>
              <a:gd name="T1" fmla="*/ 2147483646 h 323"/>
              <a:gd name="T2" fmla="*/ 2147483646 w 212"/>
              <a:gd name="T3" fmla="*/ 2147483646 h 323"/>
              <a:gd name="T4" fmla="*/ 2147483646 w 212"/>
              <a:gd name="T5" fmla="*/ 2147483646 h 323"/>
              <a:gd name="T6" fmla="*/ 2147483646 w 212"/>
              <a:gd name="T7" fmla="*/ 2147483646 h 323"/>
              <a:gd name="T8" fmla="*/ 2147483646 w 212"/>
              <a:gd name="T9" fmla="*/ 2147483646 h 323"/>
              <a:gd name="T10" fmla="*/ 2147483646 w 212"/>
              <a:gd name="T11" fmla="*/ 2147483646 h 323"/>
              <a:gd name="T12" fmla="*/ 2147483646 w 212"/>
              <a:gd name="T13" fmla="*/ 2147483646 h 323"/>
              <a:gd name="T14" fmla="*/ 2147483646 w 212"/>
              <a:gd name="T15" fmla="*/ 2147483646 h 323"/>
              <a:gd name="T16" fmla="*/ 2147483646 w 212"/>
              <a:gd name="T17" fmla="*/ 2147483646 h 323"/>
              <a:gd name="T18" fmla="*/ 2147483646 w 212"/>
              <a:gd name="T19" fmla="*/ 2147483646 h 323"/>
              <a:gd name="T20" fmla="*/ 2147483646 w 212"/>
              <a:gd name="T21" fmla="*/ 2147483646 h 323"/>
              <a:gd name="T22" fmla="*/ 2147483646 w 212"/>
              <a:gd name="T23" fmla="*/ 2147483646 h 323"/>
              <a:gd name="T24" fmla="*/ 2147483646 w 212"/>
              <a:gd name="T25" fmla="*/ 2147483646 h 323"/>
              <a:gd name="T26" fmla="*/ 2147483646 w 212"/>
              <a:gd name="T27" fmla="*/ 2147483646 h 323"/>
              <a:gd name="T28" fmla="*/ 2147483646 w 212"/>
              <a:gd name="T29" fmla="*/ 2147483646 h 323"/>
              <a:gd name="T30" fmla="*/ 2147483646 w 212"/>
              <a:gd name="T31" fmla="*/ 2147483646 h 323"/>
              <a:gd name="T32" fmla="*/ 2147483646 w 212"/>
              <a:gd name="T33" fmla="*/ 2147483646 h 323"/>
              <a:gd name="T34" fmla="*/ 2147483646 w 212"/>
              <a:gd name="T35" fmla="*/ 2147483646 h 323"/>
              <a:gd name="T36" fmla="*/ 2147483646 w 212"/>
              <a:gd name="T37" fmla="*/ 2147483646 h 323"/>
              <a:gd name="T38" fmla="*/ 2147483646 w 212"/>
              <a:gd name="T39" fmla="*/ 2147483646 h 323"/>
              <a:gd name="T40" fmla="*/ 2147483646 w 212"/>
              <a:gd name="T41" fmla="*/ 2147483646 h 323"/>
              <a:gd name="T42" fmla="*/ 2147483646 w 212"/>
              <a:gd name="T43" fmla="*/ 2147483646 h 323"/>
              <a:gd name="T44" fmla="*/ 2147483646 w 212"/>
              <a:gd name="T45" fmla="*/ 2147483646 h 323"/>
              <a:gd name="T46" fmla="*/ 2147483646 w 212"/>
              <a:gd name="T47" fmla="*/ 2147483646 h 323"/>
              <a:gd name="T48" fmla="*/ 2147483646 w 212"/>
              <a:gd name="T49" fmla="*/ 2147483646 h 323"/>
              <a:gd name="T50" fmla="*/ 2147483646 w 212"/>
              <a:gd name="T51" fmla="*/ 2147483646 h 323"/>
              <a:gd name="T52" fmla="*/ 2147483646 w 212"/>
              <a:gd name="T53" fmla="*/ 2147483646 h 323"/>
              <a:gd name="T54" fmla="*/ 2147483646 w 212"/>
              <a:gd name="T55" fmla="*/ 2147483646 h 323"/>
              <a:gd name="T56" fmla="*/ 2147483646 w 212"/>
              <a:gd name="T57" fmla="*/ 2147483646 h 323"/>
              <a:gd name="T58" fmla="*/ 2147483646 w 212"/>
              <a:gd name="T59" fmla="*/ 2147483646 h 323"/>
              <a:gd name="T60" fmla="*/ 2147483646 w 212"/>
              <a:gd name="T61" fmla="*/ 2147483646 h 323"/>
              <a:gd name="T62" fmla="*/ 2147483646 w 212"/>
              <a:gd name="T63" fmla="*/ 2147483646 h 323"/>
              <a:gd name="T64" fmla="*/ 2147483646 w 212"/>
              <a:gd name="T65" fmla="*/ 2147483646 h 323"/>
              <a:gd name="T66" fmla="*/ 2147483646 w 212"/>
              <a:gd name="T67" fmla="*/ 2147483646 h 323"/>
              <a:gd name="T68" fmla="*/ 0 w 212"/>
              <a:gd name="T69" fmla="*/ 2147483646 h 323"/>
              <a:gd name="T70" fmla="*/ 2147483646 w 212"/>
              <a:gd name="T71" fmla="*/ 2147483646 h 323"/>
              <a:gd name="T72" fmla="*/ 2147483646 w 212"/>
              <a:gd name="T73" fmla="*/ 2147483646 h 323"/>
              <a:gd name="T74" fmla="*/ 2147483646 w 212"/>
              <a:gd name="T75" fmla="*/ 2147483646 h 323"/>
              <a:gd name="T76" fmla="*/ 2147483646 w 212"/>
              <a:gd name="T77" fmla="*/ 2147483646 h 323"/>
              <a:gd name="T78" fmla="*/ 2147483646 w 212"/>
              <a:gd name="T79" fmla="*/ 2147483646 h 323"/>
              <a:gd name="T80" fmla="*/ 2147483646 w 212"/>
              <a:gd name="T81" fmla="*/ 2147483646 h 323"/>
              <a:gd name="T82" fmla="*/ 2147483646 w 212"/>
              <a:gd name="T83" fmla="*/ 2147483646 h 323"/>
              <a:gd name="T84" fmla="*/ 2147483646 w 212"/>
              <a:gd name="T85" fmla="*/ 2147483646 h 3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2" h="323">
                <a:moveTo>
                  <a:pt x="104" y="302"/>
                </a:moveTo>
                <a:lnTo>
                  <a:pt x="100" y="322"/>
                </a:lnTo>
                <a:lnTo>
                  <a:pt x="104" y="301"/>
                </a:lnTo>
                <a:lnTo>
                  <a:pt x="109" y="281"/>
                </a:lnTo>
                <a:lnTo>
                  <a:pt x="114" y="260"/>
                </a:lnTo>
                <a:lnTo>
                  <a:pt x="120" y="240"/>
                </a:lnTo>
                <a:lnTo>
                  <a:pt x="124" y="219"/>
                </a:lnTo>
                <a:lnTo>
                  <a:pt x="131" y="199"/>
                </a:lnTo>
                <a:lnTo>
                  <a:pt x="137" y="179"/>
                </a:lnTo>
                <a:lnTo>
                  <a:pt x="144" y="159"/>
                </a:lnTo>
                <a:lnTo>
                  <a:pt x="151" y="138"/>
                </a:lnTo>
                <a:lnTo>
                  <a:pt x="158" y="119"/>
                </a:lnTo>
                <a:lnTo>
                  <a:pt x="165" y="99"/>
                </a:lnTo>
                <a:lnTo>
                  <a:pt x="174" y="80"/>
                </a:lnTo>
                <a:lnTo>
                  <a:pt x="182" y="60"/>
                </a:lnTo>
                <a:lnTo>
                  <a:pt x="191" y="41"/>
                </a:lnTo>
                <a:lnTo>
                  <a:pt x="199" y="22"/>
                </a:lnTo>
                <a:lnTo>
                  <a:pt x="209" y="3"/>
                </a:lnTo>
                <a:lnTo>
                  <a:pt x="211" y="0"/>
                </a:lnTo>
                <a:lnTo>
                  <a:pt x="207" y="5"/>
                </a:lnTo>
                <a:lnTo>
                  <a:pt x="204" y="11"/>
                </a:lnTo>
                <a:lnTo>
                  <a:pt x="199" y="16"/>
                </a:lnTo>
                <a:lnTo>
                  <a:pt x="195" y="21"/>
                </a:lnTo>
                <a:lnTo>
                  <a:pt x="192" y="26"/>
                </a:lnTo>
                <a:lnTo>
                  <a:pt x="187" y="30"/>
                </a:lnTo>
                <a:lnTo>
                  <a:pt x="182" y="34"/>
                </a:lnTo>
                <a:lnTo>
                  <a:pt x="177" y="38"/>
                </a:lnTo>
                <a:lnTo>
                  <a:pt x="173" y="40"/>
                </a:lnTo>
                <a:lnTo>
                  <a:pt x="167" y="44"/>
                </a:lnTo>
                <a:lnTo>
                  <a:pt x="164" y="46"/>
                </a:lnTo>
                <a:lnTo>
                  <a:pt x="160" y="48"/>
                </a:lnTo>
                <a:lnTo>
                  <a:pt x="157" y="50"/>
                </a:lnTo>
                <a:lnTo>
                  <a:pt x="153" y="52"/>
                </a:lnTo>
                <a:lnTo>
                  <a:pt x="149" y="54"/>
                </a:lnTo>
                <a:lnTo>
                  <a:pt x="145" y="55"/>
                </a:lnTo>
                <a:lnTo>
                  <a:pt x="140" y="57"/>
                </a:lnTo>
                <a:lnTo>
                  <a:pt x="136" y="58"/>
                </a:lnTo>
                <a:lnTo>
                  <a:pt x="132" y="59"/>
                </a:lnTo>
                <a:lnTo>
                  <a:pt x="127" y="60"/>
                </a:lnTo>
                <a:lnTo>
                  <a:pt x="123" y="60"/>
                </a:lnTo>
                <a:lnTo>
                  <a:pt x="120" y="61"/>
                </a:lnTo>
                <a:lnTo>
                  <a:pt x="116" y="62"/>
                </a:lnTo>
                <a:lnTo>
                  <a:pt x="111" y="62"/>
                </a:lnTo>
                <a:lnTo>
                  <a:pt x="106" y="62"/>
                </a:lnTo>
                <a:lnTo>
                  <a:pt x="102" y="62"/>
                </a:lnTo>
                <a:lnTo>
                  <a:pt x="98" y="62"/>
                </a:lnTo>
                <a:lnTo>
                  <a:pt x="93" y="62"/>
                </a:lnTo>
                <a:lnTo>
                  <a:pt x="89" y="61"/>
                </a:lnTo>
                <a:lnTo>
                  <a:pt x="85" y="60"/>
                </a:lnTo>
                <a:lnTo>
                  <a:pt x="81" y="60"/>
                </a:lnTo>
                <a:lnTo>
                  <a:pt x="77" y="59"/>
                </a:lnTo>
                <a:lnTo>
                  <a:pt x="73" y="58"/>
                </a:lnTo>
                <a:lnTo>
                  <a:pt x="68" y="57"/>
                </a:lnTo>
                <a:lnTo>
                  <a:pt x="64" y="55"/>
                </a:lnTo>
                <a:lnTo>
                  <a:pt x="60" y="54"/>
                </a:lnTo>
                <a:lnTo>
                  <a:pt x="56" y="52"/>
                </a:lnTo>
                <a:lnTo>
                  <a:pt x="53" y="50"/>
                </a:lnTo>
                <a:lnTo>
                  <a:pt x="49" y="48"/>
                </a:lnTo>
                <a:lnTo>
                  <a:pt x="45" y="46"/>
                </a:lnTo>
                <a:lnTo>
                  <a:pt x="41" y="44"/>
                </a:lnTo>
                <a:lnTo>
                  <a:pt x="38" y="42"/>
                </a:lnTo>
                <a:lnTo>
                  <a:pt x="34" y="39"/>
                </a:lnTo>
                <a:lnTo>
                  <a:pt x="28" y="35"/>
                </a:lnTo>
                <a:lnTo>
                  <a:pt x="24" y="31"/>
                </a:lnTo>
                <a:lnTo>
                  <a:pt x="18" y="27"/>
                </a:lnTo>
                <a:lnTo>
                  <a:pt x="15" y="23"/>
                </a:lnTo>
                <a:lnTo>
                  <a:pt x="11" y="18"/>
                </a:lnTo>
                <a:lnTo>
                  <a:pt x="6" y="13"/>
                </a:lnTo>
                <a:lnTo>
                  <a:pt x="3" y="7"/>
                </a:lnTo>
                <a:lnTo>
                  <a:pt x="0" y="3"/>
                </a:lnTo>
                <a:lnTo>
                  <a:pt x="7" y="19"/>
                </a:lnTo>
                <a:lnTo>
                  <a:pt x="17" y="38"/>
                </a:lnTo>
                <a:lnTo>
                  <a:pt x="25" y="58"/>
                </a:lnTo>
                <a:lnTo>
                  <a:pt x="34" y="78"/>
                </a:lnTo>
                <a:lnTo>
                  <a:pt x="42" y="97"/>
                </a:lnTo>
                <a:lnTo>
                  <a:pt x="50" y="117"/>
                </a:lnTo>
                <a:lnTo>
                  <a:pt x="57" y="137"/>
                </a:lnTo>
                <a:lnTo>
                  <a:pt x="64" y="158"/>
                </a:lnTo>
                <a:lnTo>
                  <a:pt x="71" y="178"/>
                </a:lnTo>
                <a:lnTo>
                  <a:pt x="78" y="198"/>
                </a:lnTo>
                <a:lnTo>
                  <a:pt x="84" y="220"/>
                </a:lnTo>
                <a:lnTo>
                  <a:pt x="89" y="241"/>
                </a:lnTo>
                <a:lnTo>
                  <a:pt x="94" y="261"/>
                </a:lnTo>
                <a:lnTo>
                  <a:pt x="100" y="282"/>
                </a:lnTo>
                <a:lnTo>
                  <a:pt x="104" y="303"/>
                </a:lnTo>
                <a:lnTo>
                  <a:pt x="104" y="30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2" name="Rectangle 15">
            <a:extLst>
              <a:ext uri="{FF2B5EF4-FFF2-40B4-BE49-F238E27FC236}">
                <a16:creationId xmlns:a16="http://schemas.microsoft.com/office/drawing/2014/main" id="{7ECE5E5C-1E61-1445-847F-9908516C50AE}"/>
              </a:ext>
            </a:extLst>
          </p:cNvPr>
          <p:cNvSpPr>
            <a:spLocks noChangeArrowheads="1"/>
          </p:cNvSpPr>
          <p:nvPr/>
        </p:nvSpPr>
        <p:spPr bwMode="auto">
          <a:xfrm rot="-5400000">
            <a:off x="-97631" y="3096419"/>
            <a:ext cx="17224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latin typeface="Arial" panose="020B0604020202020204" pitchFamily="34" charset="0"/>
              </a:rPr>
              <a:t>Frequency</a:t>
            </a:r>
          </a:p>
        </p:txBody>
      </p:sp>
      <p:sp>
        <p:nvSpPr>
          <p:cNvPr id="50193" name="Rectangle 16">
            <a:extLst>
              <a:ext uri="{FF2B5EF4-FFF2-40B4-BE49-F238E27FC236}">
                <a16:creationId xmlns:a16="http://schemas.microsoft.com/office/drawing/2014/main" id="{FF817FAC-5731-6949-A9EF-ECA1F924633F}"/>
              </a:ext>
            </a:extLst>
          </p:cNvPr>
          <p:cNvSpPr>
            <a:spLocks noChangeArrowheads="1"/>
          </p:cNvSpPr>
          <p:nvPr/>
        </p:nvSpPr>
        <p:spPr bwMode="auto">
          <a:xfrm>
            <a:off x="2835275" y="5080000"/>
            <a:ext cx="34956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latin typeface="Arial" panose="020B0604020202020204" pitchFamily="34" charset="0"/>
              </a:rPr>
              <a:t>Fluorescence Intensity</a:t>
            </a:r>
          </a:p>
        </p:txBody>
      </p:sp>
      <p:sp>
        <p:nvSpPr>
          <p:cNvPr id="50194" name="Line 17">
            <a:extLst>
              <a:ext uri="{FF2B5EF4-FFF2-40B4-BE49-F238E27FC236}">
                <a16:creationId xmlns:a16="http://schemas.microsoft.com/office/drawing/2014/main" id="{16F1D4FE-FC94-534B-A6D4-7227F289EAC3}"/>
              </a:ext>
            </a:extLst>
          </p:cNvPr>
          <p:cNvSpPr>
            <a:spLocks noChangeShapeType="1"/>
          </p:cNvSpPr>
          <p:nvPr/>
        </p:nvSpPr>
        <p:spPr bwMode="auto">
          <a:xfrm>
            <a:off x="6483350" y="5334000"/>
            <a:ext cx="1739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ate Placeholder 1">
            <a:extLst>
              <a:ext uri="{FF2B5EF4-FFF2-40B4-BE49-F238E27FC236}">
                <a16:creationId xmlns:a16="http://schemas.microsoft.com/office/drawing/2014/main" id="{26A42F10-F341-F748-8139-F0B1A57DBE0E}"/>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57F7375-3BA2-3647-9BFF-E5D0029D7BE4}"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52226" name="Footer Placeholder 2">
            <a:extLst>
              <a:ext uri="{FF2B5EF4-FFF2-40B4-BE49-F238E27FC236}">
                <a16:creationId xmlns:a16="http://schemas.microsoft.com/office/drawing/2014/main" id="{FD1A2089-5E24-E94F-A6D6-5E603E15065B}"/>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pic>
        <p:nvPicPr>
          <p:cNvPr id="52227" name="Picture 2" descr="giardia1">
            <a:extLst>
              <a:ext uri="{FF2B5EF4-FFF2-40B4-BE49-F238E27FC236}">
                <a16:creationId xmlns:a16="http://schemas.microsoft.com/office/drawing/2014/main" id="{7A10A68A-D362-4C4F-A547-F013427B3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513" y="914400"/>
            <a:ext cx="1531900" cy="1447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3">
            <a:extLst>
              <a:ext uri="{FF2B5EF4-FFF2-40B4-BE49-F238E27FC236}">
                <a16:creationId xmlns:a16="http://schemas.microsoft.com/office/drawing/2014/main" id="{08B6302C-98DC-9848-851F-07420337FD2D}"/>
              </a:ext>
            </a:extLst>
          </p:cNvPr>
          <p:cNvSpPr>
            <a:spLocks noChangeArrowheads="1"/>
          </p:cNvSpPr>
          <p:nvPr/>
        </p:nvSpPr>
        <p:spPr bwMode="auto">
          <a:xfrm>
            <a:off x="552450" y="2076450"/>
            <a:ext cx="791051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sz="3600" dirty="0"/>
              <a:t>Detect any microbe present in sample</a:t>
            </a:r>
          </a:p>
          <a:p>
            <a:endParaRPr lang="en-US" altLang="en-US" sz="3600" dirty="0"/>
          </a:p>
          <a:p>
            <a:pPr>
              <a:buFontTx/>
              <a:buChar char="•"/>
            </a:pPr>
            <a:r>
              <a:rPr lang="en-US" altLang="en-US" sz="3600" dirty="0"/>
              <a:t>Determine if the microbe is viable</a:t>
            </a:r>
          </a:p>
          <a:p>
            <a:endParaRPr lang="en-US" altLang="en-US" sz="3600" dirty="0"/>
          </a:p>
          <a:p>
            <a:pPr>
              <a:buFontTx/>
              <a:buChar char="•"/>
            </a:pPr>
            <a:r>
              <a:rPr lang="en-US" altLang="en-US" sz="3600" dirty="0"/>
              <a:t>Determine if a particular species or strain</a:t>
            </a:r>
          </a:p>
          <a:p>
            <a:r>
              <a:rPr lang="en-US" altLang="en-US" sz="3600" dirty="0"/>
              <a:t> of organism is present in sample</a:t>
            </a:r>
          </a:p>
        </p:txBody>
      </p:sp>
      <p:sp>
        <p:nvSpPr>
          <p:cNvPr id="52229" name="Rectangle 4">
            <a:extLst>
              <a:ext uri="{FF2B5EF4-FFF2-40B4-BE49-F238E27FC236}">
                <a16:creationId xmlns:a16="http://schemas.microsoft.com/office/drawing/2014/main" id="{FDD98DC1-A585-F848-A662-81E80EFA93FB}"/>
              </a:ext>
            </a:extLst>
          </p:cNvPr>
          <p:cNvSpPr>
            <a:spLocks noChangeArrowheads="1"/>
          </p:cNvSpPr>
          <p:nvPr/>
        </p:nvSpPr>
        <p:spPr bwMode="auto">
          <a:xfrm>
            <a:off x="141288" y="0"/>
            <a:ext cx="7848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solidFill>
                  <a:schemeClr val="tx2"/>
                </a:solidFill>
                <a:latin typeface="Arial" panose="020B0604020202020204" pitchFamily="34" charset="0"/>
              </a:rPr>
              <a:t>Strategies for Detection of Microorganisms</a:t>
            </a:r>
          </a:p>
          <a:p>
            <a:pPr algn="ctr"/>
            <a:endParaRPr lang="en-US" altLang="en-US" sz="3200">
              <a:solidFill>
                <a:schemeClr val="tx2"/>
              </a:solidFill>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3">
            <a:extLst>
              <a:ext uri="{FF2B5EF4-FFF2-40B4-BE49-F238E27FC236}">
                <a16:creationId xmlns:a16="http://schemas.microsoft.com/office/drawing/2014/main" id="{BD33587A-EBFE-814D-88C5-2CB2F60A2FEC}"/>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194DC1D-831B-8842-884A-A0730FC65F21}"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7410" name="Footer Placeholder 4">
            <a:extLst>
              <a:ext uri="{FF2B5EF4-FFF2-40B4-BE49-F238E27FC236}">
                <a16:creationId xmlns:a16="http://schemas.microsoft.com/office/drawing/2014/main" id="{99DEB930-2C47-EC4F-8F3F-7869F9CAEE5C}"/>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14340" name="Rectangle 2">
            <a:extLst>
              <a:ext uri="{FF2B5EF4-FFF2-40B4-BE49-F238E27FC236}">
                <a16:creationId xmlns:a16="http://schemas.microsoft.com/office/drawing/2014/main" id="{C8B9843B-8F6E-8247-9726-874BE960B2A1}"/>
              </a:ext>
            </a:extLst>
          </p:cNvPr>
          <p:cNvSpPr>
            <a:spLocks noGrp="1" noChangeArrowheads="1"/>
          </p:cNvSpPr>
          <p:nvPr>
            <p:ph type="title"/>
          </p:nvPr>
        </p:nvSpPr>
        <p:spPr>
          <a:xfrm>
            <a:off x="0" y="0"/>
            <a:ext cx="6858000" cy="914400"/>
          </a:xfrm>
          <a:extLst>
            <a:ext uri="{91240B29-F687-4f45-9708-019B960494DF}"/>
          </a:extLst>
        </p:spPr>
        <p:txBody>
          <a:bodyPr lIns="90488" tIns="44450" rIns="90488" bIns="44450"/>
          <a:lstStyle/>
          <a:p>
            <a:pPr>
              <a:defRPr/>
            </a:pPr>
            <a:r>
              <a:rPr lang="en-US">
                <a:cs typeface="+mj-cs"/>
              </a:rPr>
              <a:t>Flow Cytometry &amp; Microbiology</a:t>
            </a:r>
          </a:p>
        </p:txBody>
      </p:sp>
      <p:sp>
        <p:nvSpPr>
          <p:cNvPr id="14341" name="Rectangle 3">
            <a:extLst>
              <a:ext uri="{FF2B5EF4-FFF2-40B4-BE49-F238E27FC236}">
                <a16:creationId xmlns:a16="http://schemas.microsoft.com/office/drawing/2014/main" id="{734FBC23-DFD4-AE4D-B3B0-2B07D5389FCC}"/>
              </a:ext>
            </a:extLst>
          </p:cNvPr>
          <p:cNvSpPr>
            <a:spLocks noGrp="1" noChangeArrowheads="1"/>
          </p:cNvSpPr>
          <p:nvPr>
            <p:ph type="body" idx="1"/>
          </p:nvPr>
        </p:nvSpPr>
        <p:spPr>
          <a:xfrm>
            <a:off x="876300" y="1752600"/>
            <a:ext cx="6572250" cy="2324100"/>
          </a:xfrm>
          <a:extLst>
            <a:ext uri="{91240B29-F687-4f45-9708-019B960494DF}"/>
          </a:extLst>
        </p:spPr>
        <p:txBody>
          <a:bodyPr lIns="90488" tIns="44450" rIns="90488" bIns="44450"/>
          <a:lstStyle/>
          <a:p>
            <a:pPr>
              <a:defRPr/>
            </a:pPr>
            <a:r>
              <a:rPr lang="en-US">
                <a:cs typeface="+mn-cs"/>
              </a:rPr>
              <a:t>History</a:t>
            </a:r>
          </a:p>
          <a:p>
            <a:pPr>
              <a:defRPr/>
            </a:pPr>
            <a:r>
              <a:rPr lang="en-US">
                <a:cs typeface="+mn-cs"/>
              </a:rPr>
              <a:t>Major problems</a:t>
            </a:r>
          </a:p>
          <a:p>
            <a:pPr>
              <a:defRPr/>
            </a:pPr>
            <a:r>
              <a:rPr lang="en-US">
                <a:cs typeface="+mn-cs"/>
              </a:rPr>
              <a:t>Potential applications</a:t>
            </a:r>
          </a:p>
          <a:p>
            <a:pPr>
              <a:defRPr/>
            </a:pPr>
            <a:r>
              <a:rPr lang="en-US">
                <a:cs typeface="+mn-cs"/>
              </a:rPr>
              <a:t>Clinical applications</a:t>
            </a:r>
          </a:p>
          <a:p>
            <a:pPr>
              <a:defRPr/>
            </a:pPr>
            <a:r>
              <a:rPr lang="en-US">
                <a:cs typeface="+mn-cs"/>
              </a:rPr>
              <a:t>Future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ate Placeholder 2">
            <a:extLst>
              <a:ext uri="{FF2B5EF4-FFF2-40B4-BE49-F238E27FC236}">
                <a16:creationId xmlns:a16="http://schemas.microsoft.com/office/drawing/2014/main" id="{5F5AC77F-AFFA-F04B-95CA-178123542BBF}"/>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CA7C0B8-B36E-944D-B33E-1630D9817233}"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54274" name="Footer Placeholder 3">
            <a:extLst>
              <a:ext uri="{FF2B5EF4-FFF2-40B4-BE49-F238E27FC236}">
                <a16:creationId xmlns:a16="http://schemas.microsoft.com/office/drawing/2014/main" id="{860EBE74-C660-D045-AB69-06775C0F6276}"/>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54275" name="Rectangle 3">
            <a:extLst>
              <a:ext uri="{FF2B5EF4-FFF2-40B4-BE49-F238E27FC236}">
                <a16:creationId xmlns:a16="http://schemas.microsoft.com/office/drawing/2014/main" id="{1C7B9D0F-07DF-3C49-98A6-12C5C45ABC2B}"/>
              </a:ext>
            </a:extLst>
          </p:cNvPr>
          <p:cNvSpPr>
            <a:spLocks noGrp="1" noChangeArrowheads="1"/>
          </p:cNvSpPr>
          <p:nvPr>
            <p:ph type="title"/>
          </p:nvPr>
        </p:nvSpPr>
        <p:spPr/>
        <p:txBody>
          <a:bodyPr lIns="90488" tIns="44450" rIns="90488" bIns="44450"/>
          <a:lstStyle/>
          <a:p>
            <a:br>
              <a:rPr lang="en-US" altLang="en-US" sz="2000">
                <a:ea typeface="ＭＳ Ｐゴシック" panose="020B0600070205080204" pitchFamily="34" charset="-128"/>
              </a:rPr>
            </a:br>
            <a:endParaRPr lang="en-US" altLang="en-US" sz="2000">
              <a:ea typeface="ＭＳ Ｐゴシック" panose="020B0600070205080204" pitchFamily="34" charset="-128"/>
            </a:endParaRPr>
          </a:p>
        </p:txBody>
      </p:sp>
      <p:sp>
        <p:nvSpPr>
          <p:cNvPr id="54276" name="Rectangle 4">
            <a:extLst>
              <a:ext uri="{FF2B5EF4-FFF2-40B4-BE49-F238E27FC236}">
                <a16:creationId xmlns:a16="http://schemas.microsoft.com/office/drawing/2014/main" id="{A3154A6F-1DC9-B54E-86D7-31809409028D}"/>
              </a:ext>
            </a:extLst>
          </p:cNvPr>
          <p:cNvSpPr>
            <a:spLocks noChangeArrowheads="1"/>
          </p:cNvSpPr>
          <p:nvPr/>
        </p:nvSpPr>
        <p:spPr bwMode="auto">
          <a:xfrm>
            <a:off x="545210" y="1447800"/>
            <a:ext cx="8570912"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50000"/>
              </a:lnSpc>
              <a:buFontTx/>
              <a:buChar char="•"/>
            </a:pPr>
            <a:r>
              <a:rPr lang="en-US" altLang="en-US" sz="3200" dirty="0"/>
              <a:t>Quality Control </a:t>
            </a:r>
          </a:p>
          <a:p>
            <a:pPr>
              <a:lnSpc>
                <a:spcPct val="150000"/>
              </a:lnSpc>
              <a:buFontTx/>
              <a:buChar char="•"/>
            </a:pPr>
            <a:r>
              <a:rPr lang="en-US" altLang="en-US" sz="3200" dirty="0"/>
              <a:t>Light scatter of bacteria</a:t>
            </a:r>
          </a:p>
          <a:p>
            <a:pPr>
              <a:lnSpc>
                <a:spcPct val="150000"/>
              </a:lnSpc>
              <a:buFontTx/>
              <a:buChar char="•"/>
            </a:pPr>
            <a:r>
              <a:rPr lang="en-US" altLang="en-US" sz="3200" dirty="0"/>
              <a:t>Detection of bacteria using fluorescent dyes </a:t>
            </a:r>
          </a:p>
          <a:p>
            <a:pPr>
              <a:lnSpc>
                <a:spcPct val="150000"/>
              </a:lnSpc>
              <a:buFontTx/>
              <a:buChar char="•"/>
            </a:pPr>
            <a:r>
              <a:rPr lang="en-US" altLang="en-US" sz="3200" dirty="0"/>
              <a:t>Organism viability</a:t>
            </a:r>
            <a:endParaRPr lang="en-US" altLang="en-US" sz="2000" dirty="0"/>
          </a:p>
          <a:p>
            <a:pPr>
              <a:lnSpc>
                <a:spcPct val="150000"/>
              </a:lnSpc>
              <a:buFontTx/>
              <a:buChar char="•"/>
            </a:pPr>
            <a:r>
              <a:rPr lang="en-US" altLang="en-US" sz="3200" dirty="0"/>
              <a:t>Specific identification of pathogenic bacteria</a:t>
            </a:r>
          </a:p>
        </p:txBody>
      </p:sp>
      <p:sp>
        <p:nvSpPr>
          <p:cNvPr id="54277" name="TextBox 1">
            <a:extLst>
              <a:ext uri="{FF2B5EF4-FFF2-40B4-BE49-F238E27FC236}">
                <a16:creationId xmlns:a16="http://schemas.microsoft.com/office/drawing/2014/main" id="{F309D9E1-DB07-EC44-AAAA-FBC61DF88412}"/>
              </a:ext>
            </a:extLst>
          </p:cNvPr>
          <p:cNvSpPr txBox="1">
            <a:spLocks noChangeArrowheads="1"/>
          </p:cNvSpPr>
          <p:nvPr/>
        </p:nvSpPr>
        <p:spPr bwMode="auto">
          <a:xfrm>
            <a:off x="2133600" y="152400"/>
            <a:ext cx="551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600" b="1">
                <a:latin typeface="Times New Roman" panose="02020603050405020304" pitchFamily="18" charset="0"/>
              </a:rPr>
              <a:t>Five Strategic Components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2">
            <a:extLst>
              <a:ext uri="{FF2B5EF4-FFF2-40B4-BE49-F238E27FC236}">
                <a16:creationId xmlns:a16="http://schemas.microsoft.com/office/drawing/2014/main" id="{CA4CAE6D-8C7A-A34B-876C-BCEBBAD33118}"/>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8DDEAD2-70E3-8144-9D4D-801CC534EA8B}"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56322" name="Footer Placeholder 3">
            <a:extLst>
              <a:ext uri="{FF2B5EF4-FFF2-40B4-BE49-F238E27FC236}">
                <a16:creationId xmlns:a16="http://schemas.microsoft.com/office/drawing/2014/main" id="{6EF89B9F-5E2C-0847-8FA7-91C2417EFCB7}"/>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33796" name="Rectangle 2">
            <a:extLst>
              <a:ext uri="{FF2B5EF4-FFF2-40B4-BE49-F238E27FC236}">
                <a16:creationId xmlns:a16="http://schemas.microsoft.com/office/drawing/2014/main" id="{F40D3254-9D0D-9349-8DBA-912FA9292AC6}"/>
              </a:ext>
            </a:extLst>
          </p:cNvPr>
          <p:cNvSpPr>
            <a:spLocks noGrp="1" noChangeArrowheads="1"/>
          </p:cNvSpPr>
          <p:nvPr>
            <p:ph type="title"/>
          </p:nvPr>
        </p:nvSpPr>
        <p:spPr>
          <a:xfrm>
            <a:off x="0" y="0"/>
            <a:ext cx="9144000" cy="762000"/>
          </a:xfrm>
          <a:extLst>
            <a:ext uri="{91240B29-F687-4f45-9708-019B960494DF}"/>
          </a:extLst>
        </p:spPr>
        <p:txBody>
          <a:bodyPr lIns="90488" tIns="44450" rIns="90488" bIns="44450"/>
          <a:lstStyle/>
          <a:p>
            <a:pPr algn="l">
              <a:defRPr/>
            </a:pPr>
            <a:r>
              <a:rPr lang="en-US" sz="2500">
                <a:cs typeface="+mj-cs"/>
              </a:rPr>
              <a:t>Quality Control Procedures for Microbiological Applications </a:t>
            </a:r>
          </a:p>
        </p:txBody>
      </p:sp>
      <p:sp>
        <p:nvSpPr>
          <p:cNvPr id="56324" name="Rectangle 3">
            <a:extLst>
              <a:ext uri="{FF2B5EF4-FFF2-40B4-BE49-F238E27FC236}">
                <a16:creationId xmlns:a16="http://schemas.microsoft.com/office/drawing/2014/main" id="{9F7A7ACA-CD14-C940-B90C-D50196C53462}"/>
              </a:ext>
            </a:extLst>
          </p:cNvPr>
          <p:cNvSpPr>
            <a:spLocks noChangeArrowheads="1"/>
          </p:cNvSpPr>
          <p:nvPr/>
        </p:nvSpPr>
        <p:spPr bwMode="auto">
          <a:xfrm>
            <a:off x="536575" y="1808163"/>
            <a:ext cx="73056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a:t>Standard instrument set-up (alignment beads)</a:t>
            </a:r>
          </a:p>
          <a:p>
            <a:pPr>
              <a:buFontTx/>
              <a:buChar char="•"/>
            </a:pPr>
            <a:r>
              <a:rPr lang="en-US" altLang="en-US"/>
              <a:t>Filter sheath fluid and buffers with 0.1 um filter</a:t>
            </a:r>
          </a:p>
          <a:p>
            <a:pPr>
              <a:buFontTx/>
              <a:buChar char="•"/>
            </a:pPr>
            <a:r>
              <a:rPr lang="en-US" altLang="en-US"/>
              <a:t>Spike bacteria samples with latex beads </a:t>
            </a:r>
          </a:p>
          <a:p>
            <a:pPr>
              <a:buFontTx/>
              <a:buChar char="•"/>
            </a:pPr>
            <a:r>
              <a:rPr lang="en-US" altLang="en-US"/>
              <a:t>Reference standards for bacteria</a:t>
            </a:r>
          </a:p>
          <a:p>
            <a:r>
              <a:rPr lang="en-US" altLang="en-US"/>
              <a:t>	 </a:t>
            </a:r>
            <a:r>
              <a:rPr lang="en-US" altLang="en-US" sz="1800"/>
              <a:t>i.e. Fixed </a:t>
            </a:r>
            <a:r>
              <a:rPr lang="en-US" altLang="en-US" sz="1800" i="1"/>
              <a:t>E.coli</a:t>
            </a:r>
            <a:r>
              <a:rPr lang="en-US" altLang="en-US" sz="1800"/>
              <a:t> cells, </a:t>
            </a:r>
            <a:r>
              <a:rPr lang="en-US" altLang="en-US" sz="1800" i="1"/>
              <a:t>Bacillus</a:t>
            </a:r>
            <a:r>
              <a:rPr lang="en-US" altLang="en-US" sz="1800"/>
              <a:t> spores</a:t>
            </a:r>
            <a:r>
              <a:rPr lang="en-US" altLang="en-US"/>
              <a:t> </a:t>
            </a:r>
          </a:p>
        </p:txBody>
      </p:sp>
      <p:sp>
        <p:nvSpPr>
          <p:cNvPr id="56325" name="Rectangle 4">
            <a:extLst>
              <a:ext uri="{FF2B5EF4-FFF2-40B4-BE49-F238E27FC236}">
                <a16:creationId xmlns:a16="http://schemas.microsoft.com/office/drawing/2014/main" id="{B49EF01F-CF88-D44E-9D74-1F4D49DFC79D}"/>
              </a:ext>
            </a:extLst>
          </p:cNvPr>
          <p:cNvSpPr>
            <a:spLocks noChangeArrowheads="1"/>
          </p:cNvSpPr>
          <p:nvPr/>
        </p:nvSpPr>
        <p:spPr bwMode="auto">
          <a:xfrm>
            <a:off x="1223963" y="5307013"/>
            <a:ext cx="43100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i="1"/>
              <a:t>Bacillus subtilis </a:t>
            </a:r>
            <a:r>
              <a:rPr lang="en-US" altLang="en-US" sz="2000"/>
              <a:t>spores spiked</a:t>
            </a:r>
          </a:p>
          <a:p>
            <a:r>
              <a:rPr lang="en-US" altLang="en-US" sz="2000"/>
              <a:t>with 1.0 um latex beads. </a:t>
            </a:r>
          </a:p>
        </p:txBody>
      </p:sp>
      <p:pic>
        <p:nvPicPr>
          <p:cNvPr id="56326" name="Picture 5">
            <a:extLst>
              <a:ext uri="{FF2B5EF4-FFF2-40B4-BE49-F238E27FC236}">
                <a16:creationId xmlns:a16="http://schemas.microsoft.com/office/drawing/2014/main" id="{3B7ADBF8-3ACE-E749-8CEB-F9FE71C4CA3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94038"/>
            <a:ext cx="3886200" cy="32305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27" name="Text Box 6">
            <a:extLst>
              <a:ext uri="{FF2B5EF4-FFF2-40B4-BE49-F238E27FC236}">
                <a16:creationId xmlns:a16="http://schemas.microsoft.com/office/drawing/2014/main" id="{964BCF02-39FA-0B40-85D4-1380CD917EBA}"/>
              </a:ext>
            </a:extLst>
          </p:cNvPr>
          <p:cNvSpPr txBox="1">
            <a:spLocks noChangeArrowheads="1"/>
          </p:cNvSpPr>
          <p:nvPr/>
        </p:nvSpPr>
        <p:spPr bwMode="auto">
          <a:xfrm>
            <a:off x="6810375" y="2828925"/>
            <a:ext cx="14573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chemeClr val="bg1"/>
                </a:solidFill>
                <a:latin typeface="Coronet" pitchFamily="66" charset="0"/>
              </a:rPr>
              <a:t>6um bead</a:t>
            </a:r>
          </a:p>
        </p:txBody>
      </p:sp>
      <p:sp>
        <p:nvSpPr>
          <p:cNvPr id="56328" name="Line 7">
            <a:extLst>
              <a:ext uri="{FF2B5EF4-FFF2-40B4-BE49-F238E27FC236}">
                <a16:creationId xmlns:a16="http://schemas.microsoft.com/office/drawing/2014/main" id="{5F56B0FD-772A-6544-92A4-70D600A50035}"/>
              </a:ext>
            </a:extLst>
          </p:cNvPr>
          <p:cNvSpPr>
            <a:spLocks noChangeShapeType="1"/>
          </p:cNvSpPr>
          <p:nvPr/>
        </p:nvSpPr>
        <p:spPr bwMode="auto">
          <a:xfrm>
            <a:off x="7835900" y="3089275"/>
            <a:ext cx="504825" cy="28575"/>
          </a:xfrm>
          <a:prstGeom prst="line">
            <a:avLst/>
          </a:prstGeom>
          <a:noFill/>
          <a:ln w="1270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Date Placeholder 2">
            <a:extLst>
              <a:ext uri="{FF2B5EF4-FFF2-40B4-BE49-F238E27FC236}">
                <a16:creationId xmlns:a16="http://schemas.microsoft.com/office/drawing/2014/main" id="{86843F27-B44E-4B4C-8842-8A04E36E8CB3}"/>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9D711AC-DB06-4D48-B8C7-9E89F3B8C57E}"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58370" name="Footer Placeholder 3">
            <a:extLst>
              <a:ext uri="{FF2B5EF4-FFF2-40B4-BE49-F238E27FC236}">
                <a16:creationId xmlns:a16="http://schemas.microsoft.com/office/drawing/2014/main" id="{B6962BDF-3122-714B-B996-D54CCE56C032}"/>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58371" name="Rectangle 2">
            <a:extLst>
              <a:ext uri="{FF2B5EF4-FFF2-40B4-BE49-F238E27FC236}">
                <a16:creationId xmlns:a16="http://schemas.microsoft.com/office/drawing/2014/main" id="{DC12B900-1E87-504C-A041-9B5B66D4C995}"/>
              </a:ext>
            </a:extLst>
          </p:cNvPr>
          <p:cNvSpPr>
            <a:spLocks noChangeArrowheads="1"/>
          </p:cNvSpPr>
          <p:nvPr/>
        </p:nvSpPr>
        <p:spPr bwMode="auto">
          <a:xfrm>
            <a:off x="650875" y="2039938"/>
            <a:ext cx="79343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buFontTx/>
              <a:buChar char="•"/>
            </a:pPr>
            <a:r>
              <a:rPr lang="en-US" altLang="en-US" sz="3200"/>
              <a:t>Set discriminator or threshold to reduce </a:t>
            </a:r>
          </a:p>
          <a:p>
            <a:pPr lvl="1"/>
            <a:r>
              <a:rPr lang="en-US" altLang="en-US" sz="3200"/>
              <a:t>    amount of debris</a:t>
            </a:r>
          </a:p>
          <a:p>
            <a:pPr lvl="1"/>
            <a:endParaRPr lang="en-US" altLang="en-US" sz="3200"/>
          </a:p>
          <a:p>
            <a:pPr lvl="1">
              <a:buFontTx/>
              <a:buChar char="•"/>
            </a:pPr>
            <a:r>
              <a:rPr lang="en-US" altLang="en-US" sz="3200"/>
              <a:t>Establish regions of interest</a:t>
            </a:r>
          </a:p>
          <a:p>
            <a:pPr lvl="1"/>
            <a:endParaRPr lang="en-US" altLang="en-US" sz="3200"/>
          </a:p>
          <a:p>
            <a:pPr lvl="1">
              <a:buFontTx/>
              <a:buChar char="•"/>
            </a:pPr>
            <a:r>
              <a:rPr lang="en-US" altLang="en-US" sz="3200"/>
              <a:t>Spike bacterial samples with latex beads </a:t>
            </a:r>
          </a:p>
          <a:p>
            <a:pPr lvl="1"/>
            <a:r>
              <a:rPr lang="en-US" altLang="en-US" sz="3200"/>
              <a:t>   of known size</a:t>
            </a:r>
          </a:p>
        </p:txBody>
      </p:sp>
      <p:sp>
        <p:nvSpPr>
          <p:cNvPr id="34821" name="Rectangle 3">
            <a:extLst>
              <a:ext uri="{FF2B5EF4-FFF2-40B4-BE49-F238E27FC236}">
                <a16:creationId xmlns:a16="http://schemas.microsoft.com/office/drawing/2014/main" id="{7B2EF2DF-C716-5246-856C-A52A9E696F1E}"/>
              </a:ext>
            </a:extLst>
          </p:cNvPr>
          <p:cNvSpPr>
            <a:spLocks noGrp="1" noChangeArrowheads="1"/>
          </p:cNvSpPr>
          <p:nvPr>
            <p:ph type="title"/>
          </p:nvPr>
        </p:nvSpPr>
        <p:spPr>
          <a:xfrm>
            <a:off x="-76200" y="381000"/>
            <a:ext cx="9144000" cy="914400"/>
          </a:xfrm>
          <a:extLst>
            <a:ext uri="{91240B29-F687-4f45-9708-019B960494DF}"/>
          </a:extLst>
        </p:spPr>
        <p:txBody>
          <a:bodyPr lIns="90488" tIns="44450" rIns="90488" bIns="44450"/>
          <a:lstStyle/>
          <a:p>
            <a:pPr>
              <a:defRPr/>
            </a:pPr>
            <a:r>
              <a:rPr lang="en-US" sz="2800" b="1" dirty="0">
                <a:cs typeface="+mj-cs"/>
              </a:rPr>
              <a:t>Light scattering profiles for qualitative analysis of  pathogenic bacteria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Date Placeholder 2">
            <a:extLst>
              <a:ext uri="{FF2B5EF4-FFF2-40B4-BE49-F238E27FC236}">
                <a16:creationId xmlns:a16="http://schemas.microsoft.com/office/drawing/2014/main" id="{9A16A27D-747F-824B-89AB-334AE4B599E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1EE132E-1130-3942-90C6-4630E12BAC19}"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60418" name="Footer Placeholder 3">
            <a:extLst>
              <a:ext uri="{FF2B5EF4-FFF2-40B4-BE49-F238E27FC236}">
                <a16:creationId xmlns:a16="http://schemas.microsoft.com/office/drawing/2014/main" id="{9718F6C2-8677-DF43-82F3-FB989EAC0B3E}"/>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35844" name="Rectangle 2">
            <a:extLst>
              <a:ext uri="{FF2B5EF4-FFF2-40B4-BE49-F238E27FC236}">
                <a16:creationId xmlns:a16="http://schemas.microsoft.com/office/drawing/2014/main" id="{8716BA14-B501-9A4D-87F4-CEC1D667C16C}"/>
              </a:ext>
            </a:extLst>
          </p:cNvPr>
          <p:cNvSpPr>
            <a:spLocks noGrp="1" noChangeArrowheads="1"/>
          </p:cNvSpPr>
          <p:nvPr>
            <p:ph type="title"/>
          </p:nvPr>
        </p:nvSpPr>
        <p:spPr>
          <a:xfrm>
            <a:off x="228600" y="0"/>
            <a:ext cx="6629400" cy="685800"/>
          </a:xfrm>
          <a:extLst>
            <a:ext uri="{91240B29-F687-4f45-9708-019B960494DF}"/>
          </a:extLst>
        </p:spPr>
        <p:txBody>
          <a:bodyPr lIns="90488" tIns="44450" rIns="90488" bIns="44450"/>
          <a:lstStyle/>
          <a:p>
            <a:pPr algn="l">
              <a:defRPr/>
            </a:pPr>
            <a:r>
              <a:rPr lang="en-US">
                <a:cs typeface="+mj-cs"/>
              </a:rPr>
              <a:t>Prokaryotes vs. Eukaryotes </a:t>
            </a:r>
          </a:p>
        </p:txBody>
      </p:sp>
      <p:sp>
        <p:nvSpPr>
          <p:cNvPr id="60420" name="Rectangle 3">
            <a:extLst>
              <a:ext uri="{FF2B5EF4-FFF2-40B4-BE49-F238E27FC236}">
                <a16:creationId xmlns:a16="http://schemas.microsoft.com/office/drawing/2014/main" id="{0AADC08E-EAD1-1B49-BB78-AF7EE9FCD1B1}"/>
              </a:ext>
            </a:extLst>
          </p:cNvPr>
          <p:cNvSpPr>
            <a:spLocks noChangeArrowheads="1"/>
          </p:cNvSpPr>
          <p:nvPr/>
        </p:nvSpPr>
        <p:spPr bwMode="auto">
          <a:xfrm>
            <a:off x="381000" y="708025"/>
            <a:ext cx="8572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Comparison of light scatter profiles of prokaryotes and eukaryotes. </a:t>
            </a:r>
          </a:p>
        </p:txBody>
      </p:sp>
      <p:grpSp>
        <p:nvGrpSpPr>
          <p:cNvPr id="60421" name="Group 4">
            <a:extLst>
              <a:ext uri="{FF2B5EF4-FFF2-40B4-BE49-F238E27FC236}">
                <a16:creationId xmlns:a16="http://schemas.microsoft.com/office/drawing/2014/main" id="{273C844C-504A-A94D-933C-A766A6CD89F8}"/>
              </a:ext>
            </a:extLst>
          </p:cNvPr>
          <p:cNvGrpSpPr>
            <a:grpSpLocks/>
          </p:cNvGrpSpPr>
          <p:nvPr/>
        </p:nvGrpSpPr>
        <p:grpSpPr bwMode="auto">
          <a:xfrm>
            <a:off x="4976813" y="1247775"/>
            <a:ext cx="2954337" cy="2978150"/>
            <a:chOff x="3231" y="1199"/>
            <a:chExt cx="1869" cy="1900"/>
          </a:xfrm>
        </p:grpSpPr>
        <p:pic>
          <p:nvPicPr>
            <p:cNvPr id="60427" name="Picture 5">
              <a:extLst>
                <a:ext uri="{FF2B5EF4-FFF2-40B4-BE49-F238E27FC236}">
                  <a16:creationId xmlns:a16="http://schemas.microsoft.com/office/drawing/2014/main" id="{EDA529C7-5211-444D-AF4C-FD0EEC87DB6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 y="1199"/>
              <a:ext cx="1852" cy="186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428" name="Rectangle 6">
              <a:extLst>
                <a:ext uri="{FF2B5EF4-FFF2-40B4-BE49-F238E27FC236}">
                  <a16:creationId xmlns:a16="http://schemas.microsoft.com/office/drawing/2014/main" id="{AC5B3FA5-033E-E34E-B0FD-F2FC52D53DE3}"/>
                </a:ext>
              </a:extLst>
            </p:cNvPr>
            <p:cNvSpPr>
              <a:spLocks noChangeArrowheads="1"/>
            </p:cNvSpPr>
            <p:nvPr/>
          </p:nvSpPr>
          <p:spPr bwMode="auto">
            <a:xfrm>
              <a:off x="3929" y="2907"/>
              <a:ext cx="3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a:solidFill>
                    <a:schemeClr val="bg1"/>
                  </a:solidFill>
                </a:rPr>
                <a:t>90 LS</a:t>
              </a:r>
            </a:p>
          </p:txBody>
        </p:sp>
        <p:sp>
          <p:nvSpPr>
            <p:cNvPr id="60429" name="Rectangle 7">
              <a:extLst>
                <a:ext uri="{FF2B5EF4-FFF2-40B4-BE49-F238E27FC236}">
                  <a16:creationId xmlns:a16="http://schemas.microsoft.com/office/drawing/2014/main" id="{9C7E0B97-0BB9-B743-9284-4A9577AB5671}"/>
                </a:ext>
              </a:extLst>
            </p:cNvPr>
            <p:cNvSpPr>
              <a:spLocks noChangeArrowheads="1"/>
            </p:cNvSpPr>
            <p:nvPr/>
          </p:nvSpPr>
          <p:spPr bwMode="auto">
            <a:xfrm rot="-5400000">
              <a:off x="3206" y="2060"/>
              <a:ext cx="24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a:solidFill>
                    <a:schemeClr val="bg1"/>
                  </a:solidFill>
                </a:rPr>
                <a:t>FS</a:t>
              </a:r>
            </a:p>
          </p:txBody>
        </p:sp>
      </p:grpSp>
      <p:pic>
        <p:nvPicPr>
          <p:cNvPr id="60422" name="Picture 8">
            <a:extLst>
              <a:ext uri="{FF2B5EF4-FFF2-40B4-BE49-F238E27FC236}">
                <a16:creationId xmlns:a16="http://schemas.microsoft.com/office/drawing/2014/main" id="{86255E71-54FF-EB42-A072-16FB11A36ED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1254125"/>
            <a:ext cx="2790825" cy="29400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423" name="Rectangle 9">
            <a:extLst>
              <a:ext uri="{FF2B5EF4-FFF2-40B4-BE49-F238E27FC236}">
                <a16:creationId xmlns:a16="http://schemas.microsoft.com/office/drawing/2014/main" id="{82B0EEAD-AEBC-9043-B2A1-13ED81D052E4}"/>
              </a:ext>
            </a:extLst>
          </p:cNvPr>
          <p:cNvSpPr>
            <a:spLocks noChangeArrowheads="1"/>
          </p:cNvSpPr>
          <p:nvPr/>
        </p:nvSpPr>
        <p:spPr bwMode="auto">
          <a:xfrm>
            <a:off x="277813" y="4397375"/>
            <a:ext cx="8310562"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sz="1800"/>
              <a:t>Size, mass, nucleic acid and protein content of bacteria is 1/1000 of mammalian cells</a:t>
            </a:r>
          </a:p>
          <a:p>
            <a:endParaRPr lang="en-US" altLang="en-US" sz="1800"/>
          </a:p>
          <a:p>
            <a:pPr>
              <a:buFontTx/>
              <a:buChar char="•"/>
            </a:pPr>
            <a:r>
              <a:rPr lang="en-US" altLang="en-US" sz="1800"/>
              <a:t>In bacteria, considerable variation in accessibility of cell interior to dyes </a:t>
            </a:r>
          </a:p>
          <a:p>
            <a:r>
              <a:rPr lang="en-US" altLang="en-US" sz="1800"/>
              <a:t>		-gram-negative vs. gram-positive</a:t>
            </a:r>
          </a:p>
          <a:p>
            <a:r>
              <a:rPr lang="en-US" altLang="en-US" sz="1800"/>
              <a:t>		-vegetative cells vs. spores </a:t>
            </a:r>
          </a:p>
          <a:p>
            <a:r>
              <a:rPr lang="en-US" altLang="en-US" sz="1800"/>
              <a:t>		-capsule formation</a:t>
            </a:r>
          </a:p>
          <a:p>
            <a:r>
              <a:rPr lang="en-US" altLang="en-US" sz="1800"/>
              <a:t>		-efflux pump</a:t>
            </a:r>
          </a:p>
        </p:txBody>
      </p:sp>
      <p:sp>
        <p:nvSpPr>
          <p:cNvPr id="60424" name="Rectangle 10">
            <a:extLst>
              <a:ext uri="{FF2B5EF4-FFF2-40B4-BE49-F238E27FC236}">
                <a16:creationId xmlns:a16="http://schemas.microsoft.com/office/drawing/2014/main" id="{5C3937B0-151E-DE4C-97A4-7B573455BBBA}"/>
              </a:ext>
            </a:extLst>
          </p:cNvPr>
          <p:cNvSpPr>
            <a:spLocks noChangeArrowheads="1"/>
          </p:cNvSpPr>
          <p:nvPr/>
        </p:nvSpPr>
        <p:spPr bwMode="auto">
          <a:xfrm>
            <a:off x="2246313" y="3449638"/>
            <a:ext cx="1709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chemeClr val="bg1"/>
                </a:solidFill>
                <a:latin typeface="Coronet" pitchFamily="66" charset="0"/>
              </a:rPr>
              <a:t>Bacterial mixture</a:t>
            </a:r>
          </a:p>
        </p:txBody>
      </p:sp>
      <p:sp>
        <p:nvSpPr>
          <p:cNvPr id="60425" name="Rectangle 11">
            <a:extLst>
              <a:ext uri="{FF2B5EF4-FFF2-40B4-BE49-F238E27FC236}">
                <a16:creationId xmlns:a16="http://schemas.microsoft.com/office/drawing/2014/main" id="{DC29B826-1540-DF40-9904-7447A217E904}"/>
              </a:ext>
            </a:extLst>
          </p:cNvPr>
          <p:cNvSpPr>
            <a:spLocks noChangeArrowheads="1"/>
          </p:cNvSpPr>
          <p:nvPr/>
        </p:nvSpPr>
        <p:spPr bwMode="auto">
          <a:xfrm>
            <a:off x="5867400" y="3124200"/>
            <a:ext cx="251618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Coronet" pitchFamily="66" charset="0"/>
              </a:rPr>
              <a:t>Lysed whole blood</a:t>
            </a:r>
          </a:p>
        </p:txBody>
      </p:sp>
      <p:sp>
        <p:nvSpPr>
          <p:cNvPr id="60426" name="Text Box 12">
            <a:extLst>
              <a:ext uri="{FF2B5EF4-FFF2-40B4-BE49-F238E27FC236}">
                <a16:creationId xmlns:a16="http://schemas.microsoft.com/office/drawing/2014/main" id="{124F3F66-A682-1C45-A643-9ECFE557C076}"/>
              </a:ext>
            </a:extLst>
          </p:cNvPr>
          <p:cNvSpPr txBox="1">
            <a:spLocks noChangeArrowheads="1"/>
          </p:cNvSpPr>
          <p:nvPr/>
        </p:nvSpPr>
        <p:spPr bwMode="auto">
          <a:xfrm>
            <a:off x="1990725" y="1471613"/>
            <a:ext cx="22002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latin typeface="Coronet" pitchFamily="66" charset="0"/>
              </a:rPr>
              <a:t>Mix of </a:t>
            </a:r>
            <a:r>
              <a:rPr lang="en-US" altLang="en-US" sz="2400" i="1">
                <a:latin typeface="Coronet" pitchFamily="66" charset="0"/>
              </a:rPr>
              <a:t>E.Coli</a:t>
            </a:r>
            <a:r>
              <a:rPr lang="en-US" altLang="en-US" sz="2400">
                <a:latin typeface="Coronet" pitchFamily="66" charset="0"/>
              </a:rPr>
              <a:t> and </a:t>
            </a:r>
            <a:r>
              <a:rPr lang="en-US" altLang="en-US" sz="2400" i="1">
                <a:latin typeface="Coronet" pitchFamily="66" charset="0"/>
              </a:rPr>
              <a:t>S.aureus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Date Placeholder 2">
            <a:extLst>
              <a:ext uri="{FF2B5EF4-FFF2-40B4-BE49-F238E27FC236}">
                <a16:creationId xmlns:a16="http://schemas.microsoft.com/office/drawing/2014/main" id="{A297CA8A-1749-9A4F-AEB7-1DB04F21534F}"/>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01B8E0E-B02B-8548-A85B-A6F9D8B8C1C4}"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62466" name="Footer Placeholder 3">
            <a:extLst>
              <a:ext uri="{FF2B5EF4-FFF2-40B4-BE49-F238E27FC236}">
                <a16:creationId xmlns:a16="http://schemas.microsoft.com/office/drawing/2014/main" id="{86F8C5F4-F8F0-3A45-B185-8A3A4BEDD9F6}"/>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36868" name="Rectangle 2">
            <a:extLst>
              <a:ext uri="{FF2B5EF4-FFF2-40B4-BE49-F238E27FC236}">
                <a16:creationId xmlns:a16="http://schemas.microsoft.com/office/drawing/2014/main" id="{9D6F65DE-E8AC-E049-B22E-98F003D9E679}"/>
              </a:ext>
            </a:extLst>
          </p:cNvPr>
          <p:cNvSpPr>
            <a:spLocks noGrp="1" noChangeArrowheads="1"/>
          </p:cNvSpPr>
          <p:nvPr>
            <p:ph type="title"/>
          </p:nvPr>
        </p:nvSpPr>
        <p:spPr>
          <a:xfrm>
            <a:off x="0" y="228600"/>
            <a:ext cx="8991600" cy="838200"/>
          </a:xfrm>
          <a:extLst>
            <a:ext uri="{91240B29-F687-4f45-9708-019B960494DF}"/>
          </a:extLst>
        </p:spPr>
        <p:txBody>
          <a:bodyPr lIns="90488" tIns="44450" rIns="90488" bIns="44450"/>
          <a:lstStyle/>
          <a:p>
            <a:pPr>
              <a:defRPr/>
            </a:pPr>
            <a:r>
              <a:rPr lang="en-US" sz="2400" b="1" dirty="0">
                <a:cs typeface="+mj-cs"/>
              </a:rPr>
              <a:t>Microbial Discrimination and Identification Using Light Scattering </a:t>
            </a:r>
            <a:br>
              <a:rPr lang="en-US" sz="2400" b="1" dirty="0">
                <a:cs typeface="+mj-cs"/>
              </a:rPr>
            </a:br>
            <a:endParaRPr lang="en-US" sz="2400" b="1" dirty="0">
              <a:cs typeface="+mj-cs"/>
            </a:endParaRPr>
          </a:p>
        </p:txBody>
      </p:sp>
      <p:sp>
        <p:nvSpPr>
          <p:cNvPr id="62468" name="Rectangle 3">
            <a:extLst>
              <a:ext uri="{FF2B5EF4-FFF2-40B4-BE49-F238E27FC236}">
                <a16:creationId xmlns:a16="http://schemas.microsoft.com/office/drawing/2014/main" id="{2F8898A9-E3D6-FC44-A78D-65495BD3A451}"/>
              </a:ext>
            </a:extLst>
          </p:cNvPr>
          <p:cNvSpPr>
            <a:spLocks noChangeArrowheads="1"/>
          </p:cNvSpPr>
          <p:nvPr/>
        </p:nvSpPr>
        <p:spPr bwMode="auto">
          <a:xfrm>
            <a:off x="1190625" y="1406525"/>
            <a:ext cx="570865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85000"/>
              </a:lnSpc>
              <a:buFontTx/>
              <a:buChar char=" "/>
            </a:pPr>
            <a:endParaRPr lang="en-US" altLang="en-US" sz="2800"/>
          </a:p>
          <a:p>
            <a:pPr>
              <a:lnSpc>
                <a:spcPct val="85000"/>
              </a:lnSpc>
              <a:buFontTx/>
              <a:buChar char="•"/>
            </a:pPr>
            <a:r>
              <a:rPr lang="en-US" altLang="en-US" sz="2800"/>
              <a:t> Debris and nonbiological particulates</a:t>
            </a:r>
          </a:p>
          <a:p>
            <a:pPr>
              <a:lnSpc>
                <a:spcPct val="85000"/>
              </a:lnSpc>
            </a:pPr>
            <a:r>
              <a:rPr lang="en-US" altLang="en-US" sz="2800"/>
              <a:t>	</a:t>
            </a:r>
          </a:p>
          <a:p>
            <a:pPr>
              <a:lnSpc>
                <a:spcPct val="85000"/>
              </a:lnSpc>
              <a:buFontTx/>
              <a:buChar char="•"/>
            </a:pPr>
            <a:r>
              <a:rPr lang="en-US" altLang="en-US" sz="2800"/>
              <a:t> Sample preparation</a:t>
            </a:r>
          </a:p>
          <a:p>
            <a:pPr>
              <a:lnSpc>
                <a:spcPct val="85000"/>
              </a:lnSpc>
            </a:pPr>
            <a:endParaRPr lang="en-US" altLang="en-US" sz="2800"/>
          </a:p>
          <a:p>
            <a:pPr>
              <a:lnSpc>
                <a:spcPct val="85000"/>
              </a:lnSpc>
              <a:buFontTx/>
              <a:buChar char="•"/>
            </a:pPr>
            <a:r>
              <a:rPr lang="en-US" altLang="en-US" sz="2800"/>
              <a:t> Growing bacteria</a:t>
            </a:r>
          </a:p>
          <a:p>
            <a:pPr>
              <a:lnSpc>
                <a:spcPct val="85000"/>
              </a:lnSpc>
            </a:pPr>
            <a:r>
              <a:rPr lang="en-US" altLang="en-US" sz="2800"/>
              <a:t>	single cells vs. chains/clusters</a:t>
            </a:r>
          </a:p>
          <a:p>
            <a:pPr>
              <a:lnSpc>
                <a:spcPct val="85000"/>
              </a:lnSpc>
            </a:pPr>
            <a:r>
              <a:rPr lang="en-US" altLang="en-US" sz="2800"/>
              <a:t>	</a:t>
            </a:r>
          </a:p>
          <a:p>
            <a:pPr>
              <a:lnSpc>
                <a:spcPct val="85000"/>
              </a:lnSpc>
              <a:buFontTx/>
              <a:buChar char="•"/>
            </a:pPr>
            <a:r>
              <a:rPr lang="en-US" altLang="en-US" sz="2800"/>
              <a:t> Mixed suspensions of bacteria</a:t>
            </a:r>
          </a:p>
          <a:p>
            <a:pPr>
              <a:lnSpc>
                <a:spcPct val="85000"/>
              </a:lnSpc>
            </a:pPr>
            <a:r>
              <a:rPr lang="en-US" altLang="en-US" sz="2800"/>
              <a:t>	size vs. refractive index</a:t>
            </a:r>
          </a:p>
          <a:p>
            <a:pPr lvl="2">
              <a:lnSpc>
                <a:spcPct val="85000"/>
              </a:lnSpc>
            </a:pPr>
            <a:r>
              <a:rPr lang="en-US" altLang="en-US" sz="2800"/>
              <a:t>vegetative vs. spores 	 </a:t>
            </a:r>
          </a:p>
          <a:p>
            <a:pPr latinLnBrk="1">
              <a:lnSpc>
                <a:spcPct val="85000"/>
              </a:lnSpc>
            </a:pPr>
            <a:endParaRPr lang="en-US" altLang="en-US" sz="28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Date Placeholder 2">
            <a:extLst>
              <a:ext uri="{FF2B5EF4-FFF2-40B4-BE49-F238E27FC236}">
                <a16:creationId xmlns:a16="http://schemas.microsoft.com/office/drawing/2014/main" id="{4273A024-87A9-CE42-B593-B48CE6D0F9DB}"/>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095AB4D-A3D3-D240-B643-6C95DE7526BA}"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64514" name="Footer Placeholder 3">
            <a:extLst>
              <a:ext uri="{FF2B5EF4-FFF2-40B4-BE49-F238E27FC236}">
                <a16:creationId xmlns:a16="http://schemas.microsoft.com/office/drawing/2014/main" id="{E6404EB1-0E5E-AA42-85AE-E36984B3635F}"/>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37892" name="Rectangle 2">
            <a:extLst>
              <a:ext uri="{FF2B5EF4-FFF2-40B4-BE49-F238E27FC236}">
                <a16:creationId xmlns:a16="http://schemas.microsoft.com/office/drawing/2014/main" id="{BB666A06-152B-CD4B-934D-545CD7389461}"/>
              </a:ext>
            </a:extLst>
          </p:cNvPr>
          <p:cNvSpPr>
            <a:spLocks noGrp="1" noChangeArrowheads="1"/>
          </p:cNvSpPr>
          <p:nvPr>
            <p:ph type="title"/>
          </p:nvPr>
        </p:nvSpPr>
        <p:spPr>
          <a:xfrm>
            <a:off x="428625" y="114300"/>
            <a:ext cx="7772400" cy="876300"/>
          </a:xfrm>
          <a:extLst>
            <a:ext uri="{91240B29-F687-4f45-9708-019B960494DF}"/>
          </a:extLst>
        </p:spPr>
        <p:txBody>
          <a:bodyPr lIns="90488" tIns="44450" rIns="90488" bIns="44450"/>
          <a:lstStyle/>
          <a:p>
            <a:pPr>
              <a:defRPr/>
            </a:pPr>
            <a:r>
              <a:rPr lang="en-US" sz="3600">
                <a:cs typeface="+mj-cs"/>
              </a:rPr>
              <a:t>Debris vs. Bacteria</a:t>
            </a:r>
          </a:p>
        </p:txBody>
      </p:sp>
      <p:sp>
        <p:nvSpPr>
          <p:cNvPr id="64516" name="Rectangle 3">
            <a:extLst>
              <a:ext uri="{FF2B5EF4-FFF2-40B4-BE49-F238E27FC236}">
                <a16:creationId xmlns:a16="http://schemas.microsoft.com/office/drawing/2014/main" id="{D39A1048-F396-0243-9BC5-6139ABD12FA9}"/>
              </a:ext>
            </a:extLst>
          </p:cNvPr>
          <p:cNvSpPr>
            <a:spLocks noChangeArrowheads="1"/>
          </p:cNvSpPr>
          <p:nvPr/>
        </p:nvSpPr>
        <p:spPr bwMode="auto">
          <a:xfrm>
            <a:off x="642938" y="5483225"/>
            <a:ext cx="80057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t>Aerosol sample of </a:t>
            </a:r>
            <a:r>
              <a:rPr lang="en-US" altLang="en-US" sz="2800" i="1"/>
              <a:t>Bacillus subtilis </a:t>
            </a:r>
            <a:r>
              <a:rPr lang="en-US" altLang="en-US" sz="2800"/>
              <a:t>spores with debris. </a:t>
            </a:r>
          </a:p>
        </p:txBody>
      </p:sp>
      <p:pic>
        <p:nvPicPr>
          <p:cNvPr id="64517" name="Picture 4">
            <a:extLst>
              <a:ext uri="{FF2B5EF4-FFF2-40B4-BE49-F238E27FC236}">
                <a16:creationId xmlns:a16="http://schemas.microsoft.com/office/drawing/2014/main" id="{8B224A5F-9FEA-BB48-BB8E-B273DD5F99E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25" y="1803400"/>
            <a:ext cx="3384550" cy="32400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4518" name="Picture 5">
            <a:extLst>
              <a:ext uri="{FF2B5EF4-FFF2-40B4-BE49-F238E27FC236}">
                <a16:creationId xmlns:a16="http://schemas.microsoft.com/office/drawing/2014/main" id="{B832CCDB-A942-1646-89A0-CDA22C90676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1784350"/>
            <a:ext cx="3387725" cy="3276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4519" name="Rectangle 6">
            <a:extLst>
              <a:ext uri="{FF2B5EF4-FFF2-40B4-BE49-F238E27FC236}">
                <a16:creationId xmlns:a16="http://schemas.microsoft.com/office/drawing/2014/main" id="{B5913BF5-AE3A-4145-A4CA-8496BB0E6323}"/>
              </a:ext>
            </a:extLst>
          </p:cNvPr>
          <p:cNvSpPr>
            <a:spLocks noChangeArrowheads="1"/>
          </p:cNvSpPr>
          <p:nvPr/>
        </p:nvSpPr>
        <p:spPr bwMode="auto">
          <a:xfrm>
            <a:off x="1598613" y="5053013"/>
            <a:ext cx="16208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Forward Scatter</a:t>
            </a:r>
          </a:p>
        </p:txBody>
      </p:sp>
      <p:sp>
        <p:nvSpPr>
          <p:cNvPr id="64520" name="Rectangle 7">
            <a:extLst>
              <a:ext uri="{FF2B5EF4-FFF2-40B4-BE49-F238E27FC236}">
                <a16:creationId xmlns:a16="http://schemas.microsoft.com/office/drawing/2014/main" id="{041AEC9C-B5D6-294A-B3BE-DF0AACEAEAB6}"/>
              </a:ext>
            </a:extLst>
          </p:cNvPr>
          <p:cNvSpPr>
            <a:spLocks noChangeArrowheads="1"/>
          </p:cNvSpPr>
          <p:nvPr/>
        </p:nvSpPr>
        <p:spPr bwMode="auto">
          <a:xfrm rot="-5400000">
            <a:off x="251620" y="3037681"/>
            <a:ext cx="6778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a:t>Count</a:t>
            </a:r>
          </a:p>
        </p:txBody>
      </p:sp>
      <p:sp>
        <p:nvSpPr>
          <p:cNvPr id="64521" name="Rectangle 8">
            <a:extLst>
              <a:ext uri="{FF2B5EF4-FFF2-40B4-BE49-F238E27FC236}">
                <a16:creationId xmlns:a16="http://schemas.microsoft.com/office/drawing/2014/main" id="{E0F6C0CE-E5AB-EC4A-B165-5AC3E3E00DE2}"/>
              </a:ext>
            </a:extLst>
          </p:cNvPr>
          <p:cNvSpPr>
            <a:spLocks noChangeArrowheads="1"/>
          </p:cNvSpPr>
          <p:nvPr/>
        </p:nvSpPr>
        <p:spPr bwMode="auto">
          <a:xfrm rot="-5400000">
            <a:off x="4624388" y="2930525"/>
            <a:ext cx="6445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SS</a:t>
            </a:r>
          </a:p>
        </p:txBody>
      </p:sp>
      <p:sp>
        <p:nvSpPr>
          <p:cNvPr id="64522" name="Rectangle 9">
            <a:extLst>
              <a:ext uri="{FF2B5EF4-FFF2-40B4-BE49-F238E27FC236}">
                <a16:creationId xmlns:a16="http://schemas.microsoft.com/office/drawing/2014/main" id="{8E8F68AF-9947-9A45-BBA8-0817BD052BE2}"/>
              </a:ext>
            </a:extLst>
          </p:cNvPr>
          <p:cNvSpPr>
            <a:spLocks noChangeArrowheads="1"/>
          </p:cNvSpPr>
          <p:nvPr/>
        </p:nvSpPr>
        <p:spPr bwMode="auto">
          <a:xfrm>
            <a:off x="7205663" y="2952750"/>
            <a:ext cx="4746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rPr>
              <a:t>BG</a:t>
            </a:r>
          </a:p>
        </p:txBody>
      </p:sp>
      <p:sp>
        <p:nvSpPr>
          <p:cNvPr id="64523" name="Rectangle 10">
            <a:extLst>
              <a:ext uri="{FF2B5EF4-FFF2-40B4-BE49-F238E27FC236}">
                <a16:creationId xmlns:a16="http://schemas.microsoft.com/office/drawing/2014/main" id="{1ED12C8B-6EBE-804B-BE8B-0E47B09BD573}"/>
              </a:ext>
            </a:extLst>
          </p:cNvPr>
          <p:cNvSpPr>
            <a:spLocks noChangeArrowheads="1"/>
          </p:cNvSpPr>
          <p:nvPr/>
        </p:nvSpPr>
        <p:spPr bwMode="auto">
          <a:xfrm>
            <a:off x="6235700" y="4440238"/>
            <a:ext cx="7239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rPr>
              <a:t>debris</a:t>
            </a:r>
          </a:p>
        </p:txBody>
      </p:sp>
      <p:sp>
        <p:nvSpPr>
          <p:cNvPr id="64524" name="Rectangle 11">
            <a:extLst>
              <a:ext uri="{FF2B5EF4-FFF2-40B4-BE49-F238E27FC236}">
                <a16:creationId xmlns:a16="http://schemas.microsoft.com/office/drawing/2014/main" id="{C7C1ED66-457F-CF46-867A-F3DA72B05CAE}"/>
              </a:ext>
            </a:extLst>
          </p:cNvPr>
          <p:cNvSpPr>
            <a:spLocks noChangeArrowheads="1"/>
          </p:cNvSpPr>
          <p:nvPr/>
        </p:nvSpPr>
        <p:spPr bwMode="auto">
          <a:xfrm>
            <a:off x="5921375" y="5075238"/>
            <a:ext cx="162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Forward Scatter</a:t>
            </a:r>
          </a:p>
        </p:txBody>
      </p:sp>
      <p:sp>
        <p:nvSpPr>
          <p:cNvPr id="72716" name="Line 12">
            <a:extLst>
              <a:ext uri="{FF2B5EF4-FFF2-40B4-BE49-F238E27FC236}">
                <a16:creationId xmlns:a16="http://schemas.microsoft.com/office/drawing/2014/main" id="{9D4848DA-8218-A544-8999-C965FAA61E93}"/>
              </a:ext>
            </a:extLst>
          </p:cNvPr>
          <p:cNvSpPr>
            <a:spLocks noChangeShapeType="1"/>
          </p:cNvSpPr>
          <p:nvPr/>
        </p:nvSpPr>
        <p:spPr bwMode="auto">
          <a:xfrm>
            <a:off x="1731963" y="2063750"/>
            <a:ext cx="0" cy="2800350"/>
          </a:xfrm>
          <a:prstGeom prst="line">
            <a:avLst/>
          </a:prstGeom>
          <a:noFill/>
          <a:ln w="381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72717" name="Group 13">
            <a:extLst>
              <a:ext uri="{FF2B5EF4-FFF2-40B4-BE49-F238E27FC236}">
                <a16:creationId xmlns:a16="http://schemas.microsoft.com/office/drawing/2014/main" id="{D1484EE3-8B96-1C4A-8322-3C9881802855}"/>
              </a:ext>
            </a:extLst>
          </p:cNvPr>
          <p:cNvGrpSpPr>
            <a:grpSpLocks/>
          </p:cNvGrpSpPr>
          <p:nvPr/>
        </p:nvGrpSpPr>
        <p:grpSpPr bwMode="auto">
          <a:xfrm>
            <a:off x="1009650" y="1947863"/>
            <a:ext cx="6115050" cy="2930525"/>
            <a:chOff x="636" y="1227"/>
            <a:chExt cx="3852" cy="1846"/>
          </a:xfrm>
        </p:grpSpPr>
        <p:grpSp>
          <p:nvGrpSpPr>
            <p:cNvPr id="64527" name="Group 14">
              <a:extLst>
                <a:ext uri="{FF2B5EF4-FFF2-40B4-BE49-F238E27FC236}">
                  <a16:creationId xmlns:a16="http://schemas.microsoft.com/office/drawing/2014/main" id="{C53CCB3E-8519-6549-9A70-545E85F6ED95}"/>
                </a:ext>
              </a:extLst>
            </p:cNvPr>
            <p:cNvGrpSpPr>
              <a:grpSpLocks/>
            </p:cNvGrpSpPr>
            <p:nvPr/>
          </p:nvGrpSpPr>
          <p:grpSpPr bwMode="auto">
            <a:xfrm>
              <a:off x="636" y="1227"/>
              <a:ext cx="3236" cy="1846"/>
              <a:chOff x="636" y="1227"/>
              <a:chExt cx="3236" cy="1846"/>
            </a:xfrm>
          </p:grpSpPr>
          <p:sp>
            <p:nvSpPr>
              <p:cNvPr id="64529" name="Rectangle 15">
                <a:extLst>
                  <a:ext uri="{FF2B5EF4-FFF2-40B4-BE49-F238E27FC236}">
                    <a16:creationId xmlns:a16="http://schemas.microsoft.com/office/drawing/2014/main" id="{F3437761-683B-C147-A862-3723359C8777}"/>
                  </a:ext>
                </a:extLst>
              </p:cNvPr>
              <p:cNvSpPr>
                <a:spLocks noChangeArrowheads="1"/>
              </p:cNvSpPr>
              <p:nvPr/>
            </p:nvSpPr>
            <p:spPr bwMode="auto">
              <a:xfrm>
                <a:off x="636" y="1227"/>
                <a:ext cx="382" cy="1846"/>
              </a:xfrm>
              <a:prstGeom prst="rect">
                <a:avLst/>
              </a:prstGeom>
              <a:solidFill>
                <a:srgbClr val="E5F3D6"/>
              </a:solidFill>
              <a:ln w="12700">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4530" name="Rectangle 16">
                <a:extLst>
                  <a:ext uri="{FF2B5EF4-FFF2-40B4-BE49-F238E27FC236}">
                    <a16:creationId xmlns:a16="http://schemas.microsoft.com/office/drawing/2014/main" id="{B2E83BC8-94D9-C346-BA8E-B1BA471A3758}"/>
                  </a:ext>
                </a:extLst>
              </p:cNvPr>
              <p:cNvSpPr>
                <a:spLocks noChangeArrowheads="1"/>
              </p:cNvSpPr>
              <p:nvPr/>
            </p:nvSpPr>
            <p:spPr bwMode="auto">
              <a:xfrm>
                <a:off x="3354" y="1227"/>
                <a:ext cx="518" cy="1846"/>
              </a:xfrm>
              <a:prstGeom prst="rect">
                <a:avLst/>
              </a:prstGeom>
              <a:solidFill>
                <a:srgbClr val="E5F3D6"/>
              </a:solidFill>
              <a:ln w="12700">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64528" name="Rectangle 17">
              <a:extLst>
                <a:ext uri="{FF2B5EF4-FFF2-40B4-BE49-F238E27FC236}">
                  <a16:creationId xmlns:a16="http://schemas.microsoft.com/office/drawing/2014/main" id="{E4678AE5-71ED-A747-9B85-E7DAB81ACC8D}"/>
                </a:ext>
              </a:extLst>
            </p:cNvPr>
            <p:cNvSpPr>
              <a:spLocks noChangeArrowheads="1"/>
            </p:cNvSpPr>
            <p:nvPr/>
          </p:nvSpPr>
          <p:spPr bwMode="auto">
            <a:xfrm>
              <a:off x="3936" y="2796"/>
              <a:ext cx="552" cy="276"/>
            </a:xfrm>
            <a:prstGeom prst="rect">
              <a:avLst/>
            </a:prstGeom>
            <a:solidFill>
              <a:srgbClr val="E5F3D6"/>
            </a:solidFill>
            <a:ln w="12700">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72716"/>
                                        </p:tgtEl>
                                        <p:attrNameLst>
                                          <p:attrName>style.visibility</p:attrName>
                                        </p:attrNameLst>
                                      </p:cBhvr>
                                      <p:to>
                                        <p:strVal val="visible"/>
                                      </p:to>
                                    </p:set>
                                    <p:animEffect transition="in" filter="blinds(vertical)">
                                      <p:cBhvr>
                                        <p:cTn id="7" dur="500"/>
                                        <p:tgtEl>
                                          <p:spTgt spid="72716"/>
                                        </p:tgtEl>
                                      </p:cBhvr>
                                    </p:animEffect>
                                  </p:childTnLst>
                                </p:cTn>
                              </p:par>
                            </p:childTnLst>
                          </p:cTn>
                        </p:par>
                        <p:par>
                          <p:cTn id="8" fill="hold" nodeType="afterGroup">
                            <p:stCondLst>
                              <p:cond delay="500"/>
                            </p:stCondLst>
                            <p:childTnLst>
                              <p:par>
                                <p:cTn id="9" presetID="1" presetClass="entr" presetSubtype="0" fill="hold" nodeType="afterEffect">
                                  <p:stCondLst>
                                    <p:cond delay="4000"/>
                                  </p:stCondLst>
                                  <p:childTnLst>
                                    <p:set>
                                      <p:cBhvr>
                                        <p:cTn id="10" dur="1" fill="hold">
                                          <p:stCondLst>
                                            <p:cond delay="499"/>
                                          </p:stCondLst>
                                        </p:cTn>
                                        <p:tgtEl>
                                          <p:spTgt spid="72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Date Placeholder 2">
            <a:extLst>
              <a:ext uri="{FF2B5EF4-FFF2-40B4-BE49-F238E27FC236}">
                <a16:creationId xmlns:a16="http://schemas.microsoft.com/office/drawing/2014/main" id="{1259DFD6-2A31-AC49-99ED-2949449CC8BA}"/>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A388B65-9DAB-8148-8E7D-F41B22D18563}"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66562" name="Footer Placeholder 3">
            <a:extLst>
              <a:ext uri="{FF2B5EF4-FFF2-40B4-BE49-F238E27FC236}">
                <a16:creationId xmlns:a16="http://schemas.microsoft.com/office/drawing/2014/main" id="{CE2C538F-F09C-A646-A150-501024BF7BC5}"/>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66563" name="Rectangle 2">
            <a:extLst>
              <a:ext uri="{FF2B5EF4-FFF2-40B4-BE49-F238E27FC236}">
                <a16:creationId xmlns:a16="http://schemas.microsoft.com/office/drawing/2014/main" id="{E274CEFC-F9DD-8B46-87EA-4FF4C62D91AF}"/>
              </a:ext>
            </a:extLst>
          </p:cNvPr>
          <p:cNvSpPr>
            <a:spLocks noGrp="1" noChangeArrowheads="1"/>
          </p:cNvSpPr>
          <p:nvPr>
            <p:ph type="title"/>
          </p:nvPr>
        </p:nvSpPr>
        <p:spPr>
          <a:xfrm>
            <a:off x="533400" y="228600"/>
            <a:ext cx="7772400" cy="1143000"/>
          </a:xfrm>
        </p:spPr>
        <p:txBody>
          <a:bodyPr lIns="90488" tIns="44450" rIns="90488" bIns="44450"/>
          <a:lstStyle/>
          <a:p>
            <a:r>
              <a:rPr lang="en-US" altLang="en-US">
                <a:ea typeface="ＭＳ Ｐゴシック" panose="020B0600070205080204" pitchFamily="34" charset="-128"/>
              </a:rPr>
              <a:t>Light Scatter Changes</a:t>
            </a:r>
            <a:br>
              <a:rPr lang="en-US" altLang="en-US">
                <a:ea typeface="ＭＳ Ｐゴシック" panose="020B0600070205080204" pitchFamily="34" charset="-128"/>
              </a:rPr>
            </a:br>
            <a:br>
              <a:rPr lang="en-US" altLang="en-US" sz="2000">
                <a:ea typeface="ＭＳ Ｐゴシック" panose="020B0600070205080204" pitchFamily="34" charset="-128"/>
              </a:rPr>
            </a:br>
            <a:br>
              <a:rPr lang="en-US" altLang="en-US" sz="2000">
                <a:ea typeface="ＭＳ Ｐゴシック" panose="020B0600070205080204" pitchFamily="34" charset="-128"/>
              </a:rPr>
            </a:br>
            <a:r>
              <a:rPr lang="en-US" altLang="en-US" sz="2000">
                <a:ea typeface="ＭＳ Ｐゴシック" panose="020B0600070205080204" pitchFamily="34" charset="-128"/>
              </a:rPr>
              <a:t>Growing Culture vs. Fixed cells</a:t>
            </a:r>
          </a:p>
        </p:txBody>
      </p:sp>
      <p:sp>
        <p:nvSpPr>
          <p:cNvPr id="66564" name="Rectangle 3">
            <a:extLst>
              <a:ext uri="{FF2B5EF4-FFF2-40B4-BE49-F238E27FC236}">
                <a16:creationId xmlns:a16="http://schemas.microsoft.com/office/drawing/2014/main" id="{AB6CA158-D784-E449-8C7C-A881F28D8EDC}"/>
              </a:ext>
            </a:extLst>
          </p:cNvPr>
          <p:cNvSpPr>
            <a:spLocks noChangeArrowheads="1"/>
          </p:cNvSpPr>
          <p:nvPr/>
        </p:nvSpPr>
        <p:spPr bwMode="auto">
          <a:xfrm>
            <a:off x="46038" y="1622425"/>
            <a:ext cx="84105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600"/>
              <a:t>     Growing culture of</a:t>
            </a:r>
            <a:r>
              <a:rPr lang="en-US" altLang="en-US" sz="2600" i="1"/>
              <a:t> E.coli</a:t>
            </a:r>
            <a:r>
              <a:rPr lang="en-US" altLang="en-US" sz="2600"/>
              <a:t> 	      Fixed  </a:t>
            </a:r>
            <a:r>
              <a:rPr lang="en-US" altLang="en-US" sz="2600" i="1"/>
              <a:t>E.coli </a:t>
            </a:r>
            <a:r>
              <a:rPr lang="en-US" altLang="en-US" sz="2600"/>
              <a:t>cells	</a:t>
            </a:r>
          </a:p>
        </p:txBody>
      </p:sp>
      <p:pic>
        <p:nvPicPr>
          <p:cNvPr id="66565" name="Picture 4">
            <a:extLst>
              <a:ext uri="{FF2B5EF4-FFF2-40B4-BE49-F238E27FC236}">
                <a16:creationId xmlns:a16="http://schemas.microsoft.com/office/drawing/2014/main" id="{6812E0FC-1930-0144-AAA0-7E8D123C3C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2427288"/>
            <a:ext cx="34194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5">
            <a:extLst>
              <a:ext uri="{FF2B5EF4-FFF2-40B4-BE49-F238E27FC236}">
                <a16:creationId xmlns:a16="http://schemas.microsoft.com/office/drawing/2014/main" id="{C3146D91-A9B2-9A4E-9F36-8321559C580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563" y="2413000"/>
            <a:ext cx="32766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Rectangle 6">
            <a:extLst>
              <a:ext uri="{FF2B5EF4-FFF2-40B4-BE49-F238E27FC236}">
                <a16:creationId xmlns:a16="http://schemas.microsoft.com/office/drawing/2014/main" id="{0499A871-903E-044C-B507-1FE78AFE90D0}"/>
              </a:ext>
            </a:extLst>
          </p:cNvPr>
          <p:cNvSpPr>
            <a:spLocks noChangeArrowheads="1"/>
          </p:cNvSpPr>
          <p:nvPr/>
        </p:nvSpPr>
        <p:spPr bwMode="auto">
          <a:xfrm>
            <a:off x="1555750" y="5686425"/>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6568" name="Rectangle 7">
            <a:extLst>
              <a:ext uri="{FF2B5EF4-FFF2-40B4-BE49-F238E27FC236}">
                <a16:creationId xmlns:a16="http://schemas.microsoft.com/office/drawing/2014/main" id="{8D778643-39DC-FF42-BCBB-3147D8EE7E1A}"/>
              </a:ext>
            </a:extLst>
          </p:cNvPr>
          <p:cNvSpPr>
            <a:spLocks noChangeArrowheads="1"/>
          </p:cNvSpPr>
          <p:nvPr/>
        </p:nvSpPr>
        <p:spPr bwMode="auto">
          <a:xfrm>
            <a:off x="6537325" y="5657850"/>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6569" name="Rectangle 8">
            <a:extLst>
              <a:ext uri="{FF2B5EF4-FFF2-40B4-BE49-F238E27FC236}">
                <a16:creationId xmlns:a16="http://schemas.microsoft.com/office/drawing/2014/main" id="{B76D7445-1B0B-874D-A8AC-95820BB51337}"/>
              </a:ext>
            </a:extLst>
          </p:cNvPr>
          <p:cNvSpPr>
            <a:spLocks noChangeArrowheads="1"/>
          </p:cNvSpPr>
          <p:nvPr/>
        </p:nvSpPr>
        <p:spPr bwMode="auto">
          <a:xfrm rot="-5400000">
            <a:off x="107157" y="3642519"/>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6570" name="Rectangle 9">
            <a:extLst>
              <a:ext uri="{FF2B5EF4-FFF2-40B4-BE49-F238E27FC236}">
                <a16:creationId xmlns:a16="http://schemas.microsoft.com/office/drawing/2014/main" id="{A74CE2C8-5707-7945-BDC7-1FA703ACC463}"/>
              </a:ext>
            </a:extLst>
          </p:cNvPr>
          <p:cNvSpPr>
            <a:spLocks noChangeArrowheads="1"/>
          </p:cNvSpPr>
          <p:nvPr/>
        </p:nvSpPr>
        <p:spPr bwMode="auto">
          <a:xfrm rot="-5400000">
            <a:off x="4748212" y="3514726"/>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6571" name="Rectangle 10">
            <a:extLst>
              <a:ext uri="{FF2B5EF4-FFF2-40B4-BE49-F238E27FC236}">
                <a16:creationId xmlns:a16="http://schemas.microsoft.com/office/drawing/2014/main" id="{0ADD6840-1ED4-4E4C-8378-406F16C9F55F}"/>
              </a:ext>
            </a:extLst>
          </p:cNvPr>
          <p:cNvSpPr>
            <a:spLocks noChangeArrowheads="1"/>
          </p:cNvSpPr>
          <p:nvPr/>
        </p:nvSpPr>
        <p:spPr bwMode="auto">
          <a:xfrm>
            <a:off x="2493963" y="3994150"/>
            <a:ext cx="9493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rPr>
              <a:t>Growing</a:t>
            </a:r>
          </a:p>
          <a:p>
            <a:r>
              <a:rPr lang="en-US" altLang="en-US" sz="1600" b="1" i="1">
                <a:solidFill>
                  <a:srgbClr val="000000"/>
                </a:solidFill>
              </a:rPr>
              <a:t>E.coli</a:t>
            </a:r>
          </a:p>
        </p:txBody>
      </p:sp>
      <p:sp>
        <p:nvSpPr>
          <p:cNvPr id="66572" name="Rectangle 11">
            <a:extLst>
              <a:ext uri="{FF2B5EF4-FFF2-40B4-BE49-F238E27FC236}">
                <a16:creationId xmlns:a16="http://schemas.microsoft.com/office/drawing/2014/main" id="{F30D6F74-68F5-3442-9923-6EFC9CF55783}"/>
              </a:ext>
            </a:extLst>
          </p:cNvPr>
          <p:cNvSpPr>
            <a:spLocks noChangeArrowheads="1"/>
          </p:cNvSpPr>
          <p:nvPr/>
        </p:nvSpPr>
        <p:spPr bwMode="auto">
          <a:xfrm>
            <a:off x="7104063" y="4137025"/>
            <a:ext cx="6731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rPr>
              <a:t>Fixed</a:t>
            </a:r>
          </a:p>
          <a:p>
            <a:r>
              <a:rPr lang="en-US" altLang="en-US" sz="1600" b="1" i="1">
                <a:solidFill>
                  <a:srgbClr val="000000"/>
                </a:solidFill>
              </a:rPr>
              <a:t>E.coli</a:t>
            </a:r>
          </a:p>
        </p:txBody>
      </p:sp>
      <p:sp>
        <p:nvSpPr>
          <p:cNvPr id="66573" name="Rectangle 12">
            <a:extLst>
              <a:ext uri="{FF2B5EF4-FFF2-40B4-BE49-F238E27FC236}">
                <a16:creationId xmlns:a16="http://schemas.microsoft.com/office/drawing/2014/main" id="{64E9A605-71B6-8E4D-8B33-62C94A84EB53}"/>
              </a:ext>
            </a:extLst>
          </p:cNvPr>
          <p:cNvSpPr>
            <a:spLocks noChangeArrowheads="1"/>
          </p:cNvSpPr>
          <p:nvPr/>
        </p:nvSpPr>
        <p:spPr bwMode="auto">
          <a:xfrm>
            <a:off x="1779588" y="5934075"/>
            <a:ext cx="7286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log FS</a:t>
            </a:r>
          </a:p>
        </p:txBody>
      </p:sp>
      <p:sp>
        <p:nvSpPr>
          <p:cNvPr id="66574" name="Rectangle 13">
            <a:extLst>
              <a:ext uri="{FF2B5EF4-FFF2-40B4-BE49-F238E27FC236}">
                <a16:creationId xmlns:a16="http://schemas.microsoft.com/office/drawing/2014/main" id="{A6CEEAFB-6067-9C4B-92C1-45CFDD7E3394}"/>
              </a:ext>
            </a:extLst>
          </p:cNvPr>
          <p:cNvSpPr>
            <a:spLocks noChangeArrowheads="1"/>
          </p:cNvSpPr>
          <p:nvPr/>
        </p:nvSpPr>
        <p:spPr bwMode="auto">
          <a:xfrm>
            <a:off x="6440488" y="5872163"/>
            <a:ext cx="7286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log FS</a:t>
            </a:r>
          </a:p>
        </p:txBody>
      </p:sp>
      <p:sp>
        <p:nvSpPr>
          <p:cNvPr id="66575" name="Rectangle 14">
            <a:extLst>
              <a:ext uri="{FF2B5EF4-FFF2-40B4-BE49-F238E27FC236}">
                <a16:creationId xmlns:a16="http://schemas.microsoft.com/office/drawing/2014/main" id="{4F74E683-6870-E549-944A-A96841679330}"/>
              </a:ext>
            </a:extLst>
          </p:cNvPr>
          <p:cNvSpPr>
            <a:spLocks noChangeArrowheads="1"/>
          </p:cNvSpPr>
          <p:nvPr/>
        </p:nvSpPr>
        <p:spPr bwMode="auto">
          <a:xfrm rot="-5400000">
            <a:off x="4610100" y="3636963"/>
            <a:ext cx="8223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log SS</a:t>
            </a:r>
          </a:p>
        </p:txBody>
      </p:sp>
      <p:sp>
        <p:nvSpPr>
          <p:cNvPr id="66576" name="Rectangle 15">
            <a:extLst>
              <a:ext uri="{FF2B5EF4-FFF2-40B4-BE49-F238E27FC236}">
                <a16:creationId xmlns:a16="http://schemas.microsoft.com/office/drawing/2014/main" id="{EF7E2072-D29C-8842-B12A-ADFA83CCFFF2}"/>
              </a:ext>
            </a:extLst>
          </p:cNvPr>
          <p:cNvSpPr>
            <a:spLocks noChangeArrowheads="1"/>
          </p:cNvSpPr>
          <p:nvPr/>
        </p:nvSpPr>
        <p:spPr bwMode="auto">
          <a:xfrm rot="-5400000">
            <a:off x="1" y="3598862"/>
            <a:ext cx="7175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log SS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Date Placeholder 3">
            <a:extLst>
              <a:ext uri="{FF2B5EF4-FFF2-40B4-BE49-F238E27FC236}">
                <a16:creationId xmlns:a16="http://schemas.microsoft.com/office/drawing/2014/main" id="{F34AE766-9CF2-3E44-9639-13D500D362E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386F121-AF4E-7C43-BD14-F5CAB488E67D}"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68610" name="Footer Placeholder 4">
            <a:extLst>
              <a:ext uri="{FF2B5EF4-FFF2-40B4-BE49-F238E27FC236}">
                <a16:creationId xmlns:a16="http://schemas.microsoft.com/office/drawing/2014/main" id="{D6B6C048-D8A7-4846-9039-5665F98D1429}"/>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39940" name="Rectangle 2">
            <a:extLst>
              <a:ext uri="{FF2B5EF4-FFF2-40B4-BE49-F238E27FC236}">
                <a16:creationId xmlns:a16="http://schemas.microsoft.com/office/drawing/2014/main" id="{E35010D3-46E9-404C-93F7-54654AB44E29}"/>
              </a:ext>
            </a:extLst>
          </p:cNvPr>
          <p:cNvSpPr>
            <a:spLocks noGrp="1" noChangeArrowheads="1"/>
          </p:cNvSpPr>
          <p:nvPr>
            <p:ph type="title"/>
          </p:nvPr>
        </p:nvSpPr>
        <p:spPr>
          <a:xfrm>
            <a:off x="0" y="76200"/>
            <a:ext cx="9144000" cy="720725"/>
          </a:xfrm>
          <a:extLst>
            <a:ext uri="{91240B29-F687-4f45-9708-019B960494DF}"/>
          </a:extLst>
        </p:spPr>
        <p:txBody>
          <a:bodyPr lIns="90488" tIns="44450" rIns="90488" bIns="44450"/>
          <a:lstStyle/>
          <a:p>
            <a:pPr>
              <a:defRPr/>
            </a:pPr>
            <a:r>
              <a:rPr lang="en-US" sz="2800">
                <a:cs typeface="+mj-cs"/>
              </a:rPr>
              <a:t>Light scatter changes due to Sample Preparation </a:t>
            </a:r>
          </a:p>
        </p:txBody>
      </p:sp>
      <p:pic>
        <p:nvPicPr>
          <p:cNvPr id="68612" name="Picture 3">
            <a:extLst>
              <a:ext uri="{FF2B5EF4-FFF2-40B4-BE49-F238E27FC236}">
                <a16:creationId xmlns:a16="http://schemas.microsoft.com/office/drawing/2014/main" id="{4213E074-A79F-AB4A-88E3-9AF747D2CCD9}"/>
              </a:ext>
            </a:extLst>
          </p:cNvPr>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77850" y="2270125"/>
            <a:ext cx="3162300" cy="3556000"/>
          </a:xfrm>
          <a:ln w="12700" cap="flat">
            <a:solidFill>
              <a:srgbClr val="000000"/>
            </a:solidFill>
            <a:miter lim="800000"/>
            <a:headEnd/>
            <a:tailEnd/>
          </a:ln>
        </p:spPr>
      </p:pic>
      <p:pic>
        <p:nvPicPr>
          <p:cNvPr id="68613" name="Picture 4">
            <a:extLst>
              <a:ext uri="{FF2B5EF4-FFF2-40B4-BE49-F238E27FC236}">
                <a16:creationId xmlns:a16="http://schemas.microsoft.com/office/drawing/2014/main" id="{95742178-C828-844B-BC76-9E6759E4693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838" y="2284413"/>
            <a:ext cx="3340100" cy="35829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8614" name="Rectangle 5">
            <a:extLst>
              <a:ext uri="{FF2B5EF4-FFF2-40B4-BE49-F238E27FC236}">
                <a16:creationId xmlns:a16="http://schemas.microsoft.com/office/drawing/2014/main" id="{623F293B-B47B-464E-8875-CC45A30832D2}"/>
              </a:ext>
            </a:extLst>
          </p:cNvPr>
          <p:cNvSpPr>
            <a:spLocks noChangeArrowheads="1"/>
          </p:cNvSpPr>
          <p:nvPr/>
        </p:nvSpPr>
        <p:spPr bwMode="auto">
          <a:xfrm>
            <a:off x="6084888" y="4200525"/>
            <a:ext cx="1027112" cy="223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8615" name="Line 6">
            <a:extLst>
              <a:ext uri="{FF2B5EF4-FFF2-40B4-BE49-F238E27FC236}">
                <a16:creationId xmlns:a16="http://schemas.microsoft.com/office/drawing/2014/main" id="{935C6342-984B-874C-8EED-B8795AB9B91B}"/>
              </a:ext>
            </a:extLst>
          </p:cNvPr>
          <p:cNvSpPr>
            <a:spLocks noChangeShapeType="1"/>
          </p:cNvSpPr>
          <p:nvPr/>
        </p:nvSpPr>
        <p:spPr bwMode="auto">
          <a:xfrm flipV="1">
            <a:off x="6278563" y="2630488"/>
            <a:ext cx="0" cy="2908300"/>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6" name="Rectangle 7">
            <a:extLst>
              <a:ext uri="{FF2B5EF4-FFF2-40B4-BE49-F238E27FC236}">
                <a16:creationId xmlns:a16="http://schemas.microsoft.com/office/drawing/2014/main" id="{A689D301-86D3-E146-B410-75FF4F80D8A9}"/>
              </a:ext>
            </a:extLst>
          </p:cNvPr>
          <p:cNvSpPr>
            <a:spLocks noChangeArrowheads="1"/>
          </p:cNvSpPr>
          <p:nvPr/>
        </p:nvSpPr>
        <p:spPr bwMode="auto">
          <a:xfrm>
            <a:off x="1143000" y="4267200"/>
            <a:ext cx="1219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a:p>
        </p:txBody>
      </p:sp>
      <p:sp>
        <p:nvSpPr>
          <p:cNvPr id="68617" name="Line 8">
            <a:extLst>
              <a:ext uri="{FF2B5EF4-FFF2-40B4-BE49-F238E27FC236}">
                <a16:creationId xmlns:a16="http://schemas.microsoft.com/office/drawing/2014/main" id="{258C3B57-0F10-2445-A372-32754C5CA7EF}"/>
              </a:ext>
            </a:extLst>
          </p:cNvPr>
          <p:cNvSpPr>
            <a:spLocks noChangeShapeType="1"/>
          </p:cNvSpPr>
          <p:nvPr/>
        </p:nvSpPr>
        <p:spPr bwMode="auto">
          <a:xfrm flipV="1">
            <a:off x="1725613" y="2609850"/>
            <a:ext cx="0" cy="2908300"/>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8" name="Rectangle 9">
            <a:extLst>
              <a:ext uri="{FF2B5EF4-FFF2-40B4-BE49-F238E27FC236}">
                <a16:creationId xmlns:a16="http://schemas.microsoft.com/office/drawing/2014/main" id="{A50374AC-B2F0-054D-BB52-70B5302CF3D5}"/>
              </a:ext>
            </a:extLst>
          </p:cNvPr>
          <p:cNvSpPr>
            <a:spLocks noChangeArrowheads="1"/>
          </p:cNvSpPr>
          <p:nvPr/>
        </p:nvSpPr>
        <p:spPr bwMode="auto">
          <a:xfrm>
            <a:off x="1944688" y="3914775"/>
            <a:ext cx="13668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a:solidFill>
                  <a:srgbClr val="000000"/>
                </a:solidFill>
              </a:rPr>
              <a:t>BG spore prep</a:t>
            </a:r>
          </a:p>
        </p:txBody>
      </p:sp>
      <p:sp>
        <p:nvSpPr>
          <p:cNvPr id="68619" name="Rectangle 10">
            <a:extLst>
              <a:ext uri="{FF2B5EF4-FFF2-40B4-BE49-F238E27FC236}">
                <a16:creationId xmlns:a16="http://schemas.microsoft.com/office/drawing/2014/main" id="{2A06581A-337F-1E4D-9998-7192E412517A}"/>
              </a:ext>
            </a:extLst>
          </p:cNvPr>
          <p:cNvSpPr>
            <a:spLocks noChangeArrowheads="1"/>
          </p:cNvSpPr>
          <p:nvPr/>
        </p:nvSpPr>
        <p:spPr bwMode="auto">
          <a:xfrm>
            <a:off x="6364288" y="3935413"/>
            <a:ext cx="9890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a:solidFill>
                  <a:srgbClr val="000000"/>
                </a:solidFill>
              </a:rPr>
              <a:t>BG slurry</a:t>
            </a:r>
          </a:p>
        </p:txBody>
      </p:sp>
      <p:sp>
        <p:nvSpPr>
          <p:cNvPr id="68620" name="Rectangle 11">
            <a:extLst>
              <a:ext uri="{FF2B5EF4-FFF2-40B4-BE49-F238E27FC236}">
                <a16:creationId xmlns:a16="http://schemas.microsoft.com/office/drawing/2014/main" id="{ED918BF6-7C7F-4C47-9AF7-960F1DCAE3BF}"/>
              </a:ext>
            </a:extLst>
          </p:cNvPr>
          <p:cNvSpPr>
            <a:spLocks noChangeArrowheads="1"/>
          </p:cNvSpPr>
          <p:nvPr/>
        </p:nvSpPr>
        <p:spPr bwMode="auto">
          <a:xfrm>
            <a:off x="228600" y="1419225"/>
            <a:ext cx="70262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    </a:t>
            </a:r>
            <a:r>
              <a:rPr lang="en-US" altLang="en-US" sz="2600" i="1"/>
              <a:t>B.subtilis</a:t>
            </a:r>
            <a:r>
              <a:rPr lang="en-US" altLang="en-US" sz="2600"/>
              <a:t> (BG) spores	  	  BG spore slurry</a:t>
            </a:r>
          </a:p>
          <a:p>
            <a:r>
              <a:rPr lang="en-US" altLang="en-US" sz="2600"/>
              <a:t>   washed				  air sampler</a:t>
            </a:r>
          </a:p>
        </p:txBody>
      </p:sp>
      <p:sp>
        <p:nvSpPr>
          <p:cNvPr id="68621" name="Rectangle 12">
            <a:extLst>
              <a:ext uri="{FF2B5EF4-FFF2-40B4-BE49-F238E27FC236}">
                <a16:creationId xmlns:a16="http://schemas.microsoft.com/office/drawing/2014/main" id="{E8805B5B-5804-0248-8F97-35CB39BB3FA1}"/>
              </a:ext>
            </a:extLst>
          </p:cNvPr>
          <p:cNvSpPr>
            <a:spLocks noChangeArrowheads="1"/>
          </p:cNvSpPr>
          <p:nvPr/>
        </p:nvSpPr>
        <p:spPr bwMode="auto">
          <a:xfrm>
            <a:off x="6326188" y="5926138"/>
            <a:ext cx="7286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log FS</a:t>
            </a:r>
          </a:p>
        </p:txBody>
      </p:sp>
      <p:sp>
        <p:nvSpPr>
          <p:cNvPr id="68622" name="Rectangle 13">
            <a:extLst>
              <a:ext uri="{FF2B5EF4-FFF2-40B4-BE49-F238E27FC236}">
                <a16:creationId xmlns:a16="http://schemas.microsoft.com/office/drawing/2014/main" id="{C1158057-378E-8A44-BC69-8ECBFD731D72}"/>
              </a:ext>
            </a:extLst>
          </p:cNvPr>
          <p:cNvSpPr>
            <a:spLocks noChangeArrowheads="1"/>
          </p:cNvSpPr>
          <p:nvPr/>
        </p:nvSpPr>
        <p:spPr bwMode="auto">
          <a:xfrm>
            <a:off x="1639888" y="5903913"/>
            <a:ext cx="7286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log FS</a:t>
            </a:r>
          </a:p>
        </p:txBody>
      </p:sp>
      <p:sp>
        <p:nvSpPr>
          <p:cNvPr id="68623" name="Rectangle 14">
            <a:extLst>
              <a:ext uri="{FF2B5EF4-FFF2-40B4-BE49-F238E27FC236}">
                <a16:creationId xmlns:a16="http://schemas.microsoft.com/office/drawing/2014/main" id="{C19710A3-D012-D545-90DF-4598C29A9B6B}"/>
              </a:ext>
            </a:extLst>
          </p:cNvPr>
          <p:cNvSpPr>
            <a:spLocks noChangeArrowheads="1"/>
          </p:cNvSpPr>
          <p:nvPr/>
        </p:nvSpPr>
        <p:spPr bwMode="auto">
          <a:xfrm rot="-5400000">
            <a:off x="4375151" y="3584575"/>
            <a:ext cx="7175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log SS</a:t>
            </a:r>
          </a:p>
        </p:txBody>
      </p:sp>
      <p:sp>
        <p:nvSpPr>
          <p:cNvPr id="68624" name="Rectangle 15">
            <a:extLst>
              <a:ext uri="{FF2B5EF4-FFF2-40B4-BE49-F238E27FC236}">
                <a16:creationId xmlns:a16="http://schemas.microsoft.com/office/drawing/2014/main" id="{650832E0-B250-FC4C-A83C-5831FB75128F}"/>
              </a:ext>
            </a:extLst>
          </p:cNvPr>
          <p:cNvSpPr>
            <a:spLocks noChangeArrowheads="1"/>
          </p:cNvSpPr>
          <p:nvPr/>
        </p:nvSpPr>
        <p:spPr bwMode="auto">
          <a:xfrm rot="-5400000">
            <a:off x="1" y="3587750"/>
            <a:ext cx="7175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log SS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Date Placeholder 1">
            <a:extLst>
              <a:ext uri="{FF2B5EF4-FFF2-40B4-BE49-F238E27FC236}">
                <a16:creationId xmlns:a16="http://schemas.microsoft.com/office/drawing/2014/main" id="{E9534897-5B38-134E-9F89-571D8DFC01F9}"/>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619506E-1A46-7446-B678-6FD2E5D423B8}"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70658" name="Footer Placeholder 2">
            <a:extLst>
              <a:ext uri="{FF2B5EF4-FFF2-40B4-BE49-F238E27FC236}">
                <a16:creationId xmlns:a16="http://schemas.microsoft.com/office/drawing/2014/main" id="{7A3CA13E-44BA-4545-A7CD-17DFFD6A8B22}"/>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pic>
        <p:nvPicPr>
          <p:cNvPr id="70659" name="Picture 2">
            <a:extLst>
              <a:ext uri="{FF2B5EF4-FFF2-40B4-BE49-F238E27FC236}">
                <a16:creationId xmlns:a16="http://schemas.microsoft.com/office/drawing/2014/main" id="{3D852E98-5974-D44F-BBA3-F851811DA6D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425" y="1698625"/>
            <a:ext cx="3409950" cy="3224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0660" name="Rectangle 3">
            <a:extLst>
              <a:ext uri="{FF2B5EF4-FFF2-40B4-BE49-F238E27FC236}">
                <a16:creationId xmlns:a16="http://schemas.microsoft.com/office/drawing/2014/main" id="{115513B9-E90F-8E44-A90B-4B138BFAD2DB}"/>
              </a:ext>
            </a:extLst>
          </p:cNvPr>
          <p:cNvSpPr>
            <a:spLocks noChangeArrowheads="1"/>
          </p:cNvSpPr>
          <p:nvPr/>
        </p:nvSpPr>
        <p:spPr bwMode="auto">
          <a:xfrm>
            <a:off x="0" y="152400"/>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solidFill>
                  <a:schemeClr val="tx2"/>
                </a:solidFill>
                <a:latin typeface="Arial" panose="020B0604020202020204" pitchFamily="34" charset="0"/>
              </a:rPr>
              <a:t>Mixed suspensions of bacteriaI identification on scatter alone?</a:t>
            </a:r>
          </a:p>
        </p:txBody>
      </p:sp>
      <p:sp>
        <p:nvSpPr>
          <p:cNvPr id="70661" name="Rectangle 4">
            <a:extLst>
              <a:ext uri="{FF2B5EF4-FFF2-40B4-BE49-F238E27FC236}">
                <a16:creationId xmlns:a16="http://schemas.microsoft.com/office/drawing/2014/main" id="{417E38EC-1B76-6E4A-9723-9CAFAF2BA4C0}"/>
              </a:ext>
            </a:extLst>
          </p:cNvPr>
          <p:cNvSpPr>
            <a:spLocks noChangeArrowheads="1"/>
          </p:cNvSpPr>
          <p:nvPr/>
        </p:nvSpPr>
        <p:spPr bwMode="auto">
          <a:xfrm>
            <a:off x="628650" y="5565775"/>
            <a:ext cx="70770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t>Light scatter signature of a mixture of </a:t>
            </a:r>
            <a:r>
              <a:rPr lang="en-US" altLang="en-US" sz="2800" i="1" u="sng"/>
              <a:t>B.subtilis</a:t>
            </a:r>
            <a:r>
              <a:rPr lang="en-US" altLang="en-US" sz="2800" i="1"/>
              <a:t> </a:t>
            </a:r>
          </a:p>
          <a:p>
            <a:r>
              <a:rPr lang="en-US" altLang="en-US" sz="2800"/>
              <a:t>spores (BG) and </a:t>
            </a:r>
            <a:r>
              <a:rPr lang="en-US" altLang="en-US" sz="2800" i="1" u="sng"/>
              <a:t>E.coli</a:t>
            </a:r>
            <a:r>
              <a:rPr lang="en-US" altLang="en-US" sz="2800"/>
              <a:t> cells. </a:t>
            </a:r>
          </a:p>
        </p:txBody>
      </p:sp>
      <p:pic>
        <p:nvPicPr>
          <p:cNvPr id="70662" name="Picture 5">
            <a:extLst>
              <a:ext uri="{FF2B5EF4-FFF2-40B4-BE49-F238E27FC236}">
                <a16:creationId xmlns:a16="http://schemas.microsoft.com/office/drawing/2014/main" id="{DE5ECC6F-0D19-EB42-AA3E-329C3B7BE1E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 y="1673225"/>
            <a:ext cx="3416300" cy="32908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0663" name="Rectangle 6">
            <a:extLst>
              <a:ext uri="{FF2B5EF4-FFF2-40B4-BE49-F238E27FC236}">
                <a16:creationId xmlns:a16="http://schemas.microsoft.com/office/drawing/2014/main" id="{819BB1FF-F59D-DB43-B7A1-F644A0912706}"/>
              </a:ext>
            </a:extLst>
          </p:cNvPr>
          <p:cNvSpPr>
            <a:spLocks noChangeArrowheads="1"/>
          </p:cNvSpPr>
          <p:nvPr/>
        </p:nvSpPr>
        <p:spPr bwMode="auto">
          <a:xfrm>
            <a:off x="2832100" y="4486275"/>
            <a:ext cx="725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0664" name="Rectangle 7">
            <a:extLst>
              <a:ext uri="{FF2B5EF4-FFF2-40B4-BE49-F238E27FC236}">
                <a16:creationId xmlns:a16="http://schemas.microsoft.com/office/drawing/2014/main" id="{9D2BA454-71D2-3B48-8028-7657F743AE54}"/>
              </a:ext>
            </a:extLst>
          </p:cNvPr>
          <p:cNvSpPr>
            <a:spLocks noChangeArrowheads="1"/>
          </p:cNvSpPr>
          <p:nvPr/>
        </p:nvSpPr>
        <p:spPr bwMode="auto">
          <a:xfrm>
            <a:off x="2036763" y="2747963"/>
            <a:ext cx="1123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BG doublets</a:t>
            </a:r>
          </a:p>
        </p:txBody>
      </p:sp>
      <p:sp>
        <p:nvSpPr>
          <p:cNvPr id="70665" name="Rectangle 8">
            <a:extLst>
              <a:ext uri="{FF2B5EF4-FFF2-40B4-BE49-F238E27FC236}">
                <a16:creationId xmlns:a16="http://schemas.microsoft.com/office/drawing/2014/main" id="{F44C7618-8CC6-F549-BC1D-9BED20B34BC0}"/>
              </a:ext>
            </a:extLst>
          </p:cNvPr>
          <p:cNvSpPr>
            <a:spLocks noChangeArrowheads="1"/>
          </p:cNvSpPr>
          <p:nvPr/>
        </p:nvSpPr>
        <p:spPr bwMode="auto">
          <a:xfrm>
            <a:off x="3189288" y="3708400"/>
            <a:ext cx="1079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rPr>
              <a:t>BG spores</a:t>
            </a:r>
          </a:p>
        </p:txBody>
      </p:sp>
      <p:sp>
        <p:nvSpPr>
          <p:cNvPr id="70666" name="Rectangle 9">
            <a:extLst>
              <a:ext uri="{FF2B5EF4-FFF2-40B4-BE49-F238E27FC236}">
                <a16:creationId xmlns:a16="http://schemas.microsoft.com/office/drawing/2014/main" id="{4CAB7DFA-E4E0-F74B-99C1-D4C45498AAE2}"/>
              </a:ext>
            </a:extLst>
          </p:cNvPr>
          <p:cNvSpPr>
            <a:spLocks noChangeArrowheads="1"/>
          </p:cNvSpPr>
          <p:nvPr/>
        </p:nvSpPr>
        <p:spPr bwMode="auto">
          <a:xfrm>
            <a:off x="3094038" y="4108450"/>
            <a:ext cx="10985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i="1">
                <a:solidFill>
                  <a:srgbClr val="000000"/>
                </a:solidFill>
              </a:rPr>
              <a:t>E.coli </a:t>
            </a:r>
            <a:r>
              <a:rPr lang="en-US" altLang="en-US" sz="1600" b="1">
                <a:solidFill>
                  <a:srgbClr val="000000"/>
                </a:solidFill>
              </a:rPr>
              <a:t>cells</a:t>
            </a:r>
          </a:p>
        </p:txBody>
      </p:sp>
      <p:sp>
        <p:nvSpPr>
          <p:cNvPr id="70667" name="Rectangle 10">
            <a:extLst>
              <a:ext uri="{FF2B5EF4-FFF2-40B4-BE49-F238E27FC236}">
                <a16:creationId xmlns:a16="http://schemas.microsoft.com/office/drawing/2014/main" id="{D903BBB4-F67C-3140-8E36-B40BB11E54FA}"/>
              </a:ext>
            </a:extLst>
          </p:cNvPr>
          <p:cNvSpPr>
            <a:spLocks noChangeArrowheads="1"/>
          </p:cNvSpPr>
          <p:nvPr/>
        </p:nvSpPr>
        <p:spPr bwMode="auto">
          <a:xfrm>
            <a:off x="2970213" y="4441825"/>
            <a:ext cx="7239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rPr>
              <a:t>debris</a:t>
            </a:r>
          </a:p>
        </p:txBody>
      </p:sp>
      <p:sp>
        <p:nvSpPr>
          <p:cNvPr id="70668" name="Line 11">
            <a:extLst>
              <a:ext uri="{FF2B5EF4-FFF2-40B4-BE49-F238E27FC236}">
                <a16:creationId xmlns:a16="http://schemas.microsoft.com/office/drawing/2014/main" id="{045E5B49-E8AE-F940-B4D4-DCB6A2E87D9B}"/>
              </a:ext>
            </a:extLst>
          </p:cNvPr>
          <p:cNvSpPr>
            <a:spLocks noChangeShapeType="1"/>
          </p:cNvSpPr>
          <p:nvPr/>
        </p:nvSpPr>
        <p:spPr bwMode="auto">
          <a:xfrm>
            <a:off x="2578100" y="3035300"/>
            <a:ext cx="254000" cy="5111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12">
            <a:extLst>
              <a:ext uri="{FF2B5EF4-FFF2-40B4-BE49-F238E27FC236}">
                <a16:creationId xmlns:a16="http://schemas.microsoft.com/office/drawing/2014/main" id="{27F0A0A3-ECAD-2B4D-81B1-6E8DA1F8689C}"/>
              </a:ext>
            </a:extLst>
          </p:cNvPr>
          <p:cNvSpPr>
            <a:spLocks noChangeShapeType="1"/>
          </p:cNvSpPr>
          <p:nvPr/>
        </p:nvSpPr>
        <p:spPr bwMode="auto">
          <a:xfrm flipH="1">
            <a:off x="2870200" y="3930650"/>
            <a:ext cx="412750" cy="1492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13">
            <a:extLst>
              <a:ext uri="{FF2B5EF4-FFF2-40B4-BE49-F238E27FC236}">
                <a16:creationId xmlns:a16="http://schemas.microsoft.com/office/drawing/2014/main" id="{01019987-EAAA-B540-BEDB-D52A3103D9E8}"/>
              </a:ext>
            </a:extLst>
          </p:cNvPr>
          <p:cNvSpPr>
            <a:spLocks noChangeShapeType="1"/>
          </p:cNvSpPr>
          <p:nvPr/>
        </p:nvSpPr>
        <p:spPr bwMode="auto">
          <a:xfrm flipH="1">
            <a:off x="2498725" y="4283075"/>
            <a:ext cx="650875" cy="177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14">
            <a:extLst>
              <a:ext uri="{FF2B5EF4-FFF2-40B4-BE49-F238E27FC236}">
                <a16:creationId xmlns:a16="http://schemas.microsoft.com/office/drawing/2014/main" id="{20177166-CA3A-8241-B274-0C4E15E51473}"/>
              </a:ext>
            </a:extLst>
          </p:cNvPr>
          <p:cNvSpPr>
            <a:spLocks noChangeShapeType="1"/>
          </p:cNvSpPr>
          <p:nvPr/>
        </p:nvSpPr>
        <p:spPr bwMode="auto">
          <a:xfrm flipH="1">
            <a:off x="2298700" y="4638675"/>
            <a:ext cx="631825"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2" name="Rectangle 15">
            <a:extLst>
              <a:ext uri="{FF2B5EF4-FFF2-40B4-BE49-F238E27FC236}">
                <a16:creationId xmlns:a16="http://schemas.microsoft.com/office/drawing/2014/main" id="{BF8E283D-4F6D-BB4E-8C6B-AAF5E9471F66}"/>
              </a:ext>
            </a:extLst>
          </p:cNvPr>
          <p:cNvSpPr>
            <a:spLocks noChangeArrowheads="1"/>
          </p:cNvSpPr>
          <p:nvPr/>
        </p:nvSpPr>
        <p:spPr bwMode="auto">
          <a:xfrm>
            <a:off x="5646738" y="2968625"/>
            <a:ext cx="7239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rPr>
              <a:t>debris</a:t>
            </a:r>
          </a:p>
        </p:txBody>
      </p:sp>
      <p:sp>
        <p:nvSpPr>
          <p:cNvPr id="70673" name="Rectangle 16">
            <a:extLst>
              <a:ext uri="{FF2B5EF4-FFF2-40B4-BE49-F238E27FC236}">
                <a16:creationId xmlns:a16="http://schemas.microsoft.com/office/drawing/2014/main" id="{33FC9515-5F6F-0244-A527-60464055FF94}"/>
              </a:ext>
            </a:extLst>
          </p:cNvPr>
          <p:cNvSpPr>
            <a:spLocks noChangeArrowheads="1"/>
          </p:cNvSpPr>
          <p:nvPr/>
        </p:nvSpPr>
        <p:spPr bwMode="auto">
          <a:xfrm>
            <a:off x="6161088" y="2736850"/>
            <a:ext cx="673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i="1">
                <a:solidFill>
                  <a:srgbClr val="000000"/>
                </a:solidFill>
              </a:rPr>
              <a:t>E.coli</a:t>
            </a:r>
          </a:p>
        </p:txBody>
      </p:sp>
      <p:sp>
        <p:nvSpPr>
          <p:cNvPr id="70674" name="Rectangle 17">
            <a:extLst>
              <a:ext uri="{FF2B5EF4-FFF2-40B4-BE49-F238E27FC236}">
                <a16:creationId xmlns:a16="http://schemas.microsoft.com/office/drawing/2014/main" id="{316F5CCD-6972-C644-9229-0F9CD2CCFF1F}"/>
              </a:ext>
            </a:extLst>
          </p:cNvPr>
          <p:cNvSpPr>
            <a:spLocks noChangeArrowheads="1"/>
          </p:cNvSpPr>
          <p:nvPr/>
        </p:nvSpPr>
        <p:spPr bwMode="auto">
          <a:xfrm>
            <a:off x="6618288" y="2393950"/>
            <a:ext cx="4746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rPr>
              <a:t>BG</a:t>
            </a:r>
          </a:p>
        </p:txBody>
      </p:sp>
      <p:sp>
        <p:nvSpPr>
          <p:cNvPr id="70675" name="Rectangle 18">
            <a:extLst>
              <a:ext uri="{FF2B5EF4-FFF2-40B4-BE49-F238E27FC236}">
                <a16:creationId xmlns:a16="http://schemas.microsoft.com/office/drawing/2014/main" id="{ED492780-C0F8-B84B-8EBE-C20F6813BF64}"/>
              </a:ext>
            </a:extLst>
          </p:cNvPr>
          <p:cNvSpPr>
            <a:spLocks noChangeArrowheads="1"/>
          </p:cNvSpPr>
          <p:nvPr/>
        </p:nvSpPr>
        <p:spPr bwMode="auto">
          <a:xfrm>
            <a:off x="7161213" y="2855913"/>
            <a:ext cx="9556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doublets ?</a:t>
            </a:r>
          </a:p>
        </p:txBody>
      </p:sp>
      <p:sp>
        <p:nvSpPr>
          <p:cNvPr id="70676" name="Rectangle 19">
            <a:extLst>
              <a:ext uri="{FF2B5EF4-FFF2-40B4-BE49-F238E27FC236}">
                <a16:creationId xmlns:a16="http://schemas.microsoft.com/office/drawing/2014/main" id="{CE5D1585-582C-AB43-B459-47FF9C4B4224}"/>
              </a:ext>
            </a:extLst>
          </p:cNvPr>
          <p:cNvSpPr>
            <a:spLocks noChangeArrowheads="1"/>
          </p:cNvSpPr>
          <p:nvPr/>
        </p:nvSpPr>
        <p:spPr bwMode="auto">
          <a:xfrm>
            <a:off x="3422650" y="3154363"/>
            <a:ext cx="382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0677" name="Rectangle 20">
            <a:extLst>
              <a:ext uri="{FF2B5EF4-FFF2-40B4-BE49-F238E27FC236}">
                <a16:creationId xmlns:a16="http://schemas.microsoft.com/office/drawing/2014/main" id="{F40E97DD-52BD-8147-8E2A-EA3D32F81AF4}"/>
              </a:ext>
            </a:extLst>
          </p:cNvPr>
          <p:cNvSpPr>
            <a:spLocks noChangeArrowheads="1"/>
          </p:cNvSpPr>
          <p:nvPr/>
        </p:nvSpPr>
        <p:spPr bwMode="auto">
          <a:xfrm>
            <a:off x="5095875" y="1828800"/>
            <a:ext cx="133350" cy="59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0678" name="Rectangle 21">
            <a:extLst>
              <a:ext uri="{FF2B5EF4-FFF2-40B4-BE49-F238E27FC236}">
                <a16:creationId xmlns:a16="http://schemas.microsoft.com/office/drawing/2014/main" id="{3CED2C19-EDD8-7F40-8627-43D4474A61B4}"/>
              </a:ext>
            </a:extLst>
          </p:cNvPr>
          <p:cNvSpPr>
            <a:spLocks noChangeArrowheads="1"/>
          </p:cNvSpPr>
          <p:nvPr/>
        </p:nvSpPr>
        <p:spPr bwMode="auto">
          <a:xfrm>
            <a:off x="1960563" y="5068888"/>
            <a:ext cx="7286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log FS</a:t>
            </a:r>
          </a:p>
        </p:txBody>
      </p:sp>
      <p:sp>
        <p:nvSpPr>
          <p:cNvPr id="70679" name="Rectangle 22">
            <a:extLst>
              <a:ext uri="{FF2B5EF4-FFF2-40B4-BE49-F238E27FC236}">
                <a16:creationId xmlns:a16="http://schemas.microsoft.com/office/drawing/2014/main" id="{968251C0-47E7-E047-96F8-087BE7AAE203}"/>
              </a:ext>
            </a:extLst>
          </p:cNvPr>
          <p:cNvSpPr>
            <a:spLocks noChangeArrowheads="1"/>
          </p:cNvSpPr>
          <p:nvPr/>
        </p:nvSpPr>
        <p:spPr bwMode="auto">
          <a:xfrm>
            <a:off x="6464300" y="5057775"/>
            <a:ext cx="7286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log FS</a:t>
            </a:r>
          </a:p>
        </p:txBody>
      </p:sp>
      <p:sp>
        <p:nvSpPr>
          <p:cNvPr id="70680" name="Rectangle 23">
            <a:extLst>
              <a:ext uri="{FF2B5EF4-FFF2-40B4-BE49-F238E27FC236}">
                <a16:creationId xmlns:a16="http://schemas.microsoft.com/office/drawing/2014/main" id="{BE25597D-3F82-9543-B214-703DD7C2ACE4}"/>
              </a:ext>
            </a:extLst>
          </p:cNvPr>
          <p:cNvSpPr>
            <a:spLocks noChangeArrowheads="1"/>
          </p:cNvSpPr>
          <p:nvPr/>
        </p:nvSpPr>
        <p:spPr bwMode="auto">
          <a:xfrm rot="-5400000">
            <a:off x="182563" y="2878137"/>
            <a:ext cx="7175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log SS</a:t>
            </a:r>
          </a:p>
        </p:txBody>
      </p:sp>
      <p:sp>
        <p:nvSpPr>
          <p:cNvPr id="70681" name="Rectangle 24">
            <a:extLst>
              <a:ext uri="{FF2B5EF4-FFF2-40B4-BE49-F238E27FC236}">
                <a16:creationId xmlns:a16="http://schemas.microsoft.com/office/drawing/2014/main" id="{E1ADA71D-8971-0A44-A687-3934D272FB7F}"/>
              </a:ext>
            </a:extLst>
          </p:cNvPr>
          <p:cNvSpPr>
            <a:spLocks noChangeArrowheads="1"/>
          </p:cNvSpPr>
          <p:nvPr/>
        </p:nvSpPr>
        <p:spPr bwMode="auto">
          <a:xfrm rot="-5400000">
            <a:off x="4451351" y="2822575"/>
            <a:ext cx="800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Count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Date Placeholder 2">
            <a:extLst>
              <a:ext uri="{FF2B5EF4-FFF2-40B4-BE49-F238E27FC236}">
                <a16:creationId xmlns:a16="http://schemas.microsoft.com/office/drawing/2014/main" id="{64ECE59E-83AB-3648-914D-B2917E8FB38B}"/>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D5380F0-A49D-0042-8F73-B1A0CABB9B5A}"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72706" name="Footer Placeholder 3">
            <a:extLst>
              <a:ext uri="{FF2B5EF4-FFF2-40B4-BE49-F238E27FC236}">
                <a16:creationId xmlns:a16="http://schemas.microsoft.com/office/drawing/2014/main" id="{2D7A67F5-1549-7A45-994F-39AD96F2FA63}"/>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41988" name="Rectangle 2">
            <a:extLst>
              <a:ext uri="{FF2B5EF4-FFF2-40B4-BE49-F238E27FC236}">
                <a16:creationId xmlns:a16="http://schemas.microsoft.com/office/drawing/2014/main" id="{42F25EDA-B839-9846-835E-871673958E14}"/>
              </a:ext>
            </a:extLst>
          </p:cNvPr>
          <p:cNvSpPr>
            <a:spLocks noGrp="1" noChangeArrowheads="1"/>
          </p:cNvSpPr>
          <p:nvPr>
            <p:ph type="title"/>
          </p:nvPr>
        </p:nvSpPr>
        <p:spPr>
          <a:xfrm>
            <a:off x="681038" y="128588"/>
            <a:ext cx="7772400" cy="793750"/>
          </a:xfrm>
          <a:extLst>
            <a:ext uri="{91240B29-F687-4f45-9708-019B960494DF}"/>
          </a:extLst>
        </p:spPr>
        <p:txBody>
          <a:bodyPr lIns="90488" tIns="44450" rIns="90488" bIns="44450"/>
          <a:lstStyle/>
          <a:p>
            <a:pPr>
              <a:defRPr/>
            </a:pPr>
            <a:r>
              <a:rPr lang="en-US">
                <a:cs typeface="+mj-cs"/>
              </a:rPr>
              <a:t>Light Scatter of Bacterial Spores</a:t>
            </a:r>
          </a:p>
        </p:txBody>
      </p:sp>
      <p:sp>
        <p:nvSpPr>
          <p:cNvPr id="72708" name="Rectangle 3">
            <a:extLst>
              <a:ext uri="{FF2B5EF4-FFF2-40B4-BE49-F238E27FC236}">
                <a16:creationId xmlns:a16="http://schemas.microsoft.com/office/drawing/2014/main" id="{7D254529-F367-AE49-9B63-912917AE46E2}"/>
              </a:ext>
            </a:extLst>
          </p:cNvPr>
          <p:cNvSpPr>
            <a:spLocks noChangeArrowheads="1"/>
          </p:cNvSpPr>
          <p:nvPr/>
        </p:nvSpPr>
        <p:spPr bwMode="auto">
          <a:xfrm>
            <a:off x="641350" y="5710238"/>
            <a:ext cx="82677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Light scatter signals from a mixture of  live </a:t>
            </a:r>
            <a:r>
              <a:rPr lang="en-US" altLang="en-US" i="1" u="sng"/>
              <a:t>B.anthracis</a:t>
            </a:r>
            <a:r>
              <a:rPr lang="en-US" altLang="en-US"/>
              <a:t> spores, live </a:t>
            </a:r>
            <a:r>
              <a:rPr lang="en-US" altLang="en-US" i="1" u="sng"/>
              <a:t>B. subtilis</a:t>
            </a:r>
            <a:r>
              <a:rPr lang="en-US" altLang="en-US" i="1"/>
              <a:t> </a:t>
            </a:r>
            <a:r>
              <a:rPr lang="en-US" altLang="en-US"/>
              <a:t>spores and gamma irradiated </a:t>
            </a:r>
            <a:r>
              <a:rPr lang="en-US" altLang="en-US" i="1" u="sng"/>
              <a:t>B. anthracis</a:t>
            </a:r>
            <a:r>
              <a:rPr lang="en-US" altLang="en-US" i="1"/>
              <a:t> </a:t>
            </a:r>
            <a:r>
              <a:rPr lang="en-US" altLang="en-US"/>
              <a:t>spores. </a:t>
            </a:r>
          </a:p>
          <a:p>
            <a:pPr latinLnBrk="1"/>
            <a:endParaRPr lang="en-US" altLang="en-US"/>
          </a:p>
        </p:txBody>
      </p:sp>
      <p:pic>
        <p:nvPicPr>
          <p:cNvPr id="72709" name="Picture 4">
            <a:extLst>
              <a:ext uri="{FF2B5EF4-FFF2-40B4-BE49-F238E27FC236}">
                <a16:creationId xmlns:a16="http://schemas.microsoft.com/office/drawing/2014/main" id="{DA478232-0483-CA4E-B19D-B425AB34125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700" y="1133475"/>
            <a:ext cx="4692650" cy="40370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2710" name="Rectangle 5">
            <a:extLst>
              <a:ext uri="{FF2B5EF4-FFF2-40B4-BE49-F238E27FC236}">
                <a16:creationId xmlns:a16="http://schemas.microsoft.com/office/drawing/2014/main" id="{6F837CF9-2AF0-1349-A138-0CF2B1006CC0}"/>
              </a:ext>
            </a:extLst>
          </p:cNvPr>
          <p:cNvSpPr>
            <a:spLocks noChangeArrowheads="1"/>
          </p:cNvSpPr>
          <p:nvPr/>
        </p:nvSpPr>
        <p:spPr bwMode="auto">
          <a:xfrm>
            <a:off x="4886325" y="2189163"/>
            <a:ext cx="1463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i="1">
                <a:solidFill>
                  <a:srgbClr val="000000"/>
                </a:solidFill>
              </a:rPr>
              <a:t> </a:t>
            </a:r>
            <a:r>
              <a:rPr lang="en-US" altLang="en-US" sz="2000" b="1" i="1">
                <a:solidFill>
                  <a:srgbClr val="000000"/>
                </a:solidFill>
              </a:rPr>
              <a:t>B.anthracis</a:t>
            </a:r>
          </a:p>
        </p:txBody>
      </p:sp>
      <p:sp>
        <p:nvSpPr>
          <p:cNvPr id="72711" name="Rectangle 6">
            <a:extLst>
              <a:ext uri="{FF2B5EF4-FFF2-40B4-BE49-F238E27FC236}">
                <a16:creationId xmlns:a16="http://schemas.microsoft.com/office/drawing/2014/main" id="{61A37013-466C-C148-8F59-D78560430100}"/>
              </a:ext>
            </a:extLst>
          </p:cNvPr>
          <p:cNvSpPr>
            <a:spLocks noChangeArrowheads="1"/>
          </p:cNvSpPr>
          <p:nvPr/>
        </p:nvSpPr>
        <p:spPr bwMode="auto">
          <a:xfrm>
            <a:off x="4019550" y="3678238"/>
            <a:ext cx="11588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i="1">
                <a:solidFill>
                  <a:srgbClr val="000000"/>
                </a:solidFill>
              </a:rPr>
              <a:t>B.subtilis</a:t>
            </a:r>
          </a:p>
        </p:txBody>
      </p:sp>
      <p:sp>
        <p:nvSpPr>
          <p:cNvPr id="72712" name="Rectangle 7">
            <a:extLst>
              <a:ext uri="{FF2B5EF4-FFF2-40B4-BE49-F238E27FC236}">
                <a16:creationId xmlns:a16="http://schemas.microsoft.com/office/drawing/2014/main" id="{5E446F5D-724A-5643-B9A6-01655C139013}"/>
              </a:ext>
            </a:extLst>
          </p:cNvPr>
          <p:cNvSpPr>
            <a:spLocks noChangeArrowheads="1"/>
          </p:cNvSpPr>
          <p:nvPr/>
        </p:nvSpPr>
        <p:spPr bwMode="auto">
          <a:xfrm>
            <a:off x="3743325" y="4452938"/>
            <a:ext cx="24971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solidFill>
                  <a:srgbClr val="000000"/>
                </a:solidFill>
              </a:rPr>
              <a:t> irradiated </a:t>
            </a:r>
            <a:r>
              <a:rPr lang="en-US" altLang="en-US" sz="2000" b="1" i="1">
                <a:solidFill>
                  <a:srgbClr val="000000"/>
                </a:solidFill>
              </a:rPr>
              <a:t>B.anthracis</a:t>
            </a:r>
          </a:p>
        </p:txBody>
      </p:sp>
      <p:sp>
        <p:nvSpPr>
          <p:cNvPr id="72713" name="Rectangle 8">
            <a:extLst>
              <a:ext uri="{FF2B5EF4-FFF2-40B4-BE49-F238E27FC236}">
                <a16:creationId xmlns:a16="http://schemas.microsoft.com/office/drawing/2014/main" id="{AE15B0AC-D499-A948-AA79-026ADFEDEDA9}"/>
              </a:ext>
            </a:extLst>
          </p:cNvPr>
          <p:cNvSpPr>
            <a:spLocks noChangeArrowheads="1"/>
          </p:cNvSpPr>
          <p:nvPr/>
        </p:nvSpPr>
        <p:spPr bwMode="auto">
          <a:xfrm>
            <a:off x="4449763" y="519906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2714" name="Rectangle 9">
            <a:extLst>
              <a:ext uri="{FF2B5EF4-FFF2-40B4-BE49-F238E27FC236}">
                <a16:creationId xmlns:a16="http://schemas.microsoft.com/office/drawing/2014/main" id="{ADA11234-B94A-E341-AECA-A2A431E2BE2C}"/>
              </a:ext>
            </a:extLst>
          </p:cNvPr>
          <p:cNvSpPr>
            <a:spLocks noChangeArrowheads="1"/>
          </p:cNvSpPr>
          <p:nvPr/>
        </p:nvSpPr>
        <p:spPr bwMode="auto">
          <a:xfrm>
            <a:off x="2103438" y="2400300"/>
            <a:ext cx="422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2715" name="Rectangle 10">
            <a:extLst>
              <a:ext uri="{FF2B5EF4-FFF2-40B4-BE49-F238E27FC236}">
                <a16:creationId xmlns:a16="http://schemas.microsoft.com/office/drawing/2014/main" id="{AF4535B7-40E5-0B42-AFF6-FB8A94FFF7A4}"/>
              </a:ext>
            </a:extLst>
          </p:cNvPr>
          <p:cNvSpPr>
            <a:spLocks noChangeArrowheads="1"/>
          </p:cNvSpPr>
          <p:nvPr/>
        </p:nvSpPr>
        <p:spPr bwMode="auto">
          <a:xfrm>
            <a:off x="1639888" y="2690813"/>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SS</a:t>
            </a:r>
          </a:p>
        </p:txBody>
      </p:sp>
      <p:sp>
        <p:nvSpPr>
          <p:cNvPr id="72716" name="Rectangle 11">
            <a:extLst>
              <a:ext uri="{FF2B5EF4-FFF2-40B4-BE49-F238E27FC236}">
                <a16:creationId xmlns:a16="http://schemas.microsoft.com/office/drawing/2014/main" id="{6370AC67-CA1E-0D4A-A6DE-F02FA2C0E599}"/>
              </a:ext>
            </a:extLst>
          </p:cNvPr>
          <p:cNvSpPr>
            <a:spLocks noChangeArrowheads="1"/>
          </p:cNvSpPr>
          <p:nvPr/>
        </p:nvSpPr>
        <p:spPr bwMode="auto">
          <a:xfrm>
            <a:off x="4176713" y="5240338"/>
            <a:ext cx="4175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FS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Date Placeholder 3">
            <a:extLst>
              <a:ext uri="{FF2B5EF4-FFF2-40B4-BE49-F238E27FC236}">
                <a16:creationId xmlns:a16="http://schemas.microsoft.com/office/drawing/2014/main" id="{1B031714-D1B7-C242-A880-44904C1092AE}"/>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74FA20C-DE60-4E48-BD63-48B6B97121BB}"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9459" name="Footer Placeholder 4">
            <a:extLst>
              <a:ext uri="{FF2B5EF4-FFF2-40B4-BE49-F238E27FC236}">
                <a16:creationId xmlns:a16="http://schemas.microsoft.com/office/drawing/2014/main" id="{2FC0F39E-B8BF-0B4C-B76B-E4226650CEF7}"/>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15364" name="Rectangle 2">
            <a:extLst>
              <a:ext uri="{FF2B5EF4-FFF2-40B4-BE49-F238E27FC236}">
                <a16:creationId xmlns:a16="http://schemas.microsoft.com/office/drawing/2014/main" id="{B2043FCD-7E67-A549-A10B-049E291723B5}"/>
              </a:ext>
            </a:extLst>
          </p:cNvPr>
          <p:cNvSpPr>
            <a:spLocks noGrp="1" noChangeArrowheads="1"/>
          </p:cNvSpPr>
          <p:nvPr>
            <p:ph type="title"/>
          </p:nvPr>
        </p:nvSpPr>
        <p:spPr>
          <a:xfrm>
            <a:off x="-76200" y="0"/>
            <a:ext cx="7772400" cy="819150"/>
          </a:xfrm>
          <a:extLst>
            <a:ext uri="{91240B29-F687-4f45-9708-019B960494DF}"/>
          </a:extLst>
        </p:spPr>
        <p:txBody>
          <a:bodyPr lIns="90488" tIns="44450" rIns="90488" bIns="44450"/>
          <a:lstStyle/>
          <a:p>
            <a:pPr>
              <a:defRPr/>
            </a:pPr>
            <a:r>
              <a:rPr lang="en-US">
                <a:solidFill>
                  <a:schemeClr val="tx1"/>
                </a:solidFill>
                <a:cs typeface="+mj-cs"/>
              </a:rPr>
              <a:t>Publications in Thousands</a:t>
            </a:r>
          </a:p>
        </p:txBody>
      </p:sp>
      <p:sp>
        <p:nvSpPr>
          <p:cNvPr id="19461" name="Freeform 3">
            <a:extLst>
              <a:ext uri="{FF2B5EF4-FFF2-40B4-BE49-F238E27FC236}">
                <a16:creationId xmlns:a16="http://schemas.microsoft.com/office/drawing/2014/main" id="{90F98EA9-86B5-8B4A-9A9C-52C060B7936C}"/>
              </a:ext>
            </a:extLst>
          </p:cNvPr>
          <p:cNvSpPr>
            <a:spLocks/>
          </p:cNvSpPr>
          <p:nvPr/>
        </p:nvSpPr>
        <p:spPr bwMode="auto">
          <a:xfrm>
            <a:off x="1222375" y="1566863"/>
            <a:ext cx="7132638" cy="4240212"/>
          </a:xfrm>
          <a:custGeom>
            <a:avLst/>
            <a:gdLst>
              <a:gd name="T0" fmla="*/ 0 w 4493"/>
              <a:gd name="T1" fmla="*/ 0 h 2671"/>
              <a:gd name="T2" fmla="*/ 2147483646 w 4493"/>
              <a:gd name="T3" fmla="*/ 0 h 2671"/>
              <a:gd name="T4" fmla="*/ 2147483646 w 4493"/>
              <a:gd name="T5" fmla="*/ 2147483646 h 2671"/>
              <a:gd name="T6" fmla="*/ 0 w 4493"/>
              <a:gd name="T7" fmla="*/ 2147483646 h 2671"/>
              <a:gd name="T8" fmla="*/ 0 w 4493"/>
              <a:gd name="T9" fmla="*/ 0 h 2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3" h="2671">
                <a:moveTo>
                  <a:pt x="0" y="0"/>
                </a:moveTo>
                <a:lnTo>
                  <a:pt x="4492" y="0"/>
                </a:lnTo>
                <a:lnTo>
                  <a:pt x="4492" y="2670"/>
                </a:lnTo>
                <a:lnTo>
                  <a:pt x="0" y="2670"/>
                </a:lnTo>
                <a:lnTo>
                  <a:pt x="0" y="0"/>
                </a:lnTo>
              </a:path>
            </a:pathLst>
          </a:custGeom>
          <a:solidFill>
            <a:srgbClr val="7494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Freeform 4">
            <a:extLst>
              <a:ext uri="{FF2B5EF4-FFF2-40B4-BE49-F238E27FC236}">
                <a16:creationId xmlns:a16="http://schemas.microsoft.com/office/drawing/2014/main" id="{29B26A5E-E283-1040-9B98-56BB60232ED3}"/>
              </a:ext>
            </a:extLst>
          </p:cNvPr>
          <p:cNvSpPr>
            <a:spLocks/>
          </p:cNvSpPr>
          <p:nvPr/>
        </p:nvSpPr>
        <p:spPr bwMode="auto">
          <a:xfrm>
            <a:off x="1190625" y="5797550"/>
            <a:ext cx="7196138" cy="36513"/>
          </a:xfrm>
          <a:custGeom>
            <a:avLst/>
            <a:gdLst>
              <a:gd name="T0" fmla="*/ 0 w 4533"/>
              <a:gd name="T1" fmla="*/ 0 h 23"/>
              <a:gd name="T2" fmla="*/ 2147483646 w 4533"/>
              <a:gd name="T3" fmla="*/ 0 h 23"/>
              <a:gd name="T4" fmla="*/ 2147483646 w 4533"/>
              <a:gd name="T5" fmla="*/ 2147483646 h 23"/>
              <a:gd name="T6" fmla="*/ 0 w 4533"/>
              <a:gd name="T7" fmla="*/ 2147483646 h 23"/>
              <a:gd name="T8" fmla="*/ 0 w 453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3" h="23">
                <a:moveTo>
                  <a:pt x="0" y="0"/>
                </a:moveTo>
                <a:lnTo>
                  <a:pt x="4532" y="0"/>
                </a:lnTo>
                <a:lnTo>
                  <a:pt x="4532" y="22"/>
                </a:lnTo>
                <a:lnTo>
                  <a:pt x="0" y="22"/>
                </a:lnTo>
                <a:lnTo>
                  <a:pt x="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Freeform 5">
            <a:extLst>
              <a:ext uri="{FF2B5EF4-FFF2-40B4-BE49-F238E27FC236}">
                <a16:creationId xmlns:a16="http://schemas.microsoft.com/office/drawing/2014/main" id="{923F77BB-79BA-B840-ADE3-542FD840F89C}"/>
              </a:ext>
            </a:extLst>
          </p:cNvPr>
          <p:cNvSpPr>
            <a:spLocks/>
          </p:cNvSpPr>
          <p:nvPr/>
        </p:nvSpPr>
        <p:spPr bwMode="auto">
          <a:xfrm>
            <a:off x="1190625" y="1552575"/>
            <a:ext cx="7196138" cy="36513"/>
          </a:xfrm>
          <a:custGeom>
            <a:avLst/>
            <a:gdLst>
              <a:gd name="T0" fmla="*/ 0 w 4533"/>
              <a:gd name="T1" fmla="*/ 2147483646 h 23"/>
              <a:gd name="T2" fmla="*/ 2147483646 w 4533"/>
              <a:gd name="T3" fmla="*/ 2147483646 h 23"/>
              <a:gd name="T4" fmla="*/ 2147483646 w 4533"/>
              <a:gd name="T5" fmla="*/ 0 h 23"/>
              <a:gd name="T6" fmla="*/ 0 w 4533"/>
              <a:gd name="T7" fmla="*/ 0 h 23"/>
              <a:gd name="T8" fmla="*/ 0 w 4533"/>
              <a:gd name="T9" fmla="*/ 2147483646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3" h="23">
                <a:moveTo>
                  <a:pt x="0" y="22"/>
                </a:moveTo>
                <a:lnTo>
                  <a:pt x="4532" y="22"/>
                </a:lnTo>
                <a:lnTo>
                  <a:pt x="4532" y="0"/>
                </a:lnTo>
                <a:lnTo>
                  <a:pt x="0" y="0"/>
                </a:lnTo>
                <a:lnTo>
                  <a:pt x="0" y="22"/>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Freeform 6">
            <a:extLst>
              <a:ext uri="{FF2B5EF4-FFF2-40B4-BE49-F238E27FC236}">
                <a16:creationId xmlns:a16="http://schemas.microsoft.com/office/drawing/2014/main" id="{738A6304-CA33-9149-8CD1-1BC0F91A40EC}"/>
              </a:ext>
            </a:extLst>
          </p:cNvPr>
          <p:cNvSpPr>
            <a:spLocks/>
          </p:cNvSpPr>
          <p:nvPr/>
        </p:nvSpPr>
        <p:spPr bwMode="auto">
          <a:xfrm>
            <a:off x="1171575" y="1600200"/>
            <a:ext cx="26988" cy="4233863"/>
          </a:xfrm>
          <a:custGeom>
            <a:avLst/>
            <a:gdLst>
              <a:gd name="T0" fmla="*/ 2147483646 w 17"/>
              <a:gd name="T1" fmla="*/ 2147483646 h 2667"/>
              <a:gd name="T2" fmla="*/ 0 w 17"/>
              <a:gd name="T3" fmla="*/ 2147483646 h 2667"/>
              <a:gd name="T4" fmla="*/ 0 w 17"/>
              <a:gd name="T5" fmla="*/ 0 h 2667"/>
              <a:gd name="T6" fmla="*/ 2147483646 w 17"/>
              <a:gd name="T7" fmla="*/ 0 h 2667"/>
              <a:gd name="T8" fmla="*/ 2147483646 w 17"/>
              <a:gd name="T9" fmla="*/ 2147483646 h 26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67">
                <a:moveTo>
                  <a:pt x="16" y="2666"/>
                </a:moveTo>
                <a:lnTo>
                  <a:pt x="0" y="2666"/>
                </a:lnTo>
                <a:lnTo>
                  <a:pt x="0" y="0"/>
                </a:lnTo>
                <a:lnTo>
                  <a:pt x="16" y="0"/>
                </a:lnTo>
                <a:lnTo>
                  <a:pt x="16" y="2666"/>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Rectangle 7">
            <a:extLst>
              <a:ext uri="{FF2B5EF4-FFF2-40B4-BE49-F238E27FC236}">
                <a16:creationId xmlns:a16="http://schemas.microsoft.com/office/drawing/2014/main" id="{63D9B582-8DA3-A24E-ADCA-B9A93C3DDC76}"/>
              </a:ext>
            </a:extLst>
          </p:cNvPr>
          <p:cNvSpPr>
            <a:spLocks noChangeArrowheads="1"/>
          </p:cNvSpPr>
          <p:nvPr/>
        </p:nvSpPr>
        <p:spPr bwMode="auto">
          <a:xfrm>
            <a:off x="566738" y="4403725"/>
            <a:ext cx="41751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300" b="1">
                <a:latin typeface="Arial" panose="020B0604020202020204" pitchFamily="34" charset="0"/>
              </a:rPr>
              <a:t>45</a:t>
            </a:r>
          </a:p>
        </p:txBody>
      </p:sp>
      <p:sp>
        <p:nvSpPr>
          <p:cNvPr id="19466" name="Rectangle 8">
            <a:extLst>
              <a:ext uri="{FF2B5EF4-FFF2-40B4-BE49-F238E27FC236}">
                <a16:creationId xmlns:a16="http://schemas.microsoft.com/office/drawing/2014/main" id="{1FDB7432-2FA7-0444-9AD3-B84986802E97}"/>
              </a:ext>
            </a:extLst>
          </p:cNvPr>
          <p:cNvSpPr>
            <a:spLocks noChangeArrowheads="1"/>
          </p:cNvSpPr>
          <p:nvPr/>
        </p:nvSpPr>
        <p:spPr bwMode="auto">
          <a:xfrm>
            <a:off x="368300" y="2771775"/>
            <a:ext cx="7223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300" b="1">
                <a:latin typeface="Arial" panose="020B0604020202020204" pitchFamily="34" charset="0"/>
              </a:rPr>
              <a:t>105</a:t>
            </a:r>
          </a:p>
        </p:txBody>
      </p:sp>
      <p:grpSp>
        <p:nvGrpSpPr>
          <p:cNvPr id="19467" name="Group 9">
            <a:extLst>
              <a:ext uri="{FF2B5EF4-FFF2-40B4-BE49-F238E27FC236}">
                <a16:creationId xmlns:a16="http://schemas.microsoft.com/office/drawing/2014/main" id="{1FCCE36C-C956-384A-AF06-7AA085891C96}"/>
              </a:ext>
            </a:extLst>
          </p:cNvPr>
          <p:cNvGrpSpPr>
            <a:grpSpLocks/>
          </p:cNvGrpSpPr>
          <p:nvPr/>
        </p:nvGrpSpPr>
        <p:grpSpPr bwMode="auto">
          <a:xfrm>
            <a:off x="539750" y="1527175"/>
            <a:ext cx="550863" cy="4459288"/>
            <a:chOff x="340" y="962"/>
            <a:chExt cx="347" cy="2809"/>
          </a:xfrm>
        </p:grpSpPr>
        <p:sp>
          <p:nvSpPr>
            <p:cNvPr id="19501" name="Rectangle 10">
              <a:extLst>
                <a:ext uri="{FF2B5EF4-FFF2-40B4-BE49-F238E27FC236}">
                  <a16:creationId xmlns:a16="http://schemas.microsoft.com/office/drawing/2014/main" id="{CFD6E065-8AC5-7747-91C0-D1ACEE38D0F3}"/>
                </a:ext>
              </a:extLst>
            </p:cNvPr>
            <p:cNvSpPr>
              <a:spLocks noChangeArrowheads="1"/>
            </p:cNvSpPr>
            <p:nvPr/>
          </p:nvSpPr>
          <p:spPr bwMode="auto">
            <a:xfrm>
              <a:off x="434" y="3582"/>
              <a:ext cx="21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300" b="1">
                  <a:latin typeface="Arial" panose="020B0604020202020204" pitchFamily="34" charset="0"/>
                </a:rPr>
                <a:t>0</a:t>
              </a:r>
            </a:p>
          </p:txBody>
        </p:sp>
        <p:sp>
          <p:nvSpPr>
            <p:cNvPr id="19502" name="Rectangle 11">
              <a:extLst>
                <a:ext uri="{FF2B5EF4-FFF2-40B4-BE49-F238E27FC236}">
                  <a16:creationId xmlns:a16="http://schemas.microsoft.com/office/drawing/2014/main" id="{6A32D0CD-286D-8649-8FE6-584AA20B5FFC}"/>
                </a:ext>
              </a:extLst>
            </p:cNvPr>
            <p:cNvSpPr>
              <a:spLocks noChangeArrowheads="1"/>
            </p:cNvSpPr>
            <p:nvPr/>
          </p:nvSpPr>
          <p:spPr bwMode="auto">
            <a:xfrm>
              <a:off x="352" y="3328"/>
              <a:ext cx="28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300" b="1">
                  <a:latin typeface="Arial" panose="020B0604020202020204" pitchFamily="34" charset="0"/>
                </a:rPr>
                <a:t>15</a:t>
              </a:r>
            </a:p>
          </p:txBody>
        </p:sp>
        <p:sp>
          <p:nvSpPr>
            <p:cNvPr id="19503" name="Rectangle 12">
              <a:extLst>
                <a:ext uri="{FF2B5EF4-FFF2-40B4-BE49-F238E27FC236}">
                  <a16:creationId xmlns:a16="http://schemas.microsoft.com/office/drawing/2014/main" id="{D2E86B51-56E0-EF48-954D-3D71018F0B2A}"/>
                </a:ext>
              </a:extLst>
            </p:cNvPr>
            <p:cNvSpPr>
              <a:spLocks noChangeArrowheads="1"/>
            </p:cNvSpPr>
            <p:nvPr/>
          </p:nvSpPr>
          <p:spPr bwMode="auto">
            <a:xfrm>
              <a:off x="352" y="3063"/>
              <a:ext cx="28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300" b="1">
                  <a:latin typeface="Arial" panose="020B0604020202020204" pitchFamily="34" charset="0"/>
                </a:rPr>
                <a:t>30</a:t>
              </a:r>
            </a:p>
          </p:txBody>
        </p:sp>
        <p:sp>
          <p:nvSpPr>
            <p:cNvPr id="19504" name="Rectangle 13">
              <a:extLst>
                <a:ext uri="{FF2B5EF4-FFF2-40B4-BE49-F238E27FC236}">
                  <a16:creationId xmlns:a16="http://schemas.microsoft.com/office/drawing/2014/main" id="{2F5F4C51-1A8F-554A-B987-30EB5E5D830B}"/>
                </a:ext>
              </a:extLst>
            </p:cNvPr>
            <p:cNvSpPr>
              <a:spLocks noChangeArrowheads="1"/>
            </p:cNvSpPr>
            <p:nvPr/>
          </p:nvSpPr>
          <p:spPr bwMode="auto">
            <a:xfrm>
              <a:off x="352" y="2533"/>
              <a:ext cx="28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300" b="1">
                  <a:latin typeface="Arial" panose="020B0604020202020204" pitchFamily="34" charset="0"/>
                </a:rPr>
                <a:t>60</a:t>
              </a:r>
            </a:p>
          </p:txBody>
        </p:sp>
        <p:sp>
          <p:nvSpPr>
            <p:cNvPr id="19505" name="Rectangle 14">
              <a:extLst>
                <a:ext uri="{FF2B5EF4-FFF2-40B4-BE49-F238E27FC236}">
                  <a16:creationId xmlns:a16="http://schemas.microsoft.com/office/drawing/2014/main" id="{3659FAA2-A298-E443-9114-0D80DCEB73D1}"/>
                </a:ext>
              </a:extLst>
            </p:cNvPr>
            <p:cNvSpPr>
              <a:spLocks noChangeArrowheads="1"/>
            </p:cNvSpPr>
            <p:nvPr/>
          </p:nvSpPr>
          <p:spPr bwMode="auto">
            <a:xfrm>
              <a:off x="352" y="2267"/>
              <a:ext cx="28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300" b="1">
                  <a:latin typeface="Arial" panose="020B0604020202020204" pitchFamily="34" charset="0"/>
                </a:rPr>
                <a:t>75</a:t>
              </a:r>
            </a:p>
          </p:txBody>
        </p:sp>
        <p:sp>
          <p:nvSpPr>
            <p:cNvPr id="19506" name="Rectangle 15">
              <a:extLst>
                <a:ext uri="{FF2B5EF4-FFF2-40B4-BE49-F238E27FC236}">
                  <a16:creationId xmlns:a16="http://schemas.microsoft.com/office/drawing/2014/main" id="{31941EB7-BC4D-EB4F-80DA-13E6E2B55187}"/>
                </a:ext>
              </a:extLst>
            </p:cNvPr>
            <p:cNvSpPr>
              <a:spLocks noChangeArrowheads="1"/>
            </p:cNvSpPr>
            <p:nvPr/>
          </p:nvSpPr>
          <p:spPr bwMode="auto">
            <a:xfrm>
              <a:off x="340" y="2002"/>
              <a:ext cx="28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300" b="1">
                  <a:latin typeface="Arial" panose="020B0604020202020204" pitchFamily="34" charset="0"/>
                </a:rPr>
                <a:t>90</a:t>
              </a:r>
            </a:p>
          </p:txBody>
        </p:sp>
        <p:sp>
          <p:nvSpPr>
            <p:cNvPr id="19507" name="Rectangle 16">
              <a:extLst>
                <a:ext uri="{FF2B5EF4-FFF2-40B4-BE49-F238E27FC236}">
                  <a16:creationId xmlns:a16="http://schemas.microsoft.com/office/drawing/2014/main" id="{DD394A02-E0A6-804A-8A76-51FD5A32717D}"/>
                </a:ext>
              </a:extLst>
            </p:cNvPr>
            <p:cNvSpPr>
              <a:spLocks noChangeArrowheads="1"/>
            </p:cNvSpPr>
            <p:nvPr/>
          </p:nvSpPr>
          <p:spPr bwMode="auto">
            <a:xfrm>
              <a:off x="391" y="1481"/>
              <a:ext cx="29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300" b="1">
                  <a:latin typeface="Arial" panose="020B0604020202020204" pitchFamily="34" charset="0"/>
                </a:rPr>
                <a:t>120</a:t>
              </a:r>
            </a:p>
          </p:txBody>
        </p:sp>
        <p:sp>
          <p:nvSpPr>
            <p:cNvPr id="19508" name="Rectangle 17">
              <a:extLst>
                <a:ext uri="{FF2B5EF4-FFF2-40B4-BE49-F238E27FC236}">
                  <a16:creationId xmlns:a16="http://schemas.microsoft.com/office/drawing/2014/main" id="{54C9F478-269B-8B4B-9482-9D28028A4C11}"/>
                </a:ext>
              </a:extLst>
            </p:cNvPr>
            <p:cNvSpPr>
              <a:spLocks noChangeArrowheads="1"/>
            </p:cNvSpPr>
            <p:nvPr/>
          </p:nvSpPr>
          <p:spPr bwMode="auto">
            <a:xfrm>
              <a:off x="391" y="1228"/>
              <a:ext cx="29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300" b="1">
                  <a:latin typeface="Arial" panose="020B0604020202020204" pitchFamily="34" charset="0"/>
                </a:rPr>
                <a:t>135</a:t>
              </a:r>
            </a:p>
          </p:txBody>
        </p:sp>
        <p:sp>
          <p:nvSpPr>
            <p:cNvPr id="19509" name="Rectangle 18">
              <a:extLst>
                <a:ext uri="{FF2B5EF4-FFF2-40B4-BE49-F238E27FC236}">
                  <a16:creationId xmlns:a16="http://schemas.microsoft.com/office/drawing/2014/main" id="{106F7FF1-EFF0-784D-8BEF-792860871C5F}"/>
                </a:ext>
              </a:extLst>
            </p:cNvPr>
            <p:cNvSpPr>
              <a:spLocks noChangeArrowheads="1"/>
            </p:cNvSpPr>
            <p:nvPr/>
          </p:nvSpPr>
          <p:spPr bwMode="auto">
            <a:xfrm>
              <a:off x="391" y="962"/>
              <a:ext cx="29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300" b="1">
                  <a:latin typeface="Arial" panose="020B0604020202020204" pitchFamily="34" charset="0"/>
                </a:rPr>
                <a:t>150</a:t>
              </a:r>
            </a:p>
          </p:txBody>
        </p:sp>
      </p:grpSp>
      <p:sp>
        <p:nvSpPr>
          <p:cNvPr id="19468" name="Rectangle 19">
            <a:extLst>
              <a:ext uri="{FF2B5EF4-FFF2-40B4-BE49-F238E27FC236}">
                <a16:creationId xmlns:a16="http://schemas.microsoft.com/office/drawing/2014/main" id="{CF6828E7-37FB-B742-8DE2-0D05004BAEA6}"/>
              </a:ext>
            </a:extLst>
          </p:cNvPr>
          <p:cNvSpPr>
            <a:spLocks noChangeArrowheads="1"/>
          </p:cNvSpPr>
          <p:nvPr/>
        </p:nvSpPr>
        <p:spPr bwMode="auto">
          <a:xfrm>
            <a:off x="1236663" y="1620838"/>
            <a:ext cx="314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9469" name="Line 20">
            <a:extLst>
              <a:ext uri="{FF2B5EF4-FFF2-40B4-BE49-F238E27FC236}">
                <a16:creationId xmlns:a16="http://schemas.microsoft.com/office/drawing/2014/main" id="{010B8F1F-3EE3-4A48-A290-F104EEE4FEB5}"/>
              </a:ext>
            </a:extLst>
          </p:cNvPr>
          <p:cNvSpPr>
            <a:spLocks noChangeShapeType="1"/>
          </p:cNvSpPr>
          <p:nvPr/>
        </p:nvSpPr>
        <p:spPr bwMode="auto">
          <a:xfrm flipV="1">
            <a:off x="2649538" y="1581150"/>
            <a:ext cx="0" cy="422275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0" name="Line 21">
            <a:extLst>
              <a:ext uri="{FF2B5EF4-FFF2-40B4-BE49-F238E27FC236}">
                <a16:creationId xmlns:a16="http://schemas.microsoft.com/office/drawing/2014/main" id="{4023DE59-4E49-4F41-88CE-251BCF58D84C}"/>
              </a:ext>
            </a:extLst>
          </p:cNvPr>
          <p:cNvSpPr>
            <a:spLocks noChangeShapeType="1"/>
          </p:cNvSpPr>
          <p:nvPr/>
        </p:nvSpPr>
        <p:spPr bwMode="auto">
          <a:xfrm flipV="1">
            <a:off x="4075113" y="1581150"/>
            <a:ext cx="0" cy="422275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1" name="Line 22">
            <a:extLst>
              <a:ext uri="{FF2B5EF4-FFF2-40B4-BE49-F238E27FC236}">
                <a16:creationId xmlns:a16="http://schemas.microsoft.com/office/drawing/2014/main" id="{767CAD2F-5047-854B-9484-8D9662F3B7B2}"/>
              </a:ext>
            </a:extLst>
          </p:cNvPr>
          <p:cNvSpPr>
            <a:spLocks noChangeShapeType="1"/>
          </p:cNvSpPr>
          <p:nvPr/>
        </p:nvSpPr>
        <p:spPr bwMode="auto">
          <a:xfrm flipV="1">
            <a:off x="5500688" y="1581150"/>
            <a:ext cx="0" cy="422275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2" name="Line 23">
            <a:extLst>
              <a:ext uri="{FF2B5EF4-FFF2-40B4-BE49-F238E27FC236}">
                <a16:creationId xmlns:a16="http://schemas.microsoft.com/office/drawing/2014/main" id="{DEFD22AE-8DDD-484A-BD80-8301B87935B5}"/>
              </a:ext>
            </a:extLst>
          </p:cNvPr>
          <p:cNvSpPr>
            <a:spLocks noChangeShapeType="1"/>
          </p:cNvSpPr>
          <p:nvPr/>
        </p:nvSpPr>
        <p:spPr bwMode="auto">
          <a:xfrm flipV="1">
            <a:off x="6926263" y="1581150"/>
            <a:ext cx="0" cy="422275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3" name="Line 24">
            <a:extLst>
              <a:ext uri="{FF2B5EF4-FFF2-40B4-BE49-F238E27FC236}">
                <a16:creationId xmlns:a16="http://schemas.microsoft.com/office/drawing/2014/main" id="{E670D53E-AB07-044A-B394-C72D6A6AC7B4}"/>
              </a:ext>
            </a:extLst>
          </p:cNvPr>
          <p:cNvSpPr>
            <a:spLocks noChangeShapeType="1"/>
          </p:cNvSpPr>
          <p:nvPr/>
        </p:nvSpPr>
        <p:spPr bwMode="auto">
          <a:xfrm>
            <a:off x="1230313" y="5376863"/>
            <a:ext cx="71151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4" name="Line 25">
            <a:extLst>
              <a:ext uri="{FF2B5EF4-FFF2-40B4-BE49-F238E27FC236}">
                <a16:creationId xmlns:a16="http://schemas.microsoft.com/office/drawing/2014/main" id="{90116E65-ADA1-3E41-9341-38B6C3067ACF}"/>
              </a:ext>
            </a:extLst>
          </p:cNvPr>
          <p:cNvSpPr>
            <a:spLocks noChangeShapeType="1"/>
          </p:cNvSpPr>
          <p:nvPr/>
        </p:nvSpPr>
        <p:spPr bwMode="auto">
          <a:xfrm>
            <a:off x="1230313" y="4956175"/>
            <a:ext cx="71151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5" name="Line 26">
            <a:extLst>
              <a:ext uri="{FF2B5EF4-FFF2-40B4-BE49-F238E27FC236}">
                <a16:creationId xmlns:a16="http://schemas.microsoft.com/office/drawing/2014/main" id="{63709545-7AE5-6041-B0AD-3D495A44EB4A}"/>
              </a:ext>
            </a:extLst>
          </p:cNvPr>
          <p:cNvSpPr>
            <a:spLocks noChangeShapeType="1"/>
          </p:cNvSpPr>
          <p:nvPr/>
        </p:nvSpPr>
        <p:spPr bwMode="auto">
          <a:xfrm>
            <a:off x="1230313" y="4535488"/>
            <a:ext cx="71151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6" name="Line 27">
            <a:extLst>
              <a:ext uri="{FF2B5EF4-FFF2-40B4-BE49-F238E27FC236}">
                <a16:creationId xmlns:a16="http://schemas.microsoft.com/office/drawing/2014/main" id="{341A9112-C35E-8C47-8C9C-89B2CE88A555}"/>
              </a:ext>
            </a:extLst>
          </p:cNvPr>
          <p:cNvSpPr>
            <a:spLocks noChangeShapeType="1"/>
          </p:cNvSpPr>
          <p:nvPr/>
        </p:nvSpPr>
        <p:spPr bwMode="auto">
          <a:xfrm>
            <a:off x="1230313" y="4113213"/>
            <a:ext cx="71151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7" name="Line 28">
            <a:extLst>
              <a:ext uri="{FF2B5EF4-FFF2-40B4-BE49-F238E27FC236}">
                <a16:creationId xmlns:a16="http://schemas.microsoft.com/office/drawing/2014/main" id="{F272581C-C3AC-4D49-8EC4-F694DE502CA0}"/>
              </a:ext>
            </a:extLst>
          </p:cNvPr>
          <p:cNvSpPr>
            <a:spLocks noChangeShapeType="1"/>
          </p:cNvSpPr>
          <p:nvPr/>
        </p:nvSpPr>
        <p:spPr bwMode="auto">
          <a:xfrm>
            <a:off x="1230313" y="3692525"/>
            <a:ext cx="71151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8" name="Line 29">
            <a:extLst>
              <a:ext uri="{FF2B5EF4-FFF2-40B4-BE49-F238E27FC236}">
                <a16:creationId xmlns:a16="http://schemas.microsoft.com/office/drawing/2014/main" id="{BB3E32CC-4281-7B41-99B5-F83EB548DE98}"/>
              </a:ext>
            </a:extLst>
          </p:cNvPr>
          <p:cNvSpPr>
            <a:spLocks noChangeShapeType="1"/>
          </p:cNvSpPr>
          <p:nvPr/>
        </p:nvSpPr>
        <p:spPr bwMode="auto">
          <a:xfrm>
            <a:off x="1230313" y="3271838"/>
            <a:ext cx="71151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9" name="Line 30">
            <a:extLst>
              <a:ext uri="{FF2B5EF4-FFF2-40B4-BE49-F238E27FC236}">
                <a16:creationId xmlns:a16="http://schemas.microsoft.com/office/drawing/2014/main" id="{0EAD088E-E7BD-EE40-88F2-42059A3C34CD}"/>
              </a:ext>
            </a:extLst>
          </p:cNvPr>
          <p:cNvSpPr>
            <a:spLocks noChangeShapeType="1"/>
          </p:cNvSpPr>
          <p:nvPr/>
        </p:nvSpPr>
        <p:spPr bwMode="auto">
          <a:xfrm>
            <a:off x="1230313" y="2851150"/>
            <a:ext cx="71151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0" name="Line 31">
            <a:extLst>
              <a:ext uri="{FF2B5EF4-FFF2-40B4-BE49-F238E27FC236}">
                <a16:creationId xmlns:a16="http://schemas.microsoft.com/office/drawing/2014/main" id="{331078D6-95C4-3F44-949E-205468CBDB43}"/>
              </a:ext>
            </a:extLst>
          </p:cNvPr>
          <p:cNvSpPr>
            <a:spLocks noChangeShapeType="1"/>
          </p:cNvSpPr>
          <p:nvPr/>
        </p:nvSpPr>
        <p:spPr bwMode="auto">
          <a:xfrm>
            <a:off x="1230313" y="2430463"/>
            <a:ext cx="71151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1" name="Line 32">
            <a:extLst>
              <a:ext uri="{FF2B5EF4-FFF2-40B4-BE49-F238E27FC236}">
                <a16:creationId xmlns:a16="http://schemas.microsoft.com/office/drawing/2014/main" id="{8CE6171E-FF54-4945-8E43-85A81489EA1A}"/>
              </a:ext>
            </a:extLst>
          </p:cNvPr>
          <p:cNvSpPr>
            <a:spLocks noChangeShapeType="1"/>
          </p:cNvSpPr>
          <p:nvPr/>
        </p:nvSpPr>
        <p:spPr bwMode="auto">
          <a:xfrm>
            <a:off x="1230313" y="2008188"/>
            <a:ext cx="71151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2" name="Freeform 33">
            <a:extLst>
              <a:ext uri="{FF2B5EF4-FFF2-40B4-BE49-F238E27FC236}">
                <a16:creationId xmlns:a16="http://schemas.microsoft.com/office/drawing/2014/main" id="{D54FE6E1-0D70-244D-8767-FA98E3258F17}"/>
              </a:ext>
            </a:extLst>
          </p:cNvPr>
          <p:cNvSpPr>
            <a:spLocks/>
          </p:cNvSpPr>
          <p:nvPr/>
        </p:nvSpPr>
        <p:spPr bwMode="auto">
          <a:xfrm>
            <a:off x="1223963" y="2997200"/>
            <a:ext cx="7131050" cy="2801938"/>
          </a:xfrm>
          <a:custGeom>
            <a:avLst/>
            <a:gdLst>
              <a:gd name="T0" fmla="*/ 0 w 4492"/>
              <a:gd name="T1" fmla="*/ 2147483646 h 1765"/>
              <a:gd name="T2" fmla="*/ 2147483646 w 4492"/>
              <a:gd name="T3" fmla="*/ 2147483646 h 1765"/>
              <a:gd name="T4" fmla="*/ 2147483646 w 4492"/>
              <a:gd name="T5" fmla="*/ 2147483646 h 1765"/>
              <a:gd name="T6" fmla="*/ 2147483646 w 4492"/>
              <a:gd name="T7" fmla="*/ 2147483646 h 1765"/>
              <a:gd name="T8" fmla="*/ 2147483646 w 4492"/>
              <a:gd name="T9" fmla="*/ 2147483646 h 1765"/>
              <a:gd name="T10" fmla="*/ 2147483646 w 4492"/>
              <a:gd name="T11" fmla="*/ 2147483646 h 1765"/>
              <a:gd name="T12" fmla="*/ 2147483646 w 4492"/>
              <a:gd name="T13" fmla="*/ 0 h 1765"/>
              <a:gd name="T14" fmla="*/ 2147483646 w 4492"/>
              <a:gd name="T15" fmla="*/ 2147483646 h 1765"/>
              <a:gd name="T16" fmla="*/ 2147483646 w 4492"/>
              <a:gd name="T17" fmla="*/ 2147483646 h 1765"/>
              <a:gd name="T18" fmla="*/ 2147483646 w 4492"/>
              <a:gd name="T19" fmla="*/ 2147483646 h 1765"/>
              <a:gd name="T20" fmla="*/ 2147483646 w 4492"/>
              <a:gd name="T21" fmla="*/ 2147483646 h 1765"/>
              <a:gd name="T22" fmla="*/ 2147483646 w 4492"/>
              <a:gd name="T23" fmla="*/ 2147483646 h 1765"/>
              <a:gd name="T24" fmla="*/ 2147483646 w 4492"/>
              <a:gd name="T25" fmla="*/ 2147483646 h 1765"/>
              <a:gd name="T26" fmla="*/ 0 w 4492"/>
              <a:gd name="T27" fmla="*/ 2147483646 h 1765"/>
              <a:gd name="T28" fmla="*/ 0 w 4492"/>
              <a:gd name="T29" fmla="*/ 2147483646 h 17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92" h="1765">
                <a:moveTo>
                  <a:pt x="0" y="1530"/>
                </a:moveTo>
                <a:lnTo>
                  <a:pt x="449" y="1389"/>
                </a:lnTo>
                <a:lnTo>
                  <a:pt x="1347" y="1107"/>
                </a:lnTo>
                <a:lnTo>
                  <a:pt x="2245" y="901"/>
                </a:lnTo>
                <a:lnTo>
                  <a:pt x="3143" y="694"/>
                </a:lnTo>
                <a:lnTo>
                  <a:pt x="4049" y="198"/>
                </a:lnTo>
                <a:lnTo>
                  <a:pt x="4491" y="0"/>
                </a:lnTo>
                <a:lnTo>
                  <a:pt x="4490" y="1764"/>
                </a:lnTo>
                <a:lnTo>
                  <a:pt x="4041" y="1764"/>
                </a:lnTo>
                <a:lnTo>
                  <a:pt x="3143" y="1764"/>
                </a:lnTo>
                <a:lnTo>
                  <a:pt x="2245" y="1764"/>
                </a:lnTo>
                <a:lnTo>
                  <a:pt x="1347" y="1764"/>
                </a:lnTo>
                <a:lnTo>
                  <a:pt x="449" y="1764"/>
                </a:lnTo>
                <a:lnTo>
                  <a:pt x="0" y="1764"/>
                </a:lnTo>
                <a:lnTo>
                  <a:pt x="0" y="1530"/>
                </a:lnTo>
              </a:path>
            </a:pathLst>
          </a:custGeom>
          <a:solidFill>
            <a:srgbClr val="A8A8A8"/>
          </a:solidFill>
          <a:ln w="12700" cap="rnd" cmpd="sng">
            <a:solidFill>
              <a:srgbClr val="A8A8A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3" name="Freeform 34">
            <a:extLst>
              <a:ext uri="{FF2B5EF4-FFF2-40B4-BE49-F238E27FC236}">
                <a16:creationId xmlns:a16="http://schemas.microsoft.com/office/drawing/2014/main" id="{FC201DA8-DF55-8A43-B90B-79F2AE2F49F4}"/>
              </a:ext>
            </a:extLst>
          </p:cNvPr>
          <p:cNvSpPr>
            <a:spLocks/>
          </p:cNvSpPr>
          <p:nvPr/>
        </p:nvSpPr>
        <p:spPr bwMode="auto">
          <a:xfrm>
            <a:off x="1223963" y="2301875"/>
            <a:ext cx="7150100" cy="3125788"/>
          </a:xfrm>
          <a:custGeom>
            <a:avLst/>
            <a:gdLst>
              <a:gd name="T0" fmla="*/ 0 w 4504"/>
              <a:gd name="T1" fmla="*/ 2147483646 h 1969"/>
              <a:gd name="T2" fmla="*/ 2147483646 w 4504"/>
              <a:gd name="T3" fmla="*/ 2147483646 h 1969"/>
              <a:gd name="T4" fmla="*/ 2147483646 w 4504"/>
              <a:gd name="T5" fmla="*/ 2147483646 h 1969"/>
              <a:gd name="T6" fmla="*/ 2147483646 w 4504"/>
              <a:gd name="T7" fmla="*/ 2147483646 h 1969"/>
              <a:gd name="T8" fmla="*/ 2147483646 w 4504"/>
              <a:gd name="T9" fmla="*/ 2147483646 h 1969"/>
              <a:gd name="T10" fmla="*/ 2147483646 w 4504"/>
              <a:gd name="T11" fmla="*/ 2147483646 h 1969"/>
              <a:gd name="T12" fmla="*/ 2147483646 w 4504"/>
              <a:gd name="T13" fmla="*/ 0 h 1969"/>
              <a:gd name="T14" fmla="*/ 2147483646 w 4504"/>
              <a:gd name="T15" fmla="*/ 2147483646 h 1969"/>
              <a:gd name="T16" fmla="*/ 2147483646 w 4504"/>
              <a:gd name="T17" fmla="*/ 2147483646 h 1969"/>
              <a:gd name="T18" fmla="*/ 2147483646 w 4504"/>
              <a:gd name="T19" fmla="*/ 2147483646 h 1969"/>
              <a:gd name="T20" fmla="*/ 2147483646 w 4504"/>
              <a:gd name="T21" fmla="*/ 2147483646 h 1969"/>
              <a:gd name="T22" fmla="*/ 2147483646 w 4504"/>
              <a:gd name="T23" fmla="*/ 2147483646 h 1969"/>
              <a:gd name="T24" fmla="*/ 2147483646 w 4504"/>
              <a:gd name="T25" fmla="*/ 2147483646 h 1969"/>
              <a:gd name="T26" fmla="*/ 0 w 4504"/>
              <a:gd name="T27" fmla="*/ 2147483646 h 1969"/>
              <a:gd name="T28" fmla="*/ 0 w 4504"/>
              <a:gd name="T29" fmla="*/ 2147483646 h 19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04" h="1969">
                <a:moveTo>
                  <a:pt x="0" y="1944"/>
                </a:moveTo>
                <a:lnTo>
                  <a:pt x="449" y="1790"/>
                </a:lnTo>
                <a:lnTo>
                  <a:pt x="1347" y="1481"/>
                </a:lnTo>
                <a:lnTo>
                  <a:pt x="2245" y="1228"/>
                </a:lnTo>
                <a:lnTo>
                  <a:pt x="3143" y="976"/>
                </a:lnTo>
                <a:lnTo>
                  <a:pt x="4049" y="296"/>
                </a:lnTo>
                <a:lnTo>
                  <a:pt x="4503" y="0"/>
                </a:lnTo>
                <a:lnTo>
                  <a:pt x="4503" y="428"/>
                </a:lnTo>
                <a:lnTo>
                  <a:pt x="4049" y="658"/>
                </a:lnTo>
                <a:lnTo>
                  <a:pt x="3143" y="1132"/>
                </a:lnTo>
                <a:lnTo>
                  <a:pt x="2245" y="1339"/>
                </a:lnTo>
                <a:lnTo>
                  <a:pt x="1347" y="1545"/>
                </a:lnTo>
                <a:lnTo>
                  <a:pt x="449" y="1827"/>
                </a:lnTo>
                <a:lnTo>
                  <a:pt x="0" y="1968"/>
                </a:lnTo>
                <a:lnTo>
                  <a:pt x="0" y="1944"/>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4" name="Freeform 35">
            <a:extLst>
              <a:ext uri="{FF2B5EF4-FFF2-40B4-BE49-F238E27FC236}">
                <a16:creationId xmlns:a16="http://schemas.microsoft.com/office/drawing/2014/main" id="{9F6A8FE2-0105-A34F-83F0-D5D0DB0B74FB}"/>
              </a:ext>
            </a:extLst>
          </p:cNvPr>
          <p:cNvSpPr>
            <a:spLocks/>
          </p:cNvSpPr>
          <p:nvPr/>
        </p:nvSpPr>
        <p:spPr bwMode="auto">
          <a:xfrm>
            <a:off x="3362325" y="1711325"/>
            <a:ext cx="5011738" cy="2943225"/>
          </a:xfrm>
          <a:custGeom>
            <a:avLst/>
            <a:gdLst>
              <a:gd name="T0" fmla="*/ 0 w 3157"/>
              <a:gd name="T1" fmla="*/ 2147483646 h 1854"/>
              <a:gd name="T2" fmla="*/ 2147483646 w 3157"/>
              <a:gd name="T3" fmla="*/ 2147483646 h 1854"/>
              <a:gd name="T4" fmla="*/ 2147483646 w 3157"/>
              <a:gd name="T5" fmla="*/ 2147483646 h 1854"/>
              <a:gd name="T6" fmla="*/ 2147483646 w 3157"/>
              <a:gd name="T7" fmla="*/ 2147483646 h 1854"/>
              <a:gd name="T8" fmla="*/ 2147483646 w 3157"/>
              <a:gd name="T9" fmla="*/ 0 h 1854"/>
              <a:gd name="T10" fmla="*/ 2147483646 w 3157"/>
              <a:gd name="T11" fmla="*/ 2147483646 h 1854"/>
              <a:gd name="T12" fmla="*/ 2147483646 w 3157"/>
              <a:gd name="T13" fmla="*/ 2147483646 h 1854"/>
              <a:gd name="T14" fmla="*/ 2147483646 w 3157"/>
              <a:gd name="T15" fmla="*/ 2147483646 h 1854"/>
              <a:gd name="T16" fmla="*/ 2147483646 w 3157"/>
              <a:gd name="T17" fmla="*/ 2147483646 h 1854"/>
              <a:gd name="T18" fmla="*/ 0 w 3157"/>
              <a:gd name="T19" fmla="*/ 2147483646 h 18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57" h="1854">
                <a:moveTo>
                  <a:pt x="0" y="1853"/>
                </a:moveTo>
                <a:lnTo>
                  <a:pt x="898" y="1599"/>
                </a:lnTo>
                <a:lnTo>
                  <a:pt x="1796" y="1258"/>
                </a:lnTo>
                <a:lnTo>
                  <a:pt x="2690" y="394"/>
                </a:lnTo>
                <a:lnTo>
                  <a:pt x="3156" y="0"/>
                </a:lnTo>
                <a:lnTo>
                  <a:pt x="3156" y="372"/>
                </a:lnTo>
                <a:lnTo>
                  <a:pt x="2690" y="712"/>
                </a:lnTo>
                <a:lnTo>
                  <a:pt x="1796" y="1348"/>
                </a:lnTo>
                <a:lnTo>
                  <a:pt x="898" y="1600"/>
                </a:lnTo>
                <a:lnTo>
                  <a:pt x="0" y="1853"/>
                </a:lnTo>
              </a:path>
            </a:pathLst>
          </a:custGeom>
          <a:solidFill>
            <a:srgbClr val="FFFF00"/>
          </a:solidFill>
          <a:ln w="12700" cap="rnd" cmpd="sng">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5" name="Freeform 36">
            <a:extLst>
              <a:ext uri="{FF2B5EF4-FFF2-40B4-BE49-F238E27FC236}">
                <a16:creationId xmlns:a16="http://schemas.microsoft.com/office/drawing/2014/main" id="{B0FDD7E6-B576-2743-AE34-D19249E67855}"/>
              </a:ext>
            </a:extLst>
          </p:cNvPr>
          <p:cNvSpPr>
            <a:spLocks/>
          </p:cNvSpPr>
          <p:nvPr/>
        </p:nvSpPr>
        <p:spPr bwMode="auto">
          <a:xfrm>
            <a:off x="4787900" y="1571625"/>
            <a:ext cx="3586163" cy="2679700"/>
          </a:xfrm>
          <a:custGeom>
            <a:avLst/>
            <a:gdLst>
              <a:gd name="T0" fmla="*/ 0 w 2259"/>
              <a:gd name="T1" fmla="*/ 2147483646 h 1688"/>
              <a:gd name="T2" fmla="*/ 2147483646 w 2259"/>
              <a:gd name="T3" fmla="*/ 2147483646 h 1688"/>
              <a:gd name="T4" fmla="*/ 2147483646 w 2259"/>
              <a:gd name="T5" fmla="*/ 2147483646 h 1688"/>
              <a:gd name="T6" fmla="*/ 2147483646 w 2259"/>
              <a:gd name="T7" fmla="*/ 0 h 1688"/>
              <a:gd name="T8" fmla="*/ 2147483646 w 2259"/>
              <a:gd name="T9" fmla="*/ 2147483646 h 1688"/>
              <a:gd name="T10" fmla="*/ 2147483646 w 2259"/>
              <a:gd name="T11" fmla="*/ 2147483646 h 1688"/>
              <a:gd name="T12" fmla="*/ 2147483646 w 2259"/>
              <a:gd name="T13" fmla="*/ 2147483646 h 1688"/>
              <a:gd name="T14" fmla="*/ 0 w 2259"/>
              <a:gd name="T15" fmla="*/ 2147483646 h 1688"/>
              <a:gd name="T16" fmla="*/ 0 w 2259"/>
              <a:gd name="T17" fmla="*/ 2147483646 h 16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59" h="1688">
                <a:moveTo>
                  <a:pt x="0" y="1685"/>
                </a:moveTo>
                <a:lnTo>
                  <a:pt x="898" y="1298"/>
                </a:lnTo>
                <a:lnTo>
                  <a:pt x="1840" y="208"/>
                </a:lnTo>
                <a:lnTo>
                  <a:pt x="2258" y="0"/>
                </a:lnTo>
                <a:lnTo>
                  <a:pt x="2258" y="142"/>
                </a:lnTo>
                <a:lnTo>
                  <a:pt x="1804" y="537"/>
                </a:lnTo>
                <a:lnTo>
                  <a:pt x="898" y="1346"/>
                </a:lnTo>
                <a:lnTo>
                  <a:pt x="0" y="1687"/>
                </a:lnTo>
                <a:lnTo>
                  <a:pt x="0" y="1685"/>
                </a:lnTo>
              </a:path>
            </a:pathLst>
          </a:custGeom>
          <a:solidFill>
            <a:srgbClr val="FFAEFF"/>
          </a:solidFill>
          <a:ln w="12700" cap="rnd" cmpd="sng">
            <a:solidFill>
              <a:srgbClr val="FFAE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6" name="Freeform 37">
            <a:extLst>
              <a:ext uri="{FF2B5EF4-FFF2-40B4-BE49-F238E27FC236}">
                <a16:creationId xmlns:a16="http://schemas.microsoft.com/office/drawing/2014/main" id="{A5E2BD5F-4D51-5345-BAFE-49EBC17625F6}"/>
              </a:ext>
            </a:extLst>
          </p:cNvPr>
          <p:cNvSpPr>
            <a:spLocks/>
          </p:cNvSpPr>
          <p:nvPr/>
        </p:nvSpPr>
        <p:spPr bwMode="auto">
          <a:xfrm>
            <a:off x="3863975" y="4741863"/>
            <a:ext cx="230188" cy="306387"/>
          </a:xfrm>
          <a:custGeom>
            <a:avLst/>
            <a:gdLst>
              <a:gd name="T0" fmla="*/ 0 w 145"/>
              <a:gd name="T1" fmla="*/ 2147483646 h 193"/>
              <a:gd name="T2" fmla="*/ 2147483646 w 145"/>
              <a:gd name="T3" fmla="*/ 2147483646 h 193"/>
              <a:gd name="T4" fmla="*/ 2147483646 w 145"/>
              <a:gd name="T5" fmla="*/ 0 h 193"/>
              <a:gd name="T6" fmla="*/ 0 w 145"/>
              <a:gd name="T7" fmla="*/ 0 h 193"/>
              <a:gd name="T8" fmla="*/ 0 w 145"/>
              <a:gd name="T9" fmla="*/ 2147483646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93">
                <a:moveTo>
                  <a:pt x="0" y="192"/>
                </a:moveTo>
                <a:lnTo>
                  <a:pt x="144" y="192"/>
                </a:lnTo>
                <a:lnTo>
                  <a:pt x="144" y="0"/>
                </a:lnTo>
                <a:lnTo>
                  <a:pt x="0" y="0"/>
                </a:lnTo>
                <a:lnTo>
                  <a:pt x="0" y="192"/>
                </a:lnTo>
              </a:path>
            </a:pathLst>
          </a:custGeom>
          <a:solidFill>
            <a:srgbClr val="A8A8A8"/>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7" name="Rectangle 38">
            <a:extLst>
              <a:ext uri="{FF2B5EF4-FFF2-40B4-BE49-F238E27FC236}">
                <a16:creationId xmlns:a16="http://schemas.microsoft.com/office/drawing/2014/main" id="{B289BF2A-AB87-874E-A275-117AD9D8ABED}"/>
              </a:ext>
            </a:extLst>
          </p:cNvPr>
          <p:cNvSpPr>
            <a:spLocks noChangeArrowheads="1"/>
          </p:cNvSpPr>
          <p:nvPr/>
        </p:nvSpPr>
        <p:spPr bwMode="auto">
          <a:xfrm>
            <a:off x="4052888" y="4767263"/>
            <a:ext cx="1620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i="1">
                <a:solidFill>
                  <a:srgbClr val="FFFFFF"/>
                </a:solidFill>
                <a:latin typeface="Arial" panose="020B0604020202020204" pitchFamily="34" charset="0"/>
              </a:rPr>
              <a:t>Microbiology</a:t>
            </a:r>
          </a:p>
        </p:txBody>
      </p:sp>
      <p:sp>
        <p:nvSpPr>
          <p:cNvPr id="19488" name="Freeform 39">
            <a:extLst>
              <a:ext uri="{FF2B5EF4-FFF2-40B4-BE49-F238E27FC236}">
                <a16:creationId xmlns:a16="http://schemas.microsoft.com/office/drawing/2014/main" id="{1FF75DDA-C6F6-DE41-B577-620F4FADB10B}"/>
              </a:ext>
            </a:extLst>
          </p:cNvPr>
          <p:cNvSpPr>
            <a:spLocks/>
          </p:cNvSpPr>
          <p:nvPr/>
        </p:nvSpPr>
        <p:spPr bwMode="auto">
          <a:xfrm>
            <a:off x="5762625" y="4760913"/>
            <a:ext cx="230188" cy="304800"/>
          </a:xfrm>
          <a:custGeom>
            <a:avLst/>
            <a:gdLst>
              <a:gd name="T0" fmla="*/ 0 w 145"/>
              <a:gd name="T1" fmla="*/ 2147483646 h 192"/>
              <a:gd name="T2" fmla="*/ 2147483646 w 145"/>
              <a:gd name="T3" fmla="*/ 2147483646 h 192"/>
              <a:gd name="T4" fmla="*/ 2147483646 w 145"/>
              <a:gd name="T5" fmla="*/ 0 h 192"/>
              <a:gd name="T6" fmla="*/ 0 w 145"/>
              <a:gd name="T7" fmla="*/ 0 h 192"/>
              <a:gd name="T8" fmla="*/ 0 w 145"/>
              <a:gd name="T9" fmla="*/ 214748364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92">
                <a:moveTo>
                  <a:pt x="0" y="191"/>
                </a:moveTo>
                <a:lnTo>
                  <a:pt x="144" y="191"/>
                </a:lnTo>
                <a:lnTo>
                  <a:pt x="144" y="0"/>
                </a:lnTo>
                <a:lnTo>
                  <a:pt x="0" y="0"/>
                </a:lnTo>
                <a:lnTo>
                  <a:pt x="0" y="191"/>
                </a:lnTo>
              </a:path>
            </a:pathLst>
          </a:custGeom>
          <a:solidFill>
            <a:srgbClr val="FF000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9" name="Rectangle 40">
            <a:extLst>
              <a:ext uri="{FF2B5EF4-FFF2-40B4-BE49-F238E27FC236}">
                <a16:creationId xmlns:a16="http://schemas.microsoft.com/office/drawing/2014/main" id="{01FB6793-0138-B840-AE07-BD182503C942}"/>
              </a:ext>
            </a:extLst>
          </p:cNvPr>
          <p:cNvSpPr>
            <a:spLocks noChangeArrowheads="1"/>
          </p:cNvSpPr>
          <p:nvPr/>
        </p:nvSpPr>
        <p:spPr bwMode="auto">
          <a:xfrm>
            <a:off x="5951538" y="4784725"/>
            <a:ext cx="22002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i="1">
                <a:solidFill>
                  <a:srgbClr val="FFFFFF"/>
                </a:solidFill>
                <a:latin typeface="Arial" panose="020B0604020202020204" pitchFamily="34" charset="0"/>
              </a:rPr>
              <a:t>Molecular Biology</a:t>
            </a:r>
          </a:p>
        </p:txBody>
      </p:sp>
      <p:sp>
        <p:nvSpPr>
          <p:cNvPr id="19490" name="Freeform 41">
            <a:extLst>
              <a:ext uri="{FF2B5EF4-FFF2-40B4-BE49-F238E27FC236}">
                <a16:creationId xmlns:a16="http://schemas.microsoft.com/office/drawing/2014/main" id="{59B433A0-E1CE-F841-9BA0-FB259EAAA62A}"/>
              </a:ext>
            </a:extLst>
          </p:cNvPr>
          <p:cNvSpPr>
            <a:spLocks/>
          </p:cNvSpPr>
          <p:nvPr/>
        </p:nvSpPr>
        <p:spPr bwMode="auto">
          <a:xfrm>
            <a:off x="2578100" y="5299075"/>
            <a:ext cx="230188" cy="306388"/>
          </a:xfrm>
          <a:custGeom>
            <a:avLst/>
            <a:gdLst>
              <a:gd name="T0" fmla="*/ 0 w 145"/>
              <a:gd name="T1" fmla="*/ 2147483646 h 193"/>
              <a:gd name="T2" fmla="*/ 2147483646 w 145"/>
              <a:gd name="T3" fmla="*/ 2147483646 h 193"/>
              <a:gd name="T4" fmla="*/ 2147483646 w 145"/>
              <a:gd name="T5" fmla="*/ 0 h 193"/>
              <a:gd name="T6" fmla="*/ 0 w 145"/>
              <a:gd name="T7" fmla="*/ 0 h 193"/>
              <a:gd name="T8" fmla="*/ 0 w 145"/>
              <a:gd name="T9" fmla="*/ 2147483646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93">
                <a:moveTo>
                  <a:pt x="0" y="192"/>
                </a:moveTo>
                <a:lnTo>
                  <a:pt x="144" y="192"/>
                </a:lnTo>
                <a:lnTo>
                  <a:pt x="144" y="0"/>
                </a:lnTo>
                <a:lnTo>
                  <a:pt x="0" y="0"/>
                </a:lnTo>
                <a:lnTo>
                  <a:pt x="0" y="192"/>
                </a:lnTo>
              </a:path>
            </a:pathLst>
          </a:custGeom>
          <a:solidFill>
            <a:srgbClr val="FFFF0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1" name="Rectangle 42">
            <a:extLst>
              <a:ext uri="{FF2B5EF4-FFF2-40B4-BE49-F238E27FC236}">
                <a16:creationId xmlns:a16="http://schemas.microsoft.com/office/drawing/2014/main" id="{586CEFD9-DD7C-714A-B880-7C4D624FD2C1}"/>
              </a:ext>
            </a:extLst>
          </p:cNvPr>
          <p:cNvSpPr>
            <a:spLocks noChangeArrowheads="1"/>
          </p:cNvSpPr>
          <p:nvPr/>
        </p:nvSpPr>
        <p:spPr bwMode="auto">
          <a:xfrm>
            <a:off x="2767013" y="5324475"/>
            <a:ext cx="2552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i="1">
                <a:solidFill>
                  <a:srgbClr val="FFFFFF"/>
                </a:solidFill>
                <a:latin typeface="Arial" panose="020B0604020202020204" pitchFamily="34" charset="0"/>
              </a:rPr>
              <a:t>Monoclonal Antibody</a:t>
            </a:r>
          </a:p>
        </p:txBody>
      </p:sp>
      <p:sp>
        <p:nvSpPr>
          <p:cNvPr id="19492" name="Freeform 43">
            <a:extLst>
              <a:ext uri="{FF2B5EF4-FFF2-40B4-BE49-F238E27FC236}">
                <a16:creationId xmlns:a16="http://schemas.microsoft.com/office/drawing/2014/main" id="{09288342-F373-A64A-9F09-55D09E215FF0}"/>
              </a:ext>
            </a:extLst>
          </p:cNvPr>
          <p:cNvSpPr>
            <a:spLocks/>
          </p:cNvSpPr>
          <p:nvPr/>
        </p:nvSpPr>
        <p:spPr bwMode="auto">
          <a:xfrm>
            <a:off x="5538788" y="5316538"/>
            <a:ext cx="228600" cy="306387"/>
          </a:xfrm>
          <a:custGeom>
            <a:avLst/>
            <a:gdLst>
              <a:gd name="T0" fmla="*/ 0 w 144"/>
              <a:gd name="T1" fmla="*/ 2147483646 h 193"/>
              <a:gd name="T2" fmla="*/ 2147483646 w 144"/>
              <a:gd name="T3" fmla="*/ 2147483646 h 193"/>
              <a:gd name="T4" fmla="*/ 2147483646 w 144"/>
              <a:gd name="T5" fmla="*/ 0 h 193"/>
              <a:gd name="T6" fmla="*/ 0 w 144"/>
              <a:gd name="T7" fmla="*/ 0 h 193"/>
              <a:gd name="T8" fmla="*/ 0 w 144"/>
              <a:gd name="T9" fmla="*/ 2147483646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93">
                <a:moveTo>
                  <a:pt x="0" y="192"/>
                </a:moveTo>
                <a:lnTo>
                  <a:pt x="143" y="192"/>
                </a:lnTo>
                <a:lnTo>
                  <a:pt x="143" y="0"/>
                </a:lnTo>
                <a:lnTo>
                  <a:pt x="0" y="0"/>
                </a:lnTo>
                <a:lnTo>
                  <a:pt x="0" y="192"/>
                </a:lnTo>
              </a:path>
            </a:pathLst>
          </a:custGeom>
          <a:solidFill>
            <a:srgbClr val="FFAE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3" name="Rectangle 44">
            <a:extLst>
              <a:ext uri="{FF2B5EF4-FFF2-40B4-BE49-F238E27FC236}">
                <a16:creationId xmlns:a16="http://schemas.microsoft.com/office/drawing/2014/main" id="{AEF782C9-1038-E044-8D7D-E8647A5E293D}"/>
              </a:ext>
            </a:extLst>
          </p:cNvPr>
          <p:cNvSpPr>
            <a:spLocks noChangeArrowheads="1"/>
          </p:cNvSpPr>
          <p:nvPr/>
        </p:nvSpPr>
        <p:spPr bwMode="auto">
          <a:xfrm>
            <a:off x="5726113" y="5341938"/>
            <a:ext cx="19573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i="1">
                <a:solidFill>
                  <a:srgbClr val="FFFFFF"/>
                </a:solidFill>
                <a:latin typeface="Arial" panose="020B0604020202020204" pitchFamily="34" charset="0"/>
              </a:rPr>
              <a:t>Flow Cytometry</a:t>
            </a:r>
          </a:p>
        </p:txBody>
      </p:sp>
      <p:grpSp>
        <p:nvGrpSpPr>
          <p:cNvPr id="19494" name="Group 45">
            <a:extLst>
              <a:ext uri="{FF2B5EF4-FFF2-40B4-BE49-F238E27FC236}">
                <a16:creationId xmlns:a16="http://schemas.microsoft.com/office/drawing/2014/main" id="{497A1A2C-FC24-324C-B753-E5725EA3B6FE}"/>
              </a:ext>
            </a:extLst>
          </p:cNvPr>
          <p:cNvGrpSpPr>
            <a:grpSpLocks/>
          </p:cNvGrpSpPr>
          <p:nvPr/>
        </p:nvGrpSpPr>
        <p:grpSpPr bwMode="auto">
          <a:xfrm>
            <a:off x="1114425" y="5907088"/>
            <a:ext cx="7005638" cy="346075"/>
            <a:chOff x="702" y="3721"/>
            <a:chExt cx="4413" cy="218"/>
          </a:xfrm>
        </p:grpSpPr>
        <p:sp>
          <p:nvSpPr>
            <p:cNvPr id="19496" name="Rectangle 46">
              <a:extLst>
                <a:ext uri="{FF2B5EF4-FFF2-40B4-BE49-F238E27FC236}">
                  <a16:creationId xmlns:a16="http://schemas.microsoft.com/office/drawing/2014/main" id="{398C5651-4222-3F47-875C-8A1E19B4B3F0}"/>
                </a:ext>
              </a:extLst>
            </p:cNvPr>
            <p:cNvSpPr>
              <a:spLocks noChangeArrowheads="1"/>
            </p:cNvSpPr>
            <p:nvPr/>
          </p:nvSpPr>
          <p:spPr bwMode="auto">
            <a:xfrm>
              <a:off x="702" y="3721"/>
              <a:ext cx="73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latin typeface="Arial" panose="020B0604020202020204" pitchFamily="34" charset="0"/>
                </a:rPr>
                <a:t>1966-1970</a:t>
              </a:r>
            </a:p>
          </p:txBody>
        </p:sp>
        <p:sp>
          <p:nvSpPr>
            <p:cNvPr id="19497" name="Rectangle 47">
              <a:extLst>
                <a:ext uri="{FF2B5EF4-FFF2-40B4-BE49-F238E27FC236}">
                  <a16:creationId xmlns:a16="http://schemas.microsoft.com/office/drawing/2014/main" id="{EF5749DC-B076-4146-A521-79F863D3CD68}"/>
                </a:ext>
              </a:extLst>
            </p:cNvPr>
            <p:cNvSpPr>
              <a:spLocks noChangeArrowheads="1"/>
            </p:cNvSpPr>
            <p:nvPr/>
          </p:nvSpPr>
          <p:spPr bwMode="auto">
            <a:xfrm>
              <a:off x="1674" y="3721"/>
              <a:ext cx="73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latin typeface="Arial" panose="020B0604020202020204" pitchFamily="34" charset="0"/>
                </a:rPr>
                <a:t>1971-1975</a:t>
              </a:r>
            </a:p>
          </p:txBody>
        </p:sp>
        <p:sp>
          <p:nvSpPr>
            <p:cNvPr id="19498" name="Rectangle 48">
              <a:extLst>
                <a:ext uri="{FF2B5EF4-FFF2-40B4-BE49-F238E27FC236}">
                  <a16:creationId xmlns:a16="http://schemas.microsoft.com/office/drawing/2014/main" id="{F408DEB8-ADE1-CE45-8AE3-35C0069CC683}"/>
                </a:ext>
              </a:extLst>
            </p:cNvPr>
            <p:cNvSpPr>
              <a:spLocks noChangeArrowheads="1"/>
            </p:cNvSpPr>
            <p:nvPr/>
          </p:nvSpPr>
          <p:spPr bwMode="auto">
            <a:xfrm>
              <a:off x="2585" y="3721"/>
              <a:ext cx="73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latin typeface="Arial" panose="020B0604020202020204" pitchFamily="34" charset="0"/>
                </a:rPr>
                <a:t>1976-1980</a:t>
              </a:r>
            </a:p>
          </p:txBody>
        </p:sp>
        <p:sp>
          <p:nvSpPr>
            <p:cNvPr id="19499" name="Rectangle 49">
              <a:extLst>
                <a:ext uri="{FF2B5EF4-FFF2-40B4-BE49-F238E27FC236}">
                  <a16:creationId xmlns:a16="http://schemas.microsoft.com/office/drawing/2014/main" id="{7C334A08-E160-B644-810D-AB254BC36D3F}"/>
                </a:ext>
              </a:extLst>
            </p:cNvPr>
            <p:cNvSpPr>
              <a:spLocks noChangeArrowheads="1"/>
            </p:cNvSpPr>
            <p:nvPr/>
          </p:nvSpPr>
          <p:spPr bwMode="auto">
            <a:xfrm>
              <a:off x="3520" y="3721"/>
              <a:ext cx="73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latin typeface="Arial" panose="020B0604020202020204" pitchFamily="34" charset="0"/>
                </a:rPr>
                <a:t>1981-1985</a:t>
              </a:r>
            </a:p>
          </p:txBody>
        </p:sp>
        <p:sp>
          <p:nvSpPr>
            <p:cNvPr id="19500" name="Rectangle 50">
              <a:extLst>
                <a:ext uri="{FF2B5EF4-FFF2-40B4-BE49-F238E27FC236}">
                  <a16:creationId xmlns:a16="http://schemas.microsoft.com/office/drawing/2014/main" id="{9A84C96B-656D-394F-B336-D4310B53F867}"/>
                </a:ext>
              </a:extLst>
            </p:cNvPr>
            <p:cNvSpPr>
              <a:spLocks noChangeArrowheads="1"/>
            </p:cNvSpPr>
            <p:nvPr/>
          </p:nvSpPr>
          <p:spPr bwMode="auto">
            <a:xfrm>
              <a:off x="4382" y="3721"/>
              <a:ext cx="73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latin typeface="Arial" panose="020B0604020202020204" pitchFamily="34" charset="0"/>
                </a:rPr>
                <a:t>1986-1991</a:t>
              </a:r>
            </a:p>
          </p:txBody>
        </p:sp>
      </p:grpSp>
      <p:sp>
        <p:nvSpPr>
          <p:cNvPr id="19495" name="Freeform 51">
            <a:extLst>
              <a:ext uri="{FF2B5EF4-FFF2-40B4-BE49-F238E27FC236}">
                <a16:creationId xmlns:a16="http://schemas.microsoft.com/office/drawing/2014/main" id="{3F69D24D-8CDF-EC4D-845B-A192D521BFD4}"/>
              </a:ext>
            </a:extLst>
          </p:cNvPr>
          <p:cNvSpPr>
            <a:spLocks/>
          </p:cNvSpPr>
          <p:nvPr/>
        </p:nvSpPr>
        <p:spPr bwMode="auto">
          <a:xfrm>
            <a:off x="8351838" y="1552575"/>
            <a:ext cx="34925" cy="4281488"/>
          </a:xfrm>
          <a:custGeom>
            <a:avLst/>
            <a:gdLst>
              <a:gd name="T0" fmla="*/ 0 w 22"/>
              <a:gd name="T1" fmla="*/ 2147483646 h 2697"/>
              <a:gd name="T2" fmla="*/ 2147483646 w 22"/>
              <a:gd name="T3" fmla="*/ 2147483646 h 2697"/>
              <a:gd name="T4" fmla="*/ 2147483646 w 22"/>
              <a:gd name="T5" fmla="*/ 0 h 2697"/>
              <a:gd name="T6" fmla="*/ 0 w 22"/>
              <a:gd name="T7" fmla="*/ 0 h 2697"/>
              <a:gd name="T8" fmla="*/ 0 w 22"/>
              <a:gd name="T9" fmla="*/ 2147483646 h 26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697">
                <a:moveTo>
                  <a:pt x="0" y="2696"/>
                </a:moveTo>
                <a:lnTo>
                  <a:pt x="21" y="2696"/>
                </a:lnTo>
                <a:lnTo>
                  <a:pt x="21" y="0"/>
                </a:lnTo>
                <a:lnTo>
                  <a:pt x="0" y="0"/>
                </a:lnTo>
                <a:lnTo>
                  <a:pt x="0" y="2696"/>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Date Placeholder 2">
            <a:extLst>
              <a:ext uri="{FF2B5EF4-FFF2-40B4-BE49-F238E27FC236}">
                <a16:creationId xmlns:a16="http://schemas.microsoft.com/office/drawing/2014/main" id="{72F1F8CA-7A5B-DF42-832F-D6CCE2964371}"/>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EE92AEB-934F-D641-B655-B6BF8C8F9C32}"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74754" name="Footer Placeholder 3">
            <a:extLst>
              <a:ext uri="{FF2B5EF4-FFF2-40B4-BE49-F238E27FC236}">
                <a16:creationId xmlns:a16="http://schemas.microsoft.com/office/drawing/2014/main" id="{FF2D3AB3-49C1-044F-B8D8-ACA8E9972481}"/>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43012" name="Rectangle 2">
            <a:extLst>
              <a:ext uri="{FF2B5EF4-FFF2-40B4-BE49-F238E27FC236}">
                <a16:creationId xmlns:a16="http://schemas.microsoft.com/office/drawing/2014/main" id="{2362188C-30BC-CF49-AE3C-CE875BA1F78E}"/>
              </a:ext>
            </a:extLst>
          </p:cNvPr>
          <p:cNvSpPr>
            <a:spLocks noGrp="1" noChangeArrowheads="1"/>
          </p:cNvSpPr>
          <p:nvPr>
            <p:ph type="title"/>
          </p:nvPr>
        </p:nvSpPr>
        <p:spPr>
          <a:xfrm>
            <a:off x="685800" y="-152400"/>
            <a:ext cx="7772400" cy="1143000"/>
          </a:xfrm>
          <a:extLst>
            <a:ext uri="{91240B29-F687-4f45-9708-019B960494DF}"/>
          </a:extLst>
        </p:spPr>
        <p:txBody>
          <a:bodyPr lIns="90488" tIns="44450" rIns="90488" bIns="44450"/>
          <a:lstStyle/>
          <a:p>
            <a:pPr>
              <a:defRPr/>
            </a:pPr>
            <a:r>
              <a:rPr lang="en-US" sz="2400" b="1" dirty="0">
                <a:cs typeface="+mj-cs"/>
              </a:rPr>
              <a:t>Rapid Detection of Pathogenic Bacteria </a:t>
            </a:r>
            <a:br>
              <a:rPr lang="en-US" sz="2400" b="1" dirty="0">
                <a:cs typeface="+mj-cs"/>
              </a:rPr>
            </a:br>
            <a:r>
              <a:rPr lang="en-US" sz="2400" b="1" dirty="0">
                <a:cs typeface="+mj-cs"/>
              </a:rPr>
              <a:t>Using Fluorescent Dyes</a:t>
            </a:r>
          </a:p>
        </p:txBody>
      </p:sp>
      <p:sp>
        <p:nvSpPr>
          <p:cNvPr id="74756" name="Rectangle 3">
            <a:extLst>
              <a:ext uri="{FF2B5EF4-FFF2-40B4-BE49-F238E27FC236}">
                <a16:creationId xmlns:a16="http://schemas.microsoft.com/office/drawing/2014/main" id="{79F66BD3-0389-A943-A9FE-0B6547652808}"/>
              </a:ext>
            </a:extLst>
          </p:cNvPr>
          <p:cNvSpPr>
            <a:spLocks noChangeArrowheads="1"/>
          </p:cNvSpPr>
          <p:nvPr/>
        </p:nvSpPr>
        <p:spPr bwMode="auto">
          <a:xfrm>
            <a:off x="792163" y="5237163"/>
            <a:ext cx="650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endParaRPr lang="en-US" altLang="en-US"/>
          </a:p>
          <a:p>
            <a:pPr lvl="1" latinLnBrk="1"/>
            <a:endParaRPr lang="en-US" altLang="en-US"/>
          </a:p>
        </p:txBody>
      </p:sp>
      <p:sp>
        <p:nvSpPr>
          <p:cNvPr id="74757" name="Rectangle 4">
            <a:extLst>
              <a:ext uri="{FF2B5EF4-FFF2-40B4-BE49-F238E27FC236}">
                <a16:creationId xmlns:a16="http://schemas.microsoft.com/office/drawing/2014/main" id="{4664872D-6714-1D4C-86EE-8EA321E61E80}"/>
              </a:ext>
            </a:extLst>
          </p:cNvPr>
          <p:cNvSpPr>
            <a:spLocks noChangeArrowheads="1"/>
          </p:cNvSpPr>
          <p:nvPr/>
        </p:nvSpPr>
        <p:spPr bwMode="auto">
          <a:xfrm>
            <a:off x="838200" y="1608931"/>
            <a:ext cx="78708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solidFill>
                  <a:schemeClr val="accent2"/>
                </a:solidFill>
              </a:rPr>
              <a:t>Purpose:</a:t>
            </a:r>
          </a:p>
          <a:p>
            <a:r>
              <a:rPr lang="en-US" altLang="en-US" dirty="0">
                <a:solidFill>
                  <a:schemeClr val="accent2"/>
                </a:solidFill>
              </a:rPr>
              <a:t>	To determine if bacteria are present or not</a:t>
            </a:r>
          </a:p>
          <a:p>
            <a:r>
              <a:rPr lang="en-US" altLang="en-US" dirty="0">
                <a:solidFill>
                  <a:schemeClr val="accent2"/>
                </a:solidFill>
              </a:rPr>
              <a:t>	in unknown sample</a:t>
            </a:r>
          </a:p>
          <a:p>
            <a:endParaRPr lang="en-US" altLang="en-US" dirty="0">
              <a:solidFill>
                <a:schemeClr val="accent2"/>
              </a:solidFill>
            </a:endParaRPr>
          </a:p>
          <a:p>
            <a:r>
              <a:rPr lang="en-US" altLang="en-US" b="1" dirty="0">
                <a:solidFill>
                  <a:schemeClr val="accent2"/>
                </a:solidFill>
              </a:rPr>
              <a:t>Method:</a:t>
            </a:r>
          </a:p>
          <a:p>
            <a:r>
              <a:rPr lang="en-US" altLang="en-US" dirty="0">
                <a:solidFill>
                  <a:schemeClr val="accent2"/>
                </a:solidFill>
              </a:rPr>
              <a:t>	To fix or not to fix??</a:t>
            </a:r>
          </a:p>
          <a:p>
            <a:r>
              <a:rPr lang="en-US" altLang="en-US" dirty="0">
                <a:solidFill>
                  <a:schemeClr val="accent2"/>
                </a:solidFill>
              </a:rPr>
              <a:t>		-Maintain morphological integrity</a:t>
            </a:r>
          </a:p>
          <a:p>
            <a:r>
              <a:rPr lang="en-US" altLang="en-US" dirty="0">
                <a:solidFill>
                  <a:schemeClr val="accent2"/>
                </a:solidFill>
              </a:rPr>
              <a:t>		-Fluorescent probe must enter the cell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Date Placeholder 1">
            <a:extLst>
              <a:ext uri="{FF2B5EF4-FFF2-40B4-BE49-F238E27FC236}">
                <a16:creationId xmlns:a16="http://schemas.microsoft.com/office/drawing/2014/main" id="{6A1FBF01-5BCC-DE49-8924-15183870D88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8D8D6BB-D066-2140-AAFD-2A22AEACA3F9}"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76802" name="Footer Placeholder 2">
            <a:extLst>
              <a:ext uri="{FF2B5EF4-FFF2-40B4-BE49-F238E27FC236}">
                <a16:creationId xmlns:a16="http://schemas.microsoft.com/office/drawing/2014/main" id="{CD351852-A434-C340-8369-9556DCD42029}"/>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76803" name="Rectangle 2">
            <a:extLst>
              <a:ext uri="{FF2B5EF4-FFF2-40B4-BE49-F238E27FC236}">
                <a16:creationId xmlns:a16="http://schemas.microsoft.com/office/drawing/2014/main" id="{9F6B8FBD-4832-9243-AF60-4FC21339ADB9}"/>
              </a:ext>
            </a:extLst>
          </p:cNvPr>
          <p:cNvSpPr>
            <a:spLocks noChangeArrowheads="1"/>
          </p:cNvSpPr>
          <p:nvPr/>
        </p:nvSpPr>
        <p:spPr bwMode="auto">
          <a:xfrm>
            <a:off x="796925" y="5356225"/>
            <a:ext cx="7502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6804" name="Rectangle 3">
            <a:extLst>
              <a:ext uri="{FF2B5EF4-FFF2-40B4-BE49-F238E27FC236}">
                <a16:creationId xmlns:a16="http://schemas.microsoft.com/office/drawing/2014/main" id="{6CA13F3B-9797-B340-9BCA-39900F5B7955}"/>
              </a:ext>
            </a:extLst>
          </p:cNvPr>
          <p:cNvSpPr>
            <a:spLocks noChangeArrowheads="1"/>
          </p:cNvSpPr>
          <p:nvPr/>
        </p:nvSpPr>
        <p:spPr bwMode="auto">
          <a:xfrm>
            <a:off x="1065213" y="828675"/>
            <a:ext cx="110807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2800"/>
          </a:p>
          <a:p>
            <a:r>
              <a:rPr lang="en-US" altLang="en-US" sz="2800"/>
              <a:t>	</a:t>
            </a:r>
          </a:p>
          <a:p>
            <a:pPr eaLnBrk="1" hangingPunct="1"/>
            <a:endParaRPr lang="en-US" altLang="en-US" sz="2800"/>
          </a:p>
        </p:txBody>
      </p:sp>
      <p:sp>
        <p:nvSpPr>
          <p:cNvPr id="76805" name="Rectangle 4">
            <a:extLst>
              <a:ext uri="{FF2B5EF4-FFF2-40B4-BE49-F238E27FC236}">
                <a16:creationId xmlns:a16="http://schemas.microsoft.com/office/drawing/2014/main" id="{F0DCF6FF-930B-254B-BCFE-882A87B3DE13}"/>
              </a:ext>
            </a:extLst>
          </p:cNvPr>
          <p:cNvSpPr>
            <a:spLocks noChangeArrowheads="1"/>
          </p:cNvSpPr>
          <p:nvPr/>
        </p:nvSpPr>
        <p:spPr bwMode="auto">
          <a:xfrm>
            <a:off x="2679700" y="288925"/>
            <a:ext cx="38830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b="1"/>
              <a:t>Nucleic Acid Content</a:t>
            </a:r>
          </a:p>
        </p:txBody>
      </p:sp>
      <p:sp>
        <p:nvSpPr>
          <p:cNvPr id="76806" name="Rectangle 5">
            <a:extLst>
              <a:ext uri="{FF2B5EF4-FFF2-40B4-BE49-F238E27FC236}">
                <a16:creationId xmlns:a16="http://schemas.microsoft.com/office/drawing/2014/main" id="{5525B0A4-400E-5A40-90BD-2F16642213FC}"/>
              </a:ext>
            </a:extLst>
          </p:cNvPr>
          <p:cNvSpPr>
            <a:spLocks noChangeArrowheads="1"/>
          </p:cNvSpPr>
          <p:nvPr/>
        </p:nvSpPr>
        <p:spPr bwMode="auto">
          <a:xfrm>
            <a:off x="1041400" y="1484313"/>
            <a:ext cx="6562725"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a:t> Distinguish bacteria from particles of similar size</a:t>
            </a:r>
          </a:p>
          <a:p>
            <a:r>
              <a:rPr lang="en-US" altLang="en-US"/>
              <a:t>    by their nucleic acid content</a:t>
            </a:r>
          </a:p>
          <a:p>
            <a:endParaRPr lang="en-US" altLang="en-US"/>
          </a:p>
          <a:p>
            <a:pPr>
              <a:buFontTx/>
              <a:buChar char="•"/>
            </a:pPr>
            <a:r>
              <a:rPr lang="en-US" altLang="en-US"/>
              <a:t> Fluorescent dyes </a:t>
            </a:r>
          </a:p>
          <a:p>
            <a:r>
              <a:rPr lang="en-US" altLang="en-US"/>
              <a:t>	-must be relatively specific for nucleic acids </a:t>
            </a:r>
          </a:p>
          <a:p>
            <a:r>
              <a:rPr lang="en-US" altLang="en-US"/>
              <a:t>	-must be fluorescent only when bound to </a:t>
            </a:r>
          </a:p>
          <a:p>
            <a:r>
              <a:rPr lang="en-US" altLang="en-US"/>
              <a:t>	 nucleic acids</a:t>
            </a:r>
          </a:p>
          <a:p>
            <a:r>
              <a:rPr lang="en-US" altLang="en-US" sz="2000" u="sng"/>
              <a:t>Examples</a:t>
            </a:r>
            <a:endParaRPr lang="en-US" altLang="en-US"/>
          </a:p>
          <a:p>
            <a:pPr lvl="2">
              <a:buFontTx/>
              <a:buChar char="­"/>
            </a:pPr>
            <a:r>
              <a:rPr lang="en-US" altLang="en-US"/>
              <a:t>DAPI		</a:t>
            </a:r>
          </a:p>
          <a:p>
            <a:pPr lvl="2">
              <a:buFontTx/>
              <a:buChar char="­"/>
            </a:pPr>
            <a:r>
              <a:rPr lang="en-US" altLang="en-US"/>
              <a:t>Hoechst 33342</a:t>
            </a:r>
          </a:p>
          <a:p>
            <a:pPr lvl="2">
              <a:buFontTx/>
              <a:buChar char="­"/>
            </a:pPr>
            <a:r>
              <a:rPr lang="en-US" altLang="en-US"/>
              <a:t>cyanine dyes  YoYo-1, YoPro-1, ToTo-1</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Date Placeholder 1">
            <a:extLst>
              <a:ext uri="{FF2B5EF4-FFF2-40B4-BE49-F238E27FC236}">
                <a16:creationId xmlns:a16="http://schemas.microsoft.com/office/drawing/2014/main" id="{2E102087-0119-4C49-8DE7-AE9FDB94830C}"/>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B3D14B2-363B-0E4F-8DB8-535C3D1640C7}"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78850" name="Footer Placeholder 2">
            <a:extLst>
              <a:ext uri="{FF2B5EF4-FFF2-40B4-BE49-F238E27FC236}">
                <a16:creationId xmlns:a16="http://schemas.microsoft.com/office/drawing/2014/main" id="{BDDC35CF-2EAC-E84B-8D13-ABB66AFEBBCC}"/>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pic>
        <p:nvPicPr>
          <p:cNvPr id="78851" name="Picture 2">
            <a:extLst>
              <a:ext uri="{FF2B5EF4-FFF2-40B4-BE49-F238E27FC236}">
                <a16:creationId xmlns:a16="http://schemas.microsoft.com/office/drawing/2014/main" id="{4F763D9D-FE91-EF4C-9A7F-DE6F2AE19DB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895350"/>
            <a:ext cx="5845175" cy="23780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8852" name="Picture 3">
            <a:extLst>
              <a:ext uri="{FF2B5EF4-FFF2-40B4-BE49-F238E27FC236}">
                <a16:creationId xmlns:a16="http://schemas.microsoft.com/office/drawing/2014/main" id="{AE44BB00-6ADD-8846-817F-FA444C69338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3482975"/>
            <a:ext cx="5830888" cy="2232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8853" name="Rectangle 4">
            <a:extLst>
              <a:ext uri="{FF2B5EF4-FFF2-40B4-BE49-F238E27FC236}">
                <a16:creationId xmlns:a16="http://schemas.microsoft.com/office/drawing/2014/main" id="{F821E219-7F08-C245-9649-DF140E467489}"/>
              </a:ext>
            </a:extLst>
          </p:cNvPr>
          <p:cNvSpPr>
            <a:spLocks noChangeArrowheads="1"/>
          </p:cNvSpPr>
          <p:nvPr/>
        </p:nvSpPr>
        <p:spPr bwMode="auto">
          <a:xfrm>
            <a:off x="2895600" y="6019800"/>
            <a:ext cx="6819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solidFill>
                  <a:schemeClr val="tx2"/>
                </a:solidFill>
              </a:rPr>
              <a:t>YoYo-1 stained mixture of 70% ethanol fixed </a:t>
            </a:r>
          </a:p>
          <a:p>
            <a:r>
              <a:rPr lang="en-US" altLang="en-US" sz="2000" i="1" u="sng">
                <a:solidFill>
                  <a:schemeClr val="tx2"/>
                </a:solidFill>
              </a:rPr>
              <a:t>E.coli</a:t>
            </a:r>
            <a:r>
              <a:rPr lang="en-US" altLang="en-US" sz="2000">
                <a:solidFill>
                  <a:schemeClr val="tx2"/>
                </a:solidFill>
              </a:rPr>
              <a:t> cells and </a:t>
            </a:r>
            <a:r>
              <a:rPr lang="en-US" altLang="en-US" sz="2000" i="1" u="sng">
                <a:solidFill>
                  <a:schemeClr val="tx2"/>
                </a:solidFill>
              </a:rPr>
              <a:t>B.subtilis</a:t>
            </a:r>
            <a:r>
              <a:rPr lang="en-US" altLang="en-US" sz="2000" i="1">
                <a:solidFill>
                  <a:schemeClr val="tx2"/>
                </a:solidFill>
              </a:rPr>
              <a:t> </a:t>
            </a:r>
            <a:r>
              <a:rPr lang="en-US" altLang="en-US" sz="2000">
                <a:solidFill>
                  <a:schemeClr val="tx2"/>
                </a:solidFill>
              </a:rPr>
              <a:t>(BG) spores. </a:t>
            </a:r>
          </a:p>
        </p:txBody>
      </p:sp>
      <p:sp>
        <p:nvSpPr>
          <p:cNvPr id="78854" name="Rectangle 5">
            <a:extLst>
              <a:ext uri="{FF2B5EF4-FFF2-40B4-BE49-F238E27FC236}">
                <a16:creationId xmlns:a16="http://schemas.microsoft.com/office/drawing/2014/main" id="{EE240630-F6D0-6A44-B029-EFCBE02C0F0D}"/>
              </a:ext>
            </a:extLst>
          </p:cNvPr>
          <p:cNvSpPr>
            <a:spLocks noChangeArrowheads="1"/>
          </p:cNvSpPr>
          <p:nvPr/>
        </p:nvSpPr>
        <p:spPr bwMode="auto">
          <a:xfrm>
            <a:off x="2289175" y="1319213"/>
            <a:ext cx="7826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mixture</a:t>
            </a:r>
          </a:p>
        </p:txBody>
      </p:sp>
      <p:sp>
        <p:nvSpPr>
          <p:cNvPr id="78855" name="Rectangle 6">
            <a:extLst>
              <a:ext uri="{FF2B5EF4-FFF2-40B4-BE49-F238E27FC236}">
                <a16:creationId xmlns:a16="http://schemas.microsoft.com/office/drawing/2014/main" id="{6578C169-C913-834A-AEB7-0848C17137F8}"/>
              </a:ext>
            </a:extLst>
          </p:cNvPr>
          <p:cNvSpPr>
            <a:spLocks noChangeArrowheads="1"/>
          </p:cNvSpPr>
          <p:nvPr/>
        </p:nvSpPr>
        <p:spPr bwMode="auto">
          <a:xfrm>
            <a:off x="2459038" y="3971925"/>
            <a:ext cx="11350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BG      E.coli</a:t>
            </a:r>
          </a:p>
        </p:txBody>
      </p:sp>
      <p:sp>
        <p:nvSpPr>
          <p:cNvPr id="78856" name="Rectangle 7">
            <a:extLst>
              <a:ext uri="{FF2B5EF4-FFF2-40B4-BE49-F238E27FC236}">
                <a16:creationId xmlns:a16="http://schemas.microsoft.com/office/drawing/2014/main" id="{2412E0E3-9A49-C243-9825-0327371E63A8}"/>
              </a:ext>
            </a:extLst>
          </p:cNvPr>
          <p:cNvSpPr>
            <a:spLocks noChangeArrowheads="1"/>
          </p:cNvSpPr>
          <p:nvPr/>
        </p:nvSpPr>
        <p:spPr bwMode="auto">
          <a:xfrm>
            <a:off x="5224463" y="3562350"/>
            <a:ext cx="438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BG</a:t>
            </a:r>
          </a:p>
        </p:txBody>
      </p:sp>
      <p:sp>
        <p:nvSpPr>
          <p:cNvPr id="78857" name="Rectangle 8">
            <a:extLst>
              <a:ext uri="{FF2B5EF4-FFF2-40B4-BE49-F238E27FC236}">
                <a16:creationId xmlns:a16="http://schemas.microsoft.com/office/drawing/2014/main" id="{37A88FEA-2F0B-1147-B9DE-F7BA0EA512EF}"/>
              </a:ext>
            </a:extLst>
          </p:cNvPr>
          <p:cNvSpPr>
            <a:spLocks noChangeArrowheads="1"/>
          </p:cNvSpPr>
          <p:nvPr/>
        </p:nvSpPr>
        <p:spPr bwMode="auto">
          <a:xfrm>
            <a:off x="5864225" y="4319588"/>
            <a:ext cx="6111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E.coli</a:t>
            </a:r>
          </a:p>
        </p:txBody>
      </p:sp>
      <p:sp>
        <p:nvSpPr>
          <p:cNvPr id="78858" name="Rectangle 9">
            <a:extLst>
              <a:ext uri="{FF2B5EF4-FFF2-40B4-BE49-F238E27FC236}">
                <a16:creationId xmlns:a16="http://schemas.microsoft.com/office/drawing/2014/main" id="{409441DA-A212-9B40-85E3-B73D1D071786}"/>
              </a:ext>
            </a:extLst>
          </p:cNvPr>
          <p:cNvSpPr>
            <a:spLocks noChangeArrowheads="1"/>
          </p:cNvSpPr>
          <p:nvPr/>
        </p:nvSpPr>
        <p:spPr bwMode="auto">
          <a:xfrm>
            <a:off x="5992813" y="1585913"/>
            <a:ext cx="7826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mixture</a:t>
            </a:r>
          </a:p>
        </p:txBody>
      </p:sp>
      <p:sp>
        <p:nvSpPr>
          <p:cNvPr id="78859" name="Text Box 10">
            <a:extLst>
              <a:ext uri="{FF2B5EF4-FFF2-40B4-BE49-F238E27FC236}">
                <a16:creationId xmlns:a16="http://schemas.microsoft.com/office/drawing/2014/main" id="{F883CB7D-E9CB-C145-9109-541EA665AAB5}"/>
              </a:ext>
            </a:extLst>
          </p:cNvPr>
          <p:cNvSpPr txBox="1">
            <a:spLocks noChangeArrowheads="1"/>
          </p:cNvSpPr>
          <p:nvPr/>
        </p:nvSpPr>
        <p:spPr bwMode="auto">
          <a:xfrm>
            <a:off x="7434263" y="1412875"/>
            <a:ext cx="15573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2400">
                <a:latin typeface="Times New Roman" panose="02020603050405020304" pitchFamily="18" charset="0"/>
              </a:rPr>
              <a:t>Run on cytometer</a:t>
            </a:r>
          </a:p>
        </p:txBody>
      </p:sp>
      <p:sp>
        <p:nvSpPr>
          <p:cNvPr id="78860" name="Line 11">
            <a:extLst>
              <a:ext uri="{FF2B5EF4-FFF2-40B4-BE49-F238E27FC236}">
                <a16:creationId xmlns:a16="http://schemas.microsoft.com/office/drawing/2014/main" id="{E35E9C5A-D7DD-7B46-8C8D-750F2D5080F9}"/>
              </a:ext>
            </a:extLst>
          </p:cNvPr>
          <p:cNvSpPr>
            <a:spLocks noChangeShapeType="1"/>
          </p:cNvSpPr>
          <p:nvPr/>
        </p:nvSpPr>
        <p:spPr bwMode="auto">
          <a:xfrm flipH="1">
            <a:off x="1474788" y="2320925"/>
            <a:ext cx="952500" cy="1198563"/>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8861" name="Line 12">
            <a:extLst>
              <a:ext uri="{FF2B5EF4-FFF2-40B4-BE49-F238E27FC236}">
                <a16:creationId xmlns:a16="http://schemas.microsoft.com/office/drawing/2014/main" id="{DA1C00B2-A11A-0640-966E-3A636B105E34}"/>
              </a:ext>
            </a:extLst>
          </p:cNvPr>
          <p:cNvSpPr>
            <a:spLocks noChangeShapeType="1"/>
          </p:cNvSpPr>
          <p:nvPr/>
        </p:nvSpPr>
        <p:spPr bwMode="auto">
          <a:xfrm>
            <a:off x="3119438" y="2320925"/>
            <a:ext cx="4241800" cy="1139825"/>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8862" name="Text Box 13">
            <a:extLst>
              <a:ext uri="{FF2B5EF4-FFF2-40B4-BE49-F238E27FC236}">
                <a16:creationId xmlns:a16="http://schemas.microsoft.com/office/drawing/2014/main" id="{2443A50B-7482-BA44-9660-798A25341266}"/>
              </a:ext>
            </a:extLst>
          </p:cNvPr>
          <p:cNvSpPr txBox="1">
            <a:spLocks noChangeArrowheads="1"/>
          </p:cNvSpPr>
          <p:nvPr/>
        </p:nvSpPr>
        <p:spPr bwMode="auto">
          <a:xfrm rot="-5400000">
            <a:off x="461963" y="2293938"/>
            <a:ext cx="1241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50000"/>
              </a:spcBef>
              <a:buFontTx/>
              <a:buNone/>
            </a:pPr>
            <a:r>
              <a:rPr lang="en-US" altLang="en-US" sz="2000"/>
              <a:t>Scatter</a:t>
            </a:r>
          </a:p>
        </p:txBody>
      </p:sp>
      <p:sp>
        <p:nvSpPr>
          <p:cNvPr id="78863" name="Text Box 14">
            <a:extLst>
              <a:ext uri="{FF2B5EF4-FFF2-40B4-BE49-F238E27FC236}">
                <a16:creationId xmlns:a16="http://schemas.microsoft.com/office/drawing/2014/main" id="{F62199D7-F1C8-4B4E-A7CF-61CAF65633D4}"/>
              </a:ext>
            </a:extLst>
          </p:cNvPr>
          <p:cNvSpPr txBox="1">
            <a:spLocks noChangeArrowheads="1"/>
          </p:cNvSpPr>
          <p:nvPr/>
        </p:nvSpPr>
        <p:spPr bwMode="auto">
          <a:xfrm>
            <a:off x="3048000" y="5715000"/>
            <a:ext cx="206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50000"/>
              </a:spcBef>
              <a:buFontTx/>
              <a:buNone/>
            </a:pPr>
            <a:r>
              <a:rPr lang="en-US" altLang="en-US" sz="1800"/>
              <a:t>Fluorescence</a:t>
            </a:r>
          </a:p>
        </p:txBody>
      </p:sp>
      <p:sp>
        <p:nvSpPr>
          <p:cNvPr id="78864" name="Text Box 15">
            <a:extLst>
              <a:ext uri="{FF2B5EF4-FFF2-40B4-BE49-F238E27FC236}">
                <a16:creationId xmlns:a16="http://schemas.microsoft.com/office/drawing/2014/main" id="{0FC53D1A-0D59-D541-B06C-E2786A832E2E}"/>
              </a:ext>
            </a:extLst>
          </p:cNvPr>
          <p:cNvSpPr txBox="1">
            <a:spLocks noChangeArrowheads="1"/>
          </p:cNvSpPr>
          <p:nvPr/>
        </p:nvSpPr>
        <p:spPr bwMode="auto">
          <a:xfrm rot="-5400000">
            <a:off x="441325" y="4378325"/>
            <a:ext cx="1241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50000"/>
              </a:spcBef>
              <a:buFontTx/>
              <a:buNone/>
            </a:pPr>
            <a:r>
              <a:rPr lang="en-US" altLang="en-US" sz="2000"/>
              <a:t>Scatter</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Date Placeholder 2">
            <a:extLst>
              <a:ext uri="{FF2B5EF4-FFF2-40B4-BE49-F238E27FC236}">
                <a16:creationId xmlns:a16="http://schemas.microsoft.com/office/drawing/2014/main" id="{CC862BBF-53D1-EA47-959F-0F2A8DE1D8A0}"/>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01D16C4-FBA5-6541-92E1-5C158886FB2D}"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80898" name="Footer Placeholder 3">
            <a:extLst>
              <a:ext uri="{FF2B5EF4-FFF2-40B4-BE49-F238E27FC236}">
                <a16:creationId xmlns:a16="http://schemas.microsoft.com/office/drawing/2014/main" id="{3B94AA03-AE27-344A-AE9F-DEC8390769BD}"/>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46084" name="Rectangle 2">
            <a:extLst>
              <a:ext uri="{FF2B5EF4-FFF2-40B4-BE49-F238E27FC236}">
                <a16:creationId xmlns:a16="http://schemas.microsoft.com/office/drawing/2014/main" id="{8B0A7B0F-239A-9B49-94B6-C5441D247BE5}"/>
              </a:ext>
            </a:extLst>
          </p:cNvPr>
          <p:cNvSpPr>
            <a:spLocks noGrp="1" noChangeArrowheads="1"/>
          </p:cNvSpPr>
          <p:nvPr>
            <p:ph type="title"/>
          </p:nvPr>
        </p:nvSpPr>
        <p:spPr>
          <a:xfrm>
            <a:off x="0" y="0"/>
            <a:ext cx="9144000" cy="914400"/>
          </a:xfrm>
          <a:extLst>
            <a:ext uri="{91240B29-F687-4f45-9708-019B960494DF}"/>
          </a:extLst>
        </p:spPr>
        <p:txBody>
          <a:bodyPr lIns="90488" tIns="44450" rIns="90488" bIns="44450"/>
          <a:lstStyle/>
          <a:p>
            <a:pPr algn="l">
              <a:defRPr/>
            </a:pPr>
            <a:r>
              <a:rPr lang="en-US">
                <a:cs typeface="+mj-cs"/>
              </a:rPr>
              <a:t>Specific Identification of Pathogenic Bacteria</a:t>
            </a:r>
          </a:p>
        </p:txBody>
      </p:sp>
      <p:sp>
        <p:nvSpPr>
          <p:cNvPr id="80900" name="Rectangle 3">
            <a:extLst>
              <a:ext uri="{FF2B5EF4-FFF2-40B4-BE49-F238E27FC236}">
                <a16:creationId xmlns:a16="http://schemas.microsoft.com/office/drawing/2014/main" id="{3C82DFC8-87FC-0645-8D19-714094FAFF12}"/>
              </a:ext>
            </a:extLst>
          </p:cNvPr>
          <p:cNvSpPr>
            <a:spLocks noChangeArrowheads="1"/>
          </p:cNvSpPr>
          <p:nvPr/>
        </p:nvSpPr>
        <p:spPr bwMode="auto">
          <a:xfrm>
            <a:off x="746125" y="2498725"/>
            <a:ext cx="78073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01" name="Rectangle 4">
            <a:extLst>
              <a:ext uri="{FF2B5EF4-FFF2-40B4-BE49-F238E27FC236}">
                <a16:creationId xmlns:a16="http://schemas.microsoft.com/office/drawing/2014/main" id="{DE5E0434-03F6-D54E-BF38-1B8C91B694EE}"/>
              </a:ext>
            </a:extLst>
          </p:cNvPr>
          <p:cNvSpPr>
            <a:spLocks noChangeArrowheads="1"/>
          </p:cNvSpPr>
          <p:nvPr/>
        </p:nvSpPr>
        <p:spPr bwMode="auto">
          <a:xfrm>
            <a:off x="722313" y="1774825"/>
            <a:ext cx="735171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sz="3200"/>
              <a:t> Flow Cytometric Immunoassays</a:t>
            </a:r>
          </a:p>
          <a:p>
            <a:r>
              <a:rPr lang="en-US" altLang="en-US" sz="3200"/>
              <a:t>	Polyclonal vs. Monoclonal Antibodies</a:t>
            </a:r>
          </a:p>
          <a:p>
            <a:r>
              <a:rPr lang="en-US" altLang="en-US" sz="3200"/>
              <a:t>	Enrichment Cultures</a:t>
            </a:r>
          </a:p>
          <a:p>
            <a:r>
              <a:rPr lang="en-US" altLang="en-US" sz="3200"/>
              <a:t>	Microsphere beads assays for toxins</a:t>
            </a:r>
          </a:p>
          <a:p>
            <a:r>
              <a:rPr lang="en-US" altLang="en-US" sz="3200"/>
              <a:t>	</a:t>
            </a:r>
          </a:p>
          <a:p>
            <a:pPr>
              <a:buFontTx/>
              <a:buChar char="•"/>
            </a:pPr>
            <a:r>
              <a:rPr lang="en-US" altLang="en-US" sz="3200"/>
              <a:t> Nucleic Acid Sequences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Date Placeholder 2">
            <a:extLst>
              <a:ext uri="{FF2B5EF4-FFF2-40B4-BE49-F238E27FC236}">
                <a16:creationId xmlns:a16="http://schemas.microsoft.com/office/drawing/2014/main" id="{A7C9A659-CC0B-4443-AD02-28D567140FD1}"/>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9A77DBF-B66F-2648-8131-F4AE00CC4767}"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82946" name="Footer Placeholder 3">
            <a:extLst>
              <a:ext uri="{FF2B5EF4-FFF2-40B4-BE49-F238E27FC236}">
                <a16:creationId xmlns:a16="http://schemas.microsoft.com/office/drawing/2014/main" id="{A04E5492-41E8-F442-8651-12F2AED3DC01}"/>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82947" name="AutoShape 2">
            <a:extLst>
              <a:ext uri="{FF2B5EF4-FFF2-40B4-BE49-F238E27FC236}">
                <a16:creationId xmlns:a16="http://schemas.microsoft.com/office/drawing/2014/main" id="{98E34F61-1C7E-CD48-9EA3-E4EDFA203484}"/>
              </a:ext>
            </a:extLst>
          </p:cNvPr>
          <p:cNvSpPr>
            <a:spLocks noChangeArrowheads="1"/>
          </p:cNvSpPr>
          <p:nvPr/>
        </p:nvSpPr>
        <p:spPr bwMode="auto">
          <a:xfrm>
            <a:off x="6756400" y="2032000"/>
            <a:ext cx="2387600" cy="3276600"/>
          </a:xfrm>
          <a:prstGeom prst="irregularSeal2">
            <a:avLst/>
          </a:prstGeom>
          <a:gradFill rotWithShape="0">
            <a:gsLst>
              <a:gs pos="0">
                <a:srgbClr val="9999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pic>
        <p:nvPicPr>
          <p:cNvPr id="82948" name="Picture 3" descr="giardia1">
            <a:extLst>
              <a:ext uri="{FF2B5EF4-FFF2-40B4-BE49-F238E27FC236}">
                <a16:creationId xmlns:a16="http://schemas.microsoft.com/office/drawing/2014/main" id="{20BA792E-B7DA-2743-9139-DD06448CB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838" y="3379788"/>
            <a:ext cx="13906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4">
            <a:extLst>
              <a:ext uri="{FF2B5EF4-FFF2-40B4-BE49-F238E27FC236}">
                <a16:creationId xmlns:a16="http://schemas.microsoft.com/office/drawing/2014/main" id="{596A232A-C3D8-3841-AEE2-8A1516D04FCD}"/>
              </a:ext>
            </a:extLst>
          </p:cNvPr>
          <p:cNvSpPr>
            <a:spLocks noGrp="1" noChangeArrowheads="1"/>
          </p:cNvSpPr>
          <p:nvPr>
            <p:ph type="title"/>
          </p:nvPr>
        </p:nvSpPr>
        <p:spPr>
          <a:xfrm>
            <a:off x="0" y="0"/>
            <a:ext cx="8148638" cy="1066800"/>
          </a:xfrm>
          <a:extLst>
            <a:ext uri="{91240B29-F687-4f45-9708-019B960494DF}"/>
          </a:extLst>
        </p:spPr>
        <p:txBody>
          <a:bodyPr lIns="90488" tIns="44450" rIns="90488" bIns="44450"/>
          <a:lstStyle/>
          <a:p>
            <a:pPr>
              <a:defRPr/>
            </a:pPr>
            <a:r>
              <a:rPr lang="en-US">
                <a:cs typeface="+mj-cs"/>
              </a:rPr>
              <a:t>Microbial Identification Using Antibodies </a:t>
            </a:r>
          </a:p>
        </p:txBody>
      </p:sp>
      <p:sp>
        <p:nvSpPr>
          <p:cNvPr id="82950" name="Rectangle 5">
            <a:extLst>
              <a:ext uri="{FF2B5EF4-FFF2-40B4-BE49-F238E27FC236}">
                <a16:creationId xmlns:a16="http://schemas.microsoft.com/office/drawing/2014/main" id="{8A7D3999-BECF-944F-924A-C58E76107BCC}"/>
              </a:ext>
            </a:extLst>
          </p:cNvPr>
          <p:cNvSpPr>
            <a:spLocks noChangeArrowheads="1"/>
          </p:cNvSpPr>
          <p:nvPr/>
        </p:nvSpPr>
        <p:spPr bwMode="auto">
          <a:xfrm>
            <a:off x="315913" y="1404938"/>
            <a:ext cx="80581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Enumeration &amp; identification of target organisms in </a:t>
            </a:r>
          </a:p>
          <a:p>
            <a:r>
              <a:rPr lang="en-US" altLang="en-US"/>
              <a:t>mixed populations  </a:t>
            </a:r>
          </a:p>
          <a:p>
            <a:endParaRPr lang="en-US" altLang="en-US"/>
          </a:p>
          <a:p>
            <a:r>
              <a:rPr lang="en-US" altLang="en-US"/>
              <a:t>Examples include:</a:t>
            </a:r>
          </a:p>
          <a:p>
            <a:pPr lvl="1">
              <a:lnSpc>
                <a:spcPct val="125000"/>
              </a:lnSpc>
              <a:buFontTx/>
              <a:buChar char="•"/>
            </a:pPr>
            <a:r>
              <a:rPr lang="en-US" altLang="en-US" i="1"/>
              <a:t> Legionella</a:t>
            </a:r>
            <a:r>
              <a:rPr lang="en-US" altLang="en-US"/>
              <a:t> spp. in water cooling towers</a:t>
            </a:r>
          </a:p>
          <a:p>
            <a:pPr lvl="1">
              <a:lnSpc>
                <a:spcPct val="125000"/>
              </a:lnSpc>
              <a:buFontTx/>
              <a:buChar char="•"/>
            </a:pPr>
            <a:r>
              <a:rPr lang="en-US" altLang="en-US" i="1"/>
              <a:t> Cryptosporidium</a:t>
            </a:r>
            <a:r>
              <a:rPr lang="en-US" altLang="en-US"/>
              <a:t> &amp; </a:t>
            </a:r>
            <a:r>
              <a:rPr lang="en-US" altLang="en-US" i="1"/>
              <a:t>Giardia</a:t>
            </a:r>
            <a:r>
              <a:rPr lang="en-US" altLang="en-US"/>
              <a:t> in water reservoirs</a:t>
            </a:r>
          </a:p>
          <a:p>
            <a:pPr lvl="1">
              <a:lnSpc>
                <a:spcPct val="125000"/>
              </a:lnSpc>
              <a:buFontTx/>
              <a:buChar char="•"/>
            </a:pPr>
            <a:r>
              <a:rPr lang="en-US" altLang="en-US" i="1"/>
              <a:t> Listeria monocytogenes </a:t>
            </a:r>
            <a:r>
              <a:rPr lang="en-US" altLang="en-US"/>
              <a:t>in milk</a:t>
            </a:r>
          </a:p>
          <a:p>
            <a:pPr lvl="1">
              <a:lnSpc>
                <a:spcPct val="125000"/>
              </a:lnSpc>
              <a:buFontTx/>
              <a:buChar char="•"/>
            </a:pPr>
            <a:r>
              <a:rPr lang="en-US" altLang="en-US" i="1"/>
              <a:t> </a:t>
            </a:r>
            <a:r>
              <a:rPr lang="en-US" altLang="en-US" i="1" u="sng"/>
              <a:t>E.coli</a:t>
            </a:r>
            <a:r>
              <a:rPr lang="en-US" altLang="en-US"/>
              <a:t> O157:H7 in contaminated meat</a:t>
            </a:r>
          </a:p>
          <a:p>
            <a:pPr lvl="1">
              <a:lnSpc>
                <a:spcPct val="125000"/>
              </a:lnSpc>
              <a:buFontTx/>
              <a:buChar char="•"/>
            </a:pPr>
            <a:r>
              <a:rPr lang="en-US" altLang="en-US" i="1"/>
              <a:t> </a:t>
            </a:r>
            <a:r>
              <a:rPr lang="en-US" altLang="en-US" i="1" u="sng"/>
              <a:t>Bacillus anthracis</a:t>
            </a:r>
            <a:r>
              <a:rPr lang="en-US" altLang="en-US" i="1"/>
              <a:t> </a:t>
            </a:r>
            <a:r>
              <a:rPr lang="en-US" altLang="en-US"/>
              <a:t>&amp; </a:t>
            </a:r>
            <a:r>
              <a:rPr lang="en-US" altLang="en-US" i="1" u="sng"/>
              <a:t>Yersinia pestis</a:t>
            </a:r>
            <a:r>
              <a:rPr lang="en-US" altLang="en-US" i="1"/>
              <a:t> </a:t>
            </a:r>
            <a:r>
              <a:rPr lang="en-US" altLang="en-US"/>
              <a:t>biowarfare agents</a:t>
            </a:r>
          </a:p>
          <a:p>
            <a:pPr latinLnBrk="1"/>
            <a:endParaRPr lang="en-US"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Date Placeholder 3">
            <a:extLst>
              <a:ext uri="{FF2B5EF4-FFF2-40B4-BE49-F238E27FC236}">
                <a16:creationId xmlns:a16="http://schemas.microsoft.com/office/drawing/2014/main" id="{EE722819-91AE-DA43-9BDE-E72571FD9881}"/>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5208562-52C2-124C-914F-E3A4872EC137}"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84994" name="Footer Placeholder 4">
            <a:extLst>
              <a:ext uri="{FF2B5EF4-FFF2-40B4-BE49-F238E27FC236}">
                <a16:creationId xmlns:a16="http://schemas.microsoft.com/office/drawing/2014/main" id="{E9394D9D-AE40-C840-875C-3E98E970381B}"/>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48132" name="Rectangle 2">
            <a:extLst>
              <a:ext uri="{FF2B5EF4-FFF2-40B4-BE49-F238E27FC236}">
                <a16:creationId xmlns:a16="http://schemas.microsoft.com/office/drawing/2014/main" id="{150AB800-FD0B-634C-BE07-AE96229BB3BE}"/>
              </a:ext>
            </a:extLst>
          </p:cNvPr>
          <p:cNvSpPr>
            <a:spLocks noGrp="1" noChangeArrowheads="1"/>
          </p:cNvSpPr>
          <p:nvPr>
            <p:ph type="title"/>
          </p:nvPr>
        </p:nvSpPr>
        <p:spPr>
          <a:extLst>
            <a:ext uri="{909E8E84-426E-40dd-AFC4-6F175D3DCCD1}"/>
            <a:ext uri="{91240B29-F687-4f45-9708-019B960494DF}"/>
            <a:ext uri="{AF507438-7753-43e0-B8FC-AC1667EBCBE1}"/>
            <a:ext uri="{FAA26D3D-D897-4be2-8F04-BA451C77F1D7}"/>
          </a:extLst>
        </p:spPr>
        <p:txBody>
          <a:bodyPr/>
          <a:lstStyle/>
          <a:p>
            <a:pPr>
              <a:defRPr/>
            </a:pPr>
            <a:r>
              <a:rPr lang="en-US">
                <a:cs typeface="+mj-cs"/>
              </a:rPr>
              <a:t>Advantages</a:t>
            </a:r>
          </a:p>
        </p:txBody>
      </p:sp>
      <p:sp>
        <p:nvSpPr>
          <p:cNvPr id="48133" name="Rectangle 3">
            <a:extLst>
              <a:ext uri="{FF2B5EF4-FFF2-40B4-BE49-F238E27FC236}">
                <a16:creationId xmlns:a16="http://schemas.microsoft.com/office/drawing/2014/main" id="{7714A3D8-3021-8E44-9B56-C3C204396997}"/>
              </a:ext>
            </a:extLst>
          </p:cNvPr>
          <p:cNvSpPr>
            <a:spLocks noGrp="1" noChangeArrowheads="1"/>
          </p:cNvSpPr>
          <p:nvPr>
            <p:ph type="body" idx="1"/>
          </p:nvPr>
        </p:nvSpPr>
        <p:spPr>
          <a:xfrm>
            <a:off x="1143000" y="1371600"/>
            <a:ext cx="7772400" cy="4114800"/>
          </a:xfrm>
          <a:extLst>
            <a:ext uri="{909E8E84-426E-40dd-AFC4-6F175D3DCCD1}"/>
            <a:ext uri="{91240B29-F687-4f45-9708-019B960494DF}"/>
            <a:ext uri="{AF507438-7753-43e0-B8FC-AC1667EBCBE1}"/>
            <a:ext uri="{FAA26D3D-D897-4be2-8F04-BA451C77F1D7}"/>
          </a:extLst>
        </p:spPr>
        <p:txBody>
          <a:bodyPr/>
          <a:lstStyle/>
          <a:p>
            <a:pPr>
              <a:defRPr/>
            </a:pPr>
            <a:r>
              <a:rPr lang="en-US" dirty="0">
                <a:cs typeface="+mn-cs"/>
              </a:rPr>
              <a:t>&lt;10 min. direct assay</a:t>
            </a:r>
          </a:p>
          <a:p>
            <a:pPr lvl="4">
              <a:defRPr/>
            </a:pPr>
            <a:r>
              <a:rPr lang="en-US" dirty="0"/>
              <a:t>		&lt;40 min. with enrichment broth</a:t>
            </a:r>
          </a:p>
          <a:p>
            <a:pPr lvl="2">
              <a:defRPr/>
            </a:pPr>
            <a:endParaRPr lang="en-US" dirty="0"/>
          </a:p>
          <a:p>
            <a:pPr lvl="2">
              <a:defRPr/>
            </a:pPr>
            <a:r>
              <a:rPr lang="en-US" dirty="0"/>
              <a:t>			</a:t>
            </a:r>
            <a:r>
              <a:rPr lang="en-US" i="1" u="sng" dirty="0"/>
              <a:t>E.coli</a:t>
            </a:r>
            <a:r>
              <a:rPr lang="en-US" dirty="0"/>
              <a:t> 10</a:t>
            </a:r>
            <a:r>
              <a:rPr lang="en-US" baseline="30000" dirty="0"/>
              <a:t>4</a:t>
            </a:r>
            <a:r>
              <a:rPr lang="en-US" dirty="0"/>
              <a:t> cells/ml</a:t>
            </a:r>
          </a:p>
          <a:p>
            <a:pPr lvl="4">
              <a:defRPr/>
            </a:pPr>
            <a:r>
              <a:rPr lang="en-US" dirty="0"/>
              <a:t>		</a:t>
            </a:r>
            <a:r>
              <a:rPr lang="en-US" i="1" u="sng" dirty="0" err="1"/>
              <a:t>B.anthracis</a:t>
            </a:r>
            <a:r>
              <a:rPr lang="en-US" dirty="0"/>
              <a:t>  10</a:t>
            </a:r>
            <a:r>
              <a:rPr lang="en-US" baseline="30000" dirty="0"/>
              <a:t>5</a:t>
            </a:r>
            <a:r>
              <a:rPr lang="en-US" dirty="0"/>
              <a:t> cells/ml</a:t>
            </a:r>
          </a:p>
          <a:p>
            <a:pPr lvl="2">
              <a:defRPr/>
            </a:pPr>
            <a:endParaRPr lang="en-US" dirty="0"/>
          </a:p>
          <a:p>
            <a:pPr lvl="2">
              <a:defRPr/>
            </a:pPr>
            <a:r>
              <a:rPr lang="en-US" dirty="0"/>
              <a:t> Can be combined with viability probes</a:t>
            </a:r>
          </a:p>
          <a:p>
            <a:pPr lvl="2">
              <a:defRPr/>
            </a:pPr>
            <a:r>
              <a:rPr lang="en-US" dirty="0"/>
              <a:t> Fixation is not always necessary</a:t>
            </a:r>
          </a:p>
          <a:p>
            <a:pPr lvl="2">
              <a:defRPr/>
            </a:pPr>
            <a:r>
              <a:rPr lang="en-US" dirty="0"/>
              <a:t> Applications include clinical, water, food, </a:t>
            </a:r>
            <a:r>
              <a:rPr lang="en-US" dirty="0" err="1"/>
              <a:t>etc</a:t>
            </a:r>
            <a:endParaRPr lang="en-US" dirty="0"/>
          </a:p>
          <a:p>
            <a:pPr>
              <a:defRPr/>
            </a:pPr>
            <a:endParaRPr lang="en-US" dirty="0">
              <a:cs typeface="+mn-cs"/>
            </a:endParaRPr>
          </a:p>
        </p:txBody>
      </p:sp>
      <p:sp>
        <p:nvSpPr>
          <p:cNvPr id="84997" name="WordArt 4">
            <a:extLst>
              <a:ext uri="{FF2B5EF4-FFF2-40B4-BE49-F238E27FC236}">
                <a16:creationId xmlns:a16="http://schemas.microsoft.com/office/drawing/2014/main" id="{562C6E38-3ABD-A54A-A724-ADB426373E6E}"/>
              </a:ext>
            </a:extLst>
          </p:cNvPr>
          <p:cNvSpPr>
            <a:spLocks noChangeArrowheads="1" noChangeShapeType="1" noTextEdit="1"/>
          </p:cNvSpPr>
          <p:nvPr/>
        </p:nvSpPr>
        <p:spPr bwMode="auto">
          <a:xfrm>
            <a:off x="1371600" y="2057400"/>
            <a:ext cx="1330325" cy="874713"/>
          </a:xfrm>
          <a:prstGeom prst="rect">
            <a:avLst/>
          </a:prstGeom>
        </p:spPr>
        <p:txBody>
          <a:bodyPr wrap="none" fromWordArt="1">
            <a:prstTxWarp prst="textCascadeUp">
              <a:avLst>
                <a:gd name="adj" fmla="val 45917"/>
              </a:avLst>
            </a:prstTxWarp>
            <a:scene3d>
              <a:camera prst="legacyPerspectiveFront">
                <a:rot lat="2051998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Fast </a:t>
            </a:r>
          </a:p>
        </p:txBody>
      </p:sp>
      <p:sp>
        <p:nvSpPr>
          <p:cNvPr id="84998" name="WordArt 5">
            <a:extLst>
              <a:ext uri="{FF2B5EF4-FFF2-40B4-BE49-F238E27FC236}">
                <a16:creationId xmlns:a16="http://schemas.microsoft.com/office/drawing/2014/main" id="{1099A7B5-35F4-8645-95B7-388C182690B0}"/>
              </a:ext>
            </a:extLst>
          </p:cNvPr>
          <p:cNvSpPr>
            <a:spLocks noChangeArrowheads="1" noChangeShapeType="1" noTextEdit="1"/>
          </p:cNvSpPr>
          <p:nvPr/>
        </p:nvSpPr>
        <p:spPr bwMode="auto">
          <a:xfrm>
            <a:off x="1582739" y="3130551"/>
            <a:ext cx="1389062" cy="67945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contourClr>
                <a:srgbClr val="FFE701"/>
              </a:contour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panose="020B0806030902050204" pitchFamily="34" charset="0"/>
              </a:rPr>
              <a:t>Sensitive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Date Placeholder 3">
            <a:extLst>
              <a:ext uri="{FF2B5EF4-FFF2-40B4-BE49-F238E27FC236}">
                <a16:creationId xmlns:a16="http://schemas.microsoft.com/office/drawing/2014/main" id="{A154F6A4-64A2-274B-9179-DB6E8F0FB621}"/>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6AA0B2D-AC35-4845-A8F4-FA3698703125}"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87042" name="Footer Placeholder 4">
            <a:extLst>
              <a:ext uri="{FF2B5EF4-FFF2-40B4-BE49-F238E27FC236}">
                <a16:creationId xmlns:a16="http://schemas.microsoft.com/office/drawing/2014/main" id="{FF4A42F6-D2FC-3E4F-B6B2-239B00C1C49C}"/>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49156" name="Rectangle 2">
            <a:extLst>
              <a:ext uri="{FF2B5EF4-FFF2-40B4-BE49-F238E27FC236}">
                <a16:creationId xmlns:a16="http://schemas.microsoft.com/office/drawing/2014/main" id="{48C9658D-68AC-4845-8C12-A7D12BF0E165}"/>
              </a:ext>
            </a:extLst>
          </p:cNvPr>
          <p:cNvSpPr>
            <a:spLocks noGrp="1" noChangeArrowheads="1"/>
          </p:cNvSpPr>
          <p:nvPr>
            <p:ph type="title"/>
          </p:nvPr>
        </p:nvSpPr>
        <p:spPr>
          <a:extLst>
            <a:ext uri="{909E8E84-426E-40dd-AFC4-6F175D3DCCD1}"/>
            <a:ext uri="{91240B29-F687-4f45-9708-019B960494DF}"/>
            <a:ext uri="{AF507438-7753-43e0-B8FC-AC1667EBCBE1}"/>
            <a:ext uri="{FAA26D3D-D897-4be2-8F04-BA451C77F1D7}"/>
          </a:extLst>
        </p:spPr>
        <p:txBody>
          <a:bodyPr/>
          <a:lstStyle/>
          <a:p>
            <a:pPr>
              <a:defRPr/>
            </a:pPr>
            <a:r>
              <a:rPr lang="en-US">
                <a:solidFill>
                  <a:schemeClr val="tx1"/>
                </a:solidFill>
                <a:cs typeface="+mj-cs"/>
              </a:rPr>
              <a:t>Disadvantages</a:t>
            </a:r>
          </a:p>
        </p:txBody>
      </p:sp>
      <p:sp>
        <p:nvSpPr>
          <p:cNvPr id="49157" name="Rectangle 3">
            <a:extLst>
              <a:ext uri="{FF2B5EF4-FFF2-40B4-BE49-F238E27FC236}">
                <a16:creationId xmlns:a16="http://schemas.microsoft.com/office/drawing/2014/main" id="{C25BD9CC-710E-AF41-8E37-EE39D5CBA4E8}"/>
              </a:ext>
            </a:extLst>
          </p:cNvPr>
          <p:cNvSpPr>
            <a:spLocks noGrp="1" noChangeArrowheads="1"/>
          </p:cNvSpPr>
          <p:nvPr>
            <p:ph type="body" idx="1"/>
          </p:nvPr>
        </p:nvSpPr>
        <p:spPr>
          <a:extLst>
            <a:ext uri="{909E8E84-426E-40dd-AFC4-6F175D3DCCD1}"/>
            <a:ext uri="{91240B29-F687-4f45-9708-019B960494DF}"/>
            <a:ext uri="{AF507438-7753-43e0-B8FC-AC1667EBCBE1}"/>
            <a:ext uri="{FAA26D3D-D897-4be2-8F04-BA451C77F1D7}"/>
          </a:extLst>
        </p:spPr>
        <p:txBody>
          <a:bodyPr/>
          <a:lstStyle/>
          <a:p>
            <a:pPr>
              <a:defRPr/>
            </a:pPr>
            <a:r>
              <a:rPr lang="en-US" sz="2800">
                <a:cs typeface="+mn-cs"/>
              </a:rPr>
              <a:t>Sensitivity, specificity and reliability of assay depends on antibody quality</a:t>
            </a:r>
          </a:p>
          <a:p>
            <a:pPr>
              <a:defRPr/>
            </a:pPr>
            <a:r>
              <a:rPr lang="en-US" sz="2800">
                <a:cs typeface="+mn-cs"/>
              </a:rPr>
              <a:t> Very few commercially available antibodies for bacteria</a:t>
            </a:r>
          </a:p>
          <a:p>
            <a:pPr>
              <a:defRPr/>
            </a:pPr>
            <a:r>
              <a:rPr lang="en-US" sz="2800">
                <a:cs typeface="+mn-cs"/>
              </a:rPr>
              <a:t> MAb preferred but expensive to prepare</a:t>
            </a:r>
          </a:p>
          <a:p>
            <a:pPr>
              <a:defRPr/>
            </a:pPr>
            <a:r>
              <a:rPr lang="en-US" sz="2800">
                <a:cs typeface="+mn-cs"/>
              </a:rPr>
              <a:t> PCAb easy/cheap to prepare but not specific</a:t>
            </a:r>
          </a:p>
          <a:p>
            <a:pPr>
              <a:defRPr/>
            </a:pPr>
            <a:r>
              <a:rPr lang="en-US" sz="2800">
                <a:cs typeface="+mn-cs"/>
              </a:rPr>
              <a:t> Genetic variability of bacteria</a:t>
            </a:r>
          </a:p>
          <a:p>
            <a:pPr>
              <a:defRPr/>
            </a:pPr>
            <a:endParaRPr lang="en-US" sz="2800">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Date Placeholder 1">
            <a:extLst>
              <a:ext uri="{FF2B5EF4-FFF2-40B4-BE49-F238E27FC236}">
                <a16:creationId xmlns:a16="http://schemas.microsoft.com/office/drawing/2014/main" id="{688B9E2A-E500-6A41-870B-993ED353DE39}"/>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22F90EF-C9BF-024E-8E4C-E069803042F8}"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89090" name="Footer Placeholder 2">
            <a:extLst>
              <a:ext uri="{FF2B5EF4-FFF2-40B4-BE49-F238E27FC236}">
                <a16:creationId xmlns:a16="http://schemas.microsoft.com/office/drawing/2014/main" id="{5427CDC9-ABC2-2E49-9984-B346F9632E76}"/>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89091" name="Rectangle 2">
            <a:extLst>
              <a:ext uri="{FF2B5EF4-FFF2-40B4-BE49-F238E27FC236}">
                <a16:creationId xmlns:a16="http://schemas.microsoft.com/office/drawing/2014/main" id="{85FEEBAE-253A-1E49-A774-969295AB87E0}"/>
              </a:ext>
            </a:extLst>
          </p:cNvPr>
          <p:cNvSpPr>
            <a:spLocks noChangeArrowheads="1"/>
          </p:cNvSpPr>
          <p:nvPr/>
        </p:nvSpPr>
        <p:spPr bwMode="auto">
          <a:xfrm>
            <a:off x="3048000" y="6019800"/>
            <a:ext cx="37750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Arial" panose="020B0604020202020204" pitchFamily="34" charset="0"/>
              </a:rPr>
              <a:t>Unstained </a:t>
            </a:r>
            <a:r>
              <a:rPr lang="en-US" altLang="en-US" i="1">
                <a:latin typeface="Arial" panose="020B0604020202020204" pitchFamily="34" charset="0"/>
              </a:rPr>
              <a:t>E.coli </a:t>
            </a:r>
            <a:r>
              <a:rPr lang="en-US" altLang="en-US">
                <a:latin typeface="Arial" panose="020B0604020202020204" pitchFamily="34" charset="0"/>
              </a:rPr>
              <a:t>O157:H7.</a:t>
            </a:r>
          </a:p>
        </p:txBody>
      </p:sp>
      <p:pic>
        <p:nvPicPr>
          <p:cNvPr id="89092" name="Picture 3">
            <a:extLst>
              <a:ext uri="{FF2B5EF4-FFF2-40B4-BE49-F238E27FC236}">
                <a16:creationId xmlns:a16="http://schemas.microsoft.com/office/drawing/2014/main" id="{113A0A26-5DB4-154C-B15E-22CAD95307B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16013"/>
            <a:ext cx="6861175" cy="49037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9093" name="Rectangle 4">
            <a:extLst>
              <a:ext uri="{FF2B5EF4-FFF2-40B4-BE49-F238E27FC236}">
                <a16:creationId xmlns:a16="http://schemas.microsoft.com/office/drawing/2014/main" id="{E0BEC4A5-74F5-E643-A126-511CBC09BB39}"/>
              </a:ext>
            </a:extLst>
          </p:cNvPr>
          <p:cNvSpPr>
            <a:spLocks noChangeArrowheads="1"/>
          </p:cNvSpPr>
          <p:nvPr/>
        </p:nvSpPr>
        <p:spPr bwMode="auto">
          <a:xfrm>
            <a:off x="2466975" y="1209675"/>
            <a:ext cx="503238" cy="177800"/>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4" name="Rectangle 5">
            <a:extLst>
              <a:ext uri="{FF2B5EF4-FFF2-40B4-BE49-F238E27FC236}">
                <a16:creationId xmlns:a16="http://schemas.microsoft.com/office/drawing/2014/main" id="{5F085972-A746-674C-8B59-3130750B5F6A}"/>
              </a:ext>
            </a:extLst>
          </p:cNvPr>
          <p:cNvSpPr>
            <a:spLocks noChangeArrowheads="1"/>
          </p:cNvSpPr>
          <p:nvPr/>
        </p:nvSpPr>
        <p:spPr bwMode="auto">
          <a:xfrm>
            <a:off x="2419350" y="1143000"/>
            <a:ext cx="6588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log FS</a:t>
            </a:r>
          </a:p>
        </p:txBody>
      </p:sp>
      <p:sp>
        <p:nvSpPr>
          <p:cNvPr id="89095" name="Rectangle 6">
            <a:extLst>
              <a:ext uri="{FF2B5EF4-FFF2-40B4-BE49-F238E27FC236}">
                <a16:creationId xmlns:a16="http://schemas.microsoft.com/office/drawing/2014/main" id="{C17319BC-BFD0-D245-8DD1-AE93BEA4BD81}"/>
              </a:ext>
            </a:extLst>
          </p:cNvPr>
          <p:cNvSpPr>
            <a:spLocks noChangeArrowheads="1"/>
          </p:cNvSpPr>
          <p:nvPr/>
        </p:nvSpPr>
        <p:spPr bwMode="auto">
          <a:xfrm>
            <a:off x="5934075" y="1206500"/>
            <a:ext cx="503238" cy="195263"/>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6" name="Rectangle 7">
            <a:extLst>
              <a:ext uri="{FF2B5EF4-FFF2-40B4-BE49-F238E27FC236}">
                <a16:creationId xmlns:a16="http://schemas.microsoft.com/office/drawing/2014/main" id="{89EB4926-99E3-1740-891C-B38D7D3BB151}"/>
              </a:ext>
            </a:extLst>
          </p:cNvPr>
          <p:cNvSpPr>
            <a:spLocks noChangeArrowheads="1"/>
          </p:cNvSpPr>
          <p:nvPr/>
        </p:nvSpPr>
        <p:spPr bwMode="auto">
          <a:xfrm>
            <a:off x="5992813" y="3086100"/>
            <a:ext cx="503237" cy="220663"/>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7" name="Rectangle 8">
            <a:extLst>
              <a:ext uri="{FF2B5EF4-FFF2-40B4-BE49-F238E27FC236}">
                <a16:creationId xmlns:a16="http://schemas.microsoft.com/office/drawing/2014/main" id="{6E7226DE-2AC0-7241-8459-1D75EB31C2FC}"/>
              </a:ext>
            </a:extLst>
          </p:cNvPr>
          <p:cNvSpPr>
            <a:spLocks noChangeArrowheads="1"/>
          </p:cNvSpPr>
          <p:nvPr/>
        </p:nvSpPr>
        <p:spPr bwMode="auto">
          <a:xfrm>
            <a:off x="2401888" y="3143250"/>
            <a:ext cx="728662" cy="171450"/>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8" name="Rectangle 9">
            <a:extLst>
              <a:ext uri="{FF2B5EF4-FFF2-40B4-BE49-F238E27FC236}">
                <a16:creationId xmlns:a16="http://schemas.microsoft.com/office/drawing/2014/main" id="{9A17985C-0523-5F4A-BAAA-997305371437}"/>
              </a:ext>
            </a:extLst>
          </p:cNvPr>
          <p:cNvSpPr>
            <a:spLocks noChangeArrowheads="1"/>
          </p:cNvSpPr>
          <p:nvPr/>
        </p:nvSpPr>
        <p:spPr bwMode="auto">
          <a:xfrm>
            <a:off x="5778500" y="1160463"/>
            <a:ext cx="6889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log SS</a:t>
            </a:r>
          </a:p>
        </p:txBody>
      </p:sp>
      <p:sp>
        <p:nvSpPr>
          <p:cNvPr id="89099" name="Rectangle 10">
            <a:extLst>
              <a:ext uri="{FF2B5EF4-FFF2-40B4-BE49-F238E27FC236}">
                <a16:creationId xmlns:a16="http://schemas.microsoft.com/office/drawing/2014/main" id="{DF1AD635-73F7-9544-9306-E328BF676D17}"/>
              </a:ext>
            </a:extLst>
          </p:cNvPr>
          <p:cNvSpPr>
            <a:spLocks noChangeArrowheads="1"/>
          </p:cNvSpPr>
          <p:nvPr/>
        </p:nvSpPr>
        <p:spPr bwMode="auto">
          <a:xfrm>
            <a:off x="5181600" y="3048000"/>
            <a:ext cx="1862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log green fluorescence</a:t>
            </a:r>
          </a:p>
        </p:txBody>
      </p:sp>
      <p:sp>
        <p:nvSpPr>
          <p:cNvPr id="89100" name="Rectangle 11">
            <a:extLst>
              <a:ext uri="{FF2B5EF4-FFF2-40B4-BE49-F238E27FC236}">
                <a16:creationId xmlns:a16="http://schemas.microsoft.com/office/drawing/2014/main" id="{86B56579-CA05-3F4D-A161-C9EAC380F98C}"/>
              </a:ext>
            </a:extLst>
          </p:cNvPr>
          <p:cNvSpPr>
            <a:spLocks noChangeArrowheads="1"/>
          </p:cNvSpPr>
          <p:nvPr/>
        </p:nvSpPr>
        <p:spPr bwMode="auto">
          <a:xfrm>
            <a:off x="1916113" y="3089275"/>
            <a:ext cx="1374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log FS vs log SS</a:t>
            </a:r>
          </a:p>
        </p:txBody>
      </p:sp>
      <p:sp>
        <p:nvSpPr>
          <p:cNvPr id="89101" name="Rectangle 12">
            <a:extLst>
              <a:ext uri="{FF2B5EF4-FFF2-40B4-BE49-F238E27FC236}">
                <a16:creationId xmlns:a16="http://schemas.microsoft.com/office/drawing/2014/main" id="{C011DA8B-898E-8346-8AAC-CADF1806249D}"/>
              </a:ext>
            </a:extLst>
          </p:cNvPr>
          <p:cNvSpPr>
            <a:spLocks noChangeArrowheads="1"/>
          </p:cNvSpPr>
          <p:nvPr/>
        </p:nvSpPr>
        <p:spPr bwMode="auto">
          <a:xfrm>
            <a:off x="2846388" y="3884613"/>
            <a:ext cx="971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a:solidFill>
                  <a:srgbClr val="000000"/>
                </a:solidFill>
              </a:rPr>
              <a:t>E.coli cells</a:t>
            </a:r>
          </a:p>
        </p:txBody>
      </p:sp>
      <p:sp>
        <p:nvSpPr>
          <p:cNvPr id="89102" name="Rectangle 13">
            <a:extLst>
              <a:ext uri="{FF2B5EF4-FFF2-40B4-BE49-F238E27FC236}">
                <a16:creationId xmlns:a16="http://schemas.microsoft.com/office/drawing/2014/main" id="{8BDD6A97-8839-8448-AFB3-9E4B4A254F1B}"/>
              </a:ext>
            </a:extLst>
          </p:cNvPr>
          <p:cNvSpPr>
            <a:spLocks noChangeArrowheads="1"/>
          </p:cNvSpPr>
          <p:nvPr/>
        </p:nvSpPr>
        <p:spPr bwMode="auto">
          <a:xfrm>
            <a:off x="5360988" y="3913188"/>
            <a:ext cx="13652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no fluorescence</a:t>
            </a:r>
          </a:p>
        </p:txBody>
      </p:sp>
      <p:sp>
        <p:nvSpPr>
          <p:cNvPr id="2" name="TextBox 1">
            <a:extLst>
              <a:ext uri="{FF2B5EF4-FFF2-40B4-BE49-F238E27FC236}">
                <a16:creationId xmlns:a16="http://schemas.microsoft.com/office/drawing/2014/main" id="{E2B6FBCB-7845-4043-9352-501303EBB1D5}"/>
              </a:ext>
            </a:extLst>
          </p:cNvPr>
          <p:cNvSpPr txBox="1"/>
          <p:nvPr/>
        </p:nvSpPr>
        <p:spPr>
          <a:xfrm>
            <a:off x="1973960" y="275580"/>
            <a:ext cx="5136342" cy="461665"/>
          </a:xfrm>
          <a:prstGeom prst="rect">
            <a:avLst/>
          </a:prstGeom>
          <a:noFill/>
        </p:spPr>
        <p:txBody>
          <a:bodyPr wrap="none" rtlCol="0">
            <a:spAutoFit/>
          </a:bodyPr>
          <a:lstStyle/>
          <a:p>
            <a:r>
              <a:rPr lang="en-US" dirty="0"/>
              <a:t>Assays like E.coli detection are possible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Date Placeholder 2">
            <a:extLst>
              <a:ext uri="{FF2B5EF4-FFF2-40B4-BE49-F238E27FC236}">
                <a16:creationId xmlns:a16="http://schemas.microsoft.com/office/drawing/2014/main" id="{E478EAA5-454B-0C4E-969D-07E2741574E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3C26B21-EC70-5A42-A8CE-96EBADF4ED99}"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91138" name="Footer Placeholder 3">
            <a:extLst>
              <a:ext uri="{FF2B5EF4-FFF2-40B4-BE49-F238E27FC236}">
                <a16:creationId xmlns:a16="http://schemas.microsoft.com/office/drawing/2014/main" id="{8D0561BB-70F0-D140-87D0-560ED9B8B999}"/>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51204" name="Rectangle 2">
            <a:extLst>
              <a:ext uri="{FF2B5EF4-FFF2-40B4-BE49-F238E27FC236}">
                <a16:creationId xmlns:a16="http://schemas.microsoft.com/office/drawing/2014/main" id="{0B739090-C608-A148-8369-0FA0BD90B5DD}"/>
              </a:ext>
            </a:extLst>
          </p:cNvPr>
          <p:cNvSpPr>
            <a:spLocks noGrp="1" noChangeArrowheads="1"/>
          </p:cNvSpPr>
          <p:nvPr>
            <p:ph type="title"/>
          </p:nvPr>
        </p:nvSpPr>
        <p:spPr>
          <a:xfrm>
            <a:off x="0" y="0"/>
            <a:ext cx="7772400" cy="914400"/>
          </a:xfrm>
          <a:extLst>
            <a:ext uri="{91240B29-F687-4f45-9708-019B960494DF}"/>
          </a:extLst>
        </p:spPr>
        <p:txBody>
          <a:bodyPr lIns="90488" tIns="44450" rIns="90488" bIns="44450"/>
          <a:lstStyle/>
          <a:p>
            <a:pPr>
              <a:defRPr/>
            </a:pPr>
            <a:r>
              <a:rPr lang="en-US" i="1">
                <a:cs typeface="+mj-cs"/>
              </a:rPr>
              <a:t>E.coli</a:t>
            </a:r>
            <a:r>
              <a:rPr lang="en-US">
                <a:cs typeface="+mj-cs"/>
              </a:rPr>
              <a:t> O157:H7 Flow Immunoassay</a:t>
            </a:r>
          </a:p>
        </p:txBody>
      </p:sp>
      <p:sp>
        <p:nvSpPr>
          <p:cNvPr id="91140" name="Rectangle 3">
            <a:extLst>
              <a:ext uri="{FF2B5EF4-FFF2-40B4-BE49-F238E27FC236}">
                <a16:creationId xmlns:a16="http://schemas.microsoft.com/office/drawing/2014/main" id="{B01AB0C1-D007-6045-9E89-516028593230}"/>
              </a:ext>
            </a:extLst>
          </p:cNvPr>
          <p:cNvSpPr>
            <a:spLocks noChangeArrowheads="1"/>
          </p:cNvSpPr>
          <p:nvPr/>
        </p:nvSpPr>
        <p:spPr bwMode="auto">
          <a:xfrm>
            <a:off x="609600" y="5638800"/>
            <a:ext cx="8824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Flow cytometric identification of </a:t>
            </a:r>
            <a:r>
              <a:rPr lang="en-US" altLang="en-US" sz="2000" i="1" u="sng">
                <a:latin typeface="Arial" panose="020B0604020202020204" pitchFamily="34" charset="0"/>
              </a:rPr>
              <a:t>E.coli</a:t>
            </a:r>
            <a:r>
              <a:rPr lang="en-US" altLang="en-US" sz="2000" i="1">
                <a:latin typeface="Arial" panose="020B0604020202020204" pitchFamily="34" charset="0"/>
              </a:rPr>
              <a:t> </a:t>
            </a:r>
            <a:r>
              <a:rPr lang="en-US" altLang="en-US" sz="2000">
                <a:latin typeface="Arial" panose="020B0604020202020204" pitchFamily="34" charset="0"/>
              </a:rPr>
              <a:t>O157:H7 stained with </a:t>
            </a:r>
          </a:p>
          <a:p>
            <a:r>
              <a:rPr lang="en-US" altLang="en-US" sz="2000">
                <a:latin typeface="Arial" panose="020B0604020202020204" pitchFamily="34" charset="0"/>
              </a:rPr>
              <a:t>FITC-labeled anti-</a:t>
            </a:r>
            <a:r>
              <a:rPr lang="en-US" altLang="en-US" sz="2000" i="1" u="sng">
                <a:latin typeface="Arial" panose="020B0604020202020204" pitchFamily="34" charset="0"/>
              </a:rPr>
              <a:t>E.coli</a:t>
            </a:r>
            <a:r>
              <a:rPr lang="en-US" altLang="en-US" sz="2000">
                <a:latin typeface="Arial" panose="020B0604020202020204" pitchFamily="34" charset="0"/>
              </a:rPr>
              <a:t> O157:H7 polyclonal antibody. </a:t>
            </a:r>
          </a:p>
        </p:txBody>
      </p:sp>
      <p:pic>
        <p:nvPicPr>
          <p:cNvPr id="91141" name="Picture 4">
            <a:extLst>
              <a:ext uri="{FF2B5EF4-FFF2-40B4-BE49-F238E27FC236}">
                <a16:creationId xmlns:a16="http://schemas.microsoft.com/office/drawing/2014/main" id="{E27EAD4F-DC30-3F42-AD9E-B69771743ED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914400"/>
            <a:ext cx="6842125" cy="46037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1142" name="Rectangle 5">
            <a:extLst>
              <a:ext uri="{FF2B5EF4-FFF2-40B4-BE49-F238E27FC236}">
                <a16:creationId xmlns:a16="http://schemas.microsoft.com/office/drawing/2014/main" id="{BFFE7038-6608-814B-A05A-21CBC7E73C8E}"/>
              </a:ext>
            </a:extLst>
          </p:cNvPr>
          <p:cNvSpPr>
            <a:spLocks noChangeArrowheads="1"/>
          </p:cNvSpPr>
          <p:nvPr/>
        </p:nvSpPr>
        <p:spPr bwMode="auto">
          <a:xfrm>
            <a:off x="2747963" y="3776663"/>
            <a:ext cx="16779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i="1">
                <a:solidFill>
                  <a:srgbClr val="000000"/>
                </a:solidFill>
              </a:rPr>
              <a:t>E.coli</a:t>
            </a:r>
            <a:r>
              <a:rPr lang="en-US" altLang="en-US" sz="1400">
                <a:solidFill>
                  <a:srgbClr val="000000"/>
                </a:solidFill>
              </a:rPr>
              <a:t> O157:H7 cells</a:t>
            </a:r>
          </a:p>
        </p:txBody>
      </p:sp>
      <p:sp>
        <p:nvSpPr>
          <p:cNvPr id="91143" name="Rectangle 6">
            <a:extLst>
              <a:ext uri="{FF2B5EF4-FFF2-40B4-BE49-F238E27FC236}">
                <a16:creationId xmlns:a16="http://schemas.microsoft.com/office/drawing/2014/main" id="{4686208C-EDF4-B84B-9AA3-10210717F211}"/>
              </a:ext>
            </a:extLst>
          </p:cNvPr>
          <p:cNvSpPr>
            <a:spLocks noChangeArrowheads="1"/>
          </p:cNvSpPr>
          <p:nvPr/>
        </p:nvSpPr>
        <p:spPr bwMode="auto">
          <a:xfrm>
            <a:off x="2551113" y="762000"/>
            <a:ext cx="511175" cy="174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b="1">
                <a:solidFill>
                  <a:srgbClr val="000000"/>
                </a:solidFill>
              </a:rPr>
              <a:t>log FS</a:t>
            </a:r>
          </a:p>
        </p:txBody>
      </p:sp>
      <p:sp>
        <p:nvSpPr>
          <p:cNvPr id="91144" name="Rectangle 7">
            <a:extLst>
              <a:ext uri="{FF2B5EF4-FFF2-40B4-BE49-F238E27FC236}">
                <a16:creationId xmlns:a16="http://schemas.microsoft.com/office/drawing/2014/main" id="{4DF112EA-328D-414F-BC69-6D50CD6DED9F}"/>
              </a:ext>
            </a:extLst>
          </p:cNvPr>
          <p:cNvSpPr>
            <a:spLocks noChangeArrowheads="1"/>
          </p:cNvSpPr>
          <p:nvPr/>
        </p:nvSpPr>
        <p:spPr bwMode="auto">
          <a:xfrm>
            <a:off x="5994400" y="754063"/>
            <a:ext cx="511175" cy="182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b="1">
                <a:solidFill>
                  <a:srgbClr val="000000"/>
                </a:solidFill>
              </a:rPr>
              <a:t>log SS</a:t>
            </a:r>
          </a:p>
        </p:txBody>
      </p:sp>
      <p:sp>
        <p:nvSpPr>
          <p:cNvPr id="91145" name="Rectangle 8">
            <a:extLst>
              <a:ext uri="{FF2B5EF4-FFF2-40B4-BE49-F238E27FC236}">
                <a16:creationId xmlns:a16="http://schemas.microsoft.com/office/drawing/2014/main" id="{83800462-746F-EA4D-9F00-00A481166210}"/>
              </a:ext>
            </a:extLst>
          </p:cNvPr>
          <p:cNvSpPr>
            <a:spLocks noChangeArrowheads="1"/>
          </p:cNvSpPr>
          <p:nvPr/>
        </p:nvSpPr>
        <p:spPr bwMode="auto">
          <a:xfrm>
            <a:off x="5980113" y="3048000"/>
            <a:ext cx="511175" cy="174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46" name="Rectangle 9">
            <a:extLst>
              <a:ext uri="{FF2B5EF4-FFF2-40B4-BE49-F238E27FC236}">
                <a16:creationId xmlns:a16="http://schemas.microsoft.com/office/drawing/2014/main" id="{2156F4FD-F38F-2749-B3D8-A303A8C81B01}"/>
              </a:ext>
            </a:extLst>
          </p:cNvPr>
          <p:cNvSpPr>
            <a:spLocks noChangeArrowheads="1"/>
          </p:cNvSpPr>
          <p:nvPr/>
        </p:nvSpPr>
        <p:spPr bwMode="auto">
          <a:xfrm>
            <a:off x="2667000" y="3048000"/>
            <a:ext cx="717550"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b="1">
                <a:solidFill>
                  <a:srgbClr val="000000"/>
                </a:solidFill>
              </a:rPr>
              <a:t>log FS vs log SS</a:t>
            </a:r>
          </a:p>
        </p:txBody>
      </p:sp>
      <p:sp>
        <p:nvSpPr>
          <p:cNvPr id="91147" name="Rectangle 10">
            <a:extLst>
              <a:ext uri="{FF2B5EF4-FFF2-40B4-BE49-F238E27FC236}">
                <a16:creationId xmlns:a16="http://schemas.microsoft.com/office/drawing/2014/main" id="{8E4C6FDD-F56A-E543-9BCA-86C4C6701129}"/>
              </a:ext>
            </a:extLst>
          </p:cNvPr>
          <p:cNvSpPr>
            <a:spLocks noChangeArrowheads="1"/>
          </p:cNvSpPr>
          <p:nvPr/>
        </p:nvSpPr>
        <p:spPr bwMode="auto">
          <a:xfrm>
            <a:off x="5237163" y="2973388"/>
            <a:ext cx="1862137" cy="301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log green fluorescence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Date Placeholder 1">
            <a:extLst>
              <a:ext uri="{FF2B5EF4-FFF2-40B4-BE49-F238E27FC236}">
                <a16:creationId xmlns:a16="http://schemas.microsoft.com/office/drawing/2014/main" id="{9C848C6F-F1FB-C34A-9EE8-8374F2F4053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9258247-61F3-CE4F-9A46-3727387CF3DB}"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93186" name="Footer Placeholder 2">
            <a:extLst>
              <a:ext uri="{FF2B5EF4-FFF2-40B4-BE49-F238E27FC236}">
                <a16:creationId xmlns:a16="http://schemas.microsoft.com/office/drawing/2014/main" id="{9B2D6AEC-CD67-5941-A987-EAD931380AB4}"/>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93187" name="Rectangle 2">
            <a:extLst>
              <a:ext uri="{FF2B5EF4-FFF2-40B4-BE49-F238E27FC236}">
                <a16:creationId xmlns:a16="http://schemas.microsoft.com/office/drawing/2014/main" id="{1AA3BBC7-E250-EE48-8E59-49E3CDDAD21E}"/>
              </a:ext>
            </a:extLst>
          </p:cNvPr>
          <p:cNvSpPr>
            <a:spLocks noChangeArrowheads="1"/>
          </p:cNvSpPr>
          <p:nvPr/>
        </p:nvSpPr>
        <p:spPr bwMode="auto">
          <a:xfrm>
            <a:off x="1054100" y="5791200"/>
            <a:ext cx="90043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latin typeface="Arial" panose="020B0604020202020204" pitchFamily="34" charset="0"/>
              </a:rPr>
              <a:t>Flow cytometric identification of </a:t>
            </a:r>
            <a:r>
              <a:rPr lang="en-US" altLang="en-US" sz="1800" i="1" u="sng">
                <a:latin typeface="Arial" panose="020B0604020202020204" pitchFamily="34" charset="0"/>
              </a:rPr>
              <a:t>E.coli</a:t>
            </a:r>
            <a:r>
              <a:rPr lang="en-US" altLang="en-US" sz="1800" i="1">
                <a:latin typeface="Arial" panose="020B0604020202020204" pitchFamily="34" charset="0"/>
              </a:rPr>
              <a:t> </a:t>
            </a:r>
            <a:r>
              <a:rPr lang="en-US" altLang="en-US" sz="1800">
                <a:latin typeface="Arial" panose="020B0604020202020204" pitchFamily="34" charset="0"/>
              </a:rPr>
              <a:t>O157:H7 stained with </a:t>
            </a:r>
          </a:p>
          <a:p>
            <a:r>
              <a:rPr lang="en-US" altLang="en-US" sz="1800">
                <a:latin typeface="Arial" panose="020B0604020202020204" pitchFamily="34" charset="0"/>
              </a:rPr>
              <a:t>FITC-labeled anti-</a:t>
            </a:r>
            <a:r>
              <a:rPr lang="en-US" altLang="en-US" sz="1800" i="1" u="sng">
                <a:latin typeface="Arial" panose="020B0604020202020204" pitchFamily="34" charset="0"/>
              </a:rPr>
              <a:t>E.coli</a:t>
            </a:r>
            <a:r>
              <a:rPr lang="en-US" altLang="en-US" sz="1800">
                <a:latin typeface="Arial" panose="020B0604020202020204" pitchFamily="34" charset="0"/>
              </a:rPr>
              <a:t> O157:H7 polyclonal antibody in beef.</a:t>
            </a:r>
          </a:p>
        </p:txBody>
      </p:sp>
      <p:pic>
        <p:nvPicPr>
          <p:cNvPr id="93188" name="Picture 3">
            <a:extLst>
              <a:ext uri="{FF2B5EF4-FFF2-40B4-BE49-F238E27FC236}">
                <a16:creationId xmlns:a16="http://schemas.microsoft.com/office/drawing/2014/main" id="{E3D291CD-2DC0-5747-944E-1F7723A1953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881063"/>
            <a:ext cx="7129463" cy="49101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3189" name="Rectangle 4">
            <a:extLst>
              <a:ext uri="{FF2B5EF4-FFF2-40B4-BE49-F238E27FC236}">
                <a16:creationId xmlns:a16="http://schemas.microsoft.com/office/drawing/2014/main" id="{A0091CAD-BE5D-DC4E-8C9A-8B558BC63CE5}"/>
              </a:ext>
            </a:extLst>
          </p:cNvPr>
          <p:cNvSpPr>
            <a:spLocks noChangeArrowheads="1"/>
          </p:cNvSpPr>
          <p:nvPr/>
        </p:nvSpPr>
        <p:spPr bwMode="auto">
          <a:xfrm>
            <a:off x="1605756" y="121503"/>
            <a:ext cx="5753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i="1" u="sng" dirty="0">
                <a:solidFill>
                  <a:schemeClr val="tx2"/>
                </a:solidFill>
                <a:latin typeface="Arial" panose="020B0604020202020204" pitchFamily="34" charset="0"/>
              </a:rPr>
              <a:t>E.coli</a:t>
            </a:r>
            <a:r>
              <a:rPr lang="en-US" altLang="en-US" sz="3200" dirty="0">
                <a:solidFill>
                  <a:schemeClr val="tx2"/>
                </a:solidFill>
                <a:latin typeface="Arial" panose="020B0604020202020204" pitchFamily="34" charset="0"/>
              </a:rPr>
              <a:t> O157:H7 in Ground Beef</a:t>
            </a:r>
          </a:p>
        </p:txBody>
      </p:sp>
      <p:sp>
        <p:nvSpPr>
          <p:cNvPr id="93190" name="Rectangle 5">
            <a:extLst>
              <a:ext uri="{FF2B5EF4-FFF2-40B4-BE49-F238E27FC236}">
                <a16:creationId xmlns:a16="http://schemas.microsoft.com/office/drawing/2014/main" id="{88CA6C15-6414-DF43-AD0B-0EBA77FDF731}"/>
              </a:ext>
            </a:extLst>
          </p:cNvPr>
          <p:cNvSpPr>
            <a:spLocks noChangeArrowheads="1"/>
          </p:cNvSpPr>
          <p:nvPr/>
        </p:nvSpPr>
        <p:spPr bwMode="auto">
          <a:xfrm>
            <a:off x="2259013" y="3241675"/>
            <a:ext cx="723900" cy="227013"/>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65000"/>
              </a:lnSpc>
            </a:pPr>
            <a:r>
              <a:rPr lang="en-US" altLang="en-US" sz="1400" b="1">
                <a:solidFill>
                  <a:srgbClr val="000000"/>
                </a:solidFill>
              </a:rPr>
              <a:t>log FS</a:t>
            </a:r>
          </a:p>
        </p:txBody>
      </p:sp>
      <p:sp>
        <p:nvSpPr>
          <p:cNvPr id="93191" name="Rectangle 6">
            <a:extLst>
              <a:ext uri="{FF2B5EF4-FFF2-40B4-BE49-F238E27FC236}">
                <a16:creationId xmlns:a16="http://schemas.microsoft.com/office/drawing/2014/main" id="{3AB2528D-6C23-684A-827B-735A19C8B50F}"/>
              </a:ext>
            </a:extLst>
          </p:cNvPr>
          <p:cNvSpPr>
            <a:spLocks noChangeArrowheads="1"/>
          </p:cNvSpPr>
          <p:nvPr/>
        </p:nvSpPr>
        <p:spPr bwMode="auto">
          <a:xfrm>
            <a:off x="5189538" y="835025"/>
            <a:ext cx="1862137" cy="227013"/>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65000"/>
              </a:lnSpc>
            </a:pPr>
            <a:r>
              <a:rPr lang="en-US" altLang="en-US" sz="1400" b="1">
                <a:solidFill>
                  <a:srgbClr val="000000"/>
                </a:solidFill>
              </a:rPr>
              <a:t>log green fluorescence</a:t>
            </a:r>
          </a:p>
        </p:txBody>
      </p:sp>
      <p:sp>
        <p:nvSpPr>
          <p:cNvPr id="93192" name="Rectangle 7">
            <a:extLst>
              <a:ext uri="{FF2B5EF4-FFF2-40B4-BE49-F238E27FC236}">
                <a16:creationId xmlns:a16="http://schemas.microsoft.com/office/drawing/2014/main" id="{B4405177-333F-3F43-B6D8-E39B7131CFF5}"/>
              </a:ext>
            </a:extLst>
          </p:cNvPr>
          <p:cNvSpPr>
            <a:spLocks noChangeArrowheads="1"/>
          </p:cNvSpPr>
          <p:nvPr/>
        </p:nvSpPr>
        <p:spPr bwMode="auto">
          <a:xfrm>
            <a:off x="5248275" y="3267075"/>
            <a:ext cx="1862138" cy="227013"/>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65000"/>
              </a:lnSpc>
            </a:pPr>
            <a:r>
              <a:rPr lang="en-US" altLang="en-US" sz="1400" b="1">
                <a:solidFill>
                  <a:srgbClr val="000000"/>
                </a:solidFill>
              </a:rPr>
              <a:t>log green fluorescence</a:t>
            </a:r>
          </a:p>
        </p:txBody>
      </p:sp>
      <p:sp>
        <p:nvSpPr>
          <p:cNvPr id="93193" name="Rectangle 8">
            <a:extLst>
              <a:ext uri="{FF2B5EF4-FFF2-40B4-BE49-F238E27FC236}">
                <a16:creationId xmlns:a16="http://schemas.microsoft.com/office/drawing/2014/main" id="{F84B7161-DCFB-F04A-A58C-C6ED2405860C}"/>
              </a:ext>
            </a:extLst>
          </p:cNvPr>
          <p:cNvSpPr>
            <a:spLocks noChangeArrowheads="1"/>
          </p:cNvSpPr>
          <p:nvPr/>
        </p:nvSpPr>
        <p:spPr bwMode="auto">
          <a:xfrm>
            <a:off x="2238375" y="866775"/>
            <a:ext cx="660400" cy="215900"/>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60000"/>
              </a:lnSpc>
            </a:pPr>
            <a:r>
              <a:rPr lang="en-US" altLang="en-US" sz="1400" b="1">
                <a:solidFill>
                  <a:srgbClr val="000000"/>
                </a:solidFill>
              </a:rPr>
              <a:t>log FS</a:t>
            </a:r>
          </a:p>
        </p:txBody>
      </p:sp>
      <p:sp>
        <p:nvSpPr>
          <p:cNvPr id="93194" name="Rectangle 9">
            <a:extLst>
              <a:ext uri="{FF2B5EF4-FFF2-40B4-BE49-F238E27FC236}">
                <a16:creationId xmlns:a16="http://schemas.microsoft.com/office/drawing/2014/main" id="{13551101-9C73-8F4A-9E13-FEB3D3714DA7}"/>
              </a:ext>
            </a:extLst>
          </p:cNvPr>
          <p:cNvSpPr>
            <a:spLocks noChangeArrowheads="1"/>
          </p:cNvSpPr>
          <p:nvPr/>
        </p:nvSpPr>
        <p:spPr bwMode="auto">
          <a:xfrm>
            <a:off x="5964238" y="1846263"/>
            <a:ext cx="7921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ungated</a:t>
            </a:r>
          </a:p>
        </p:txBody>
      </p:sp>
      <p:sp>
        <p:nvSpPr>
          <p:cNvPr id="93195" name="Rectangle 10">
            <a:extLst>
              <a:ext uri="{FF2B5EF4-FFF2-40B4-BE49-F238E27FC236}">
                <a16:creationId xmlns:a16="http://schemas.microsoft.com/office/drawing/2014/main" id="{54975B5F-B45B-8B4A-BC9B-518C036C38EE}"/>
              </a:ext>
            </a:extLst>
          </p:cNvPr>
          <p:cNvSpPr>
            <a:spLocks noChangeArrowheads="1"/>
          </p:cNvSpPr>
          <p:nvPr/>
        </p:nvSpPr>
        <p:spPr bwMode="auto">
          <a:xfrm>
            <a:off x="5462588" y="4211638"/>
            <a:ext cx="14890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gated by region 1</a:t>
            </a:r>
          </a:p>
        </p:txBody>
      </p:sp>
      <p:sp>
        <p:nvSpPr>
          <p:cNvPr id="93196" name="Rectangle 11">
            <a:extLst>
              <a:ext uri="{FF2B5EF4-FFF2-40B4-BE49-F238E27FC236}">
                <a16:creationId xmlns:a16="http://schemas.microsoft.com/office/drawing/2014/main" id="{162223E2-1FAA-7F4B-8240-6A6313B49130}"/>
              </a:ext>
            </a:extLst>
          </p:cNvPr>
          <p:cNvSpPr>
            <a:spLocks noChangeArrowheads="1"/>
          </p:cNvSpPr>
          <p:nvPr/>
        </p:nvSpPr>
        <p:spPr bwMode="auto">
          <a:xfrm>
            <a:off x="2855913" y="1731963"/>
            <a:ext cx="7985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region 1</a:t>
            </a:r>
          </a:p>
        </p:txBody>
      </p:sp>
      <p:sp>
        <p:nvSpPr>
          <p:cNvPr id="93197" name="Rectangle 12">
            <a:extLst>
              <a:ext uri="{FF2B5EF4-FFF2-40B4-BE49-F238E27FC236}">
                <a16:creationId xmlns:a16="http://schemas.microsoft.com/office/drawing/2014/main" id="{0C7717A6-5BDA-1248-9667-02D4D7727CC9}"/>
              </a:ext>
            </a:extLst>
          </p:cNvPr>
          <p:cNvSpPr>
            <a:spLocks noChangeArrowheads="1"/>
          </p:cNvSpPr>
          <p:nvPr/>
        </p:nvSpPr>
        <p:spPr bwMode="auto">
          <a:xfrm>
            <a:off x="2347913" y="4240213"/>
            <a:ext cx="14890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gated by region 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3">
            <a:extLst>
              <a:ext uri="{FF2B5EF4-FFF2-40B4-BE49-F238E27FC236}">
                <a16:creationId xmlns:a16="http://schemas.microsoft.com/office/drawing/2014/main" id="{191019EE-6AE6-8D4D-8DC6-A20163CA1000}"/>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8D6049F-EFFE-6345-BBF3-9C5A37F1A3BB}"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21506" name="Footer Placeholder 4">
            <a:extLst>
              <a:ext uri="{FF2B5EF4-FFF2-40B4-BE49-F238E27FC236}">
                <a16:creationId xmlns:a16="http://schemas.microsoft.com/office/drawing/2014/main" id="{85D97579-4DAF-494C-94CE-0C6348C94CE1}"/>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16388" name="Rectangle 2">
            <a:extLst>
              <a:ext uri="{FF2B5EF4-FFF2-40B4-BE49-F238E27FC236}">
                <a16:creationId xmlns:a16="http://schemas.microsoft.com/office/drawing/2014/main" id="{E38FC995-3192-5D4D-A622-4E9710E1DADF}"/>
              </a:ext>
            </a:extLst>
          </p:cNvPr>
          <p:cNvSpPr>
            <a:spLocks noGrp="1" noChangeArrowheads="1"/>
          </p:cNvSpPr>
          <p:nvPr>
            <p:ph type="title"/>
          </p:nvPr>
        </p:nvSpPr>
        <p:spPr>
          <a:xfrm>
            <a:off x="0" y="0"/>
            <a:ext cx="6172200" cy="838200"/>
          </a:xfrm>
          <a:extLst>
            <a:ext uri="{91240B29-F687-4f45-9708-019B960494DF}"/>
          </a:extLst>
        </p:spPr>
        <p:txBody>
          <a:bodyPr lIns="90488" tIns="44450" rIns="90488" bIns="44450"/>
          <a:lstStyle/>
          <a:p>
            <a:pPr>
              <a:defRPr/>
            </a:pPr>
            <a:r>
              <a:rPr lang="en-US">
                <a:solidFill>
                  <a:schemeClr val="tx1"/>
                </a:solidFill>
                <a:cs typeface="+mj-cs"/>
              </a:rPr>
              <a:t>Papers Published</a:t>
            </a:r>
          </a:p>
        </p:txBody>
      </p:sp>
      <p:sp>
        <p:nvSpPr>
          <p:cNvPr id="21508" name="Freeform 3">
            <a:extLst>
              <a:ext uri="{FF2B5EF4-FFF2-40B4-BE49-F238E27FC236}">
                <a16:creationId xmlns:a16="http://schemas.microsoft.com/office/drawing/2014/main" id="{5E28969B-9001-1A42-B16C-E2BAD8F64FE6}"/>
              </a:ext>
            </a:extLst>
          </p:cNvPr>
          <p:cNvSpPr>
            <a:spLocks/>
          </p:cNvSpPr>
          <p:nvPr/>
        </p:nvSpPr>
        <p:spPr bwMode="auto">
          <a:xfrm>
            <a:off x="1377950" y="898525"/>
            <a:ext cx="7072313" cy="4532313"/>
          </a:xfrm>
          <a:custGeom>
            <a:avLst/>
            <a:gdLst>
              <a:gd name="T0" fmla="*/ 0 w 4455"/>
              <a:gd name="T1" fmla="*/ 0 h 2855"/>
              <a:gd name="T2" fmla="*/ 2147483646 w 4455"/>
              <a:gd name="T3" fmla="*/ 0 h 2855"/>
              <a:gd name="T4" fmla="*/ 2147483646 w 4455"/>
              <a:gd name="T5" fmla="*/ 2147483646 h 2855"/>
              <a:gd name="T6" fmla="*/ 0 w 4455"/>
              <a:gd name="T7" fmla="*/ 2147483646 h 2855"/>
              <a:gd name="T8" fmla="*/ 0 w 4455"/>
              <a:gd name="T9" fmla="*/ 0 h 28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5" h="2855">
                <a:moveTo>
                  <a:pt x="0" y="0"/>
                </a:moveTo>
                <a:lnTo>
                  <a:pt x="4454" y="0"/>
                </a:lnTo>
                <a:lnTo>
                  <a:pt x="4454" y="2854"/>
                </a:lnTo>
                <a:lnTo>
                  <a:pt x="0" y="2854"/>
                </a:lnTo>
                <a:lnTo>
                  <a:pt x="0" y="0"/>
                </a:lnTo>
              </a:path>
            </a:pathLst>
          </a:custGeom>
          <a:solidFill>
            <a:srgbClr val="7494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Freeform 4">
            <a:extLst>
              <a:ext uri="{FF2B5EF4-FFF2-40B4-BE49-F238E27FC236}">
                <a16:creationId xmlns:a16="http://schemas.microsoft.com/office/drawing/2014/main" id="{A89428C5-1DA3-9C40-AAEC-DE0B680E3C9C}"/>
              </a:ext>
            </a:extLst>
          </p:cNvPr>
          <p:cNvSpPr>
            <a:spLocks/>
          </p:cNvSpPr>
          <p:nvPr/>
        </p:nvSpPr>
        <p:spPr bwMode="auto">
          <a:xfrm>
            <a:off x="1354138" y="5448300"/>
            <a:ext cx="7123112" cy="34925"/>
          </a:xfrm>
          <a:custGeom>
            <a:avLst/>
            <a:gdLst>
              <a:gd name="T0" fmla="*/ 0 w 4487"/>
              <a:gd name="T1" fmla="*/ 0 h 22"/>
              <a:gd name="T2" fmla="*/ 2147483646 w 4487"/>
              <a:gd name="T3" fmla="*/ 0 h 22"/>
              <a:gd name="T4" fmla="*/ 2147483646 w 4487"/>
              <a:gd name="T5" fmla="*/ 2147483646 h 22"/>
              <a:gd name="T6" fmla="*/ 0 w 4487"/>
              <a:gd name="T7" fmla="*/ 2147483646 h 22"/>
              <a:gd name="T8" fmla="*/ 0 w 4487"/>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87" h="22">
                <a:moveTo>
                  <a:pt x="0" y="0"/>
                </a:moveTo>
                <a:lnTo>
                  <a:pt x="4486" y="0"/>
                </a:lnTo>
                <a:lnTo>
                  <a:pt x="4486" y="21"/>
                </a:lnTo>
                <a:lnTo>
                  <a:pt x="0" y="21"/>
                </a:lnTo>
                <a:lnTo>
                  <a:pt x="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10" name="Group 5">
            <a:extLst>
              <a:ext uri="{FF2B5EF4-FFF2-40B4-BE49-F238E27FC236}">
                <a16:creationId xmlns:a16="http://schemas.microsoft.com/office/drawing/2014/main" id="{04B4260F-157E-124E-87C5-7D76A232133A}"/>
              </a:ext>
            </a:extLst>
          </p:cNvPr>
          <p:cNvGrpSpPr>
            <a:grpSpLocks/>
          </p:cNvGrpSpPr>
          <p:nvPr/>
        </p:nvGrpSpPr>
        <p:grpSpPr bwMode="auto">
          <a:xfrm>
            <a:off x="704850" y="822325"/>
            <a:ext cx="665163" cy="4827588"/>
            <a:chOff x="444" y="518"/>
            <a:chExt cx="419" cy="3041"/>
          </a:xfrm>
        </p:grpSpPr>
        <p:sp>
          <p:nvSpPr>
            <p:cNvPr id="21636" name="Freeform 6">
              <a:extLst>
                <a:ext uri="{FF2B5EF4-FFF2-40B4-BE49-F238E27FC236}">
                  <a16:creationId xmlns:a16="http://schemas.microsoft.com/office/drawing/2014/main" id="{85F22F60-3609-924F-9979-9E89540CCE32}"/>
                </a:ext>
              </a:extLst>
            </p:cNvPr>
            <p:cNvSpPr>
              <a:spLocks/>
            </p:cNvSpPr>
            <p:nvPr/>
          </p:nvSpPr>
          <p:spPr bwMode="auto">
            <a:xfrm>
              <a:off x="841" y="592"/>
              <a:ext cx="22" cy="2886"/>
            </a:xfrm>
            <a:custGeom>
              <a:avLst/>
              <a:gdLst>
                <a:gd name="T0" fmla="*/ 21 w 22"/>
                <a:gd name="T1" fmla="*/ 2885 h 2886"/>
                <a:gd name="T2" fmla="*/ 0 w 22"/>
                <a:gd name="T3" fmla="*/ 2885 h 2886"/>
                <a:gd name="T4" fmla="*/ 0 w 22"/>
                <a:gd name="T5" fmla="*/ 0 h 2886"/>
                <a:gd name="T6" fmla="*/ 21 w 22"/>
                <a:gd name="T7" fmla="*/ 0 h 2886"/>
                <a:gd name="T8" fmla="*/ 21 w 22"/>
                <a:gd name="T9" fmla="*/ 2885 h 2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886">
                  <a:moveTo>
                    <a:pt x="21" y="2885"/>
                  </a:moveTo>
                  <a:lnTo>
                    <a:pt x="0" y="2885"/>
                  </a:lnTo>
                  <a:lnTo>
                    <a:pt x="0" y="0"/>
                  </a:lnTo>
                  <a:lnTo>
                    <a:pt x="21" y="0"/>
                  </a:lnTo>
                  <a:lnTo>
                    <a:pt x="21" y="2885"/>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7" name="Rectangle 7">
              <a:extLst>
                <a:ext uri="{FF2B5EF4-FFF2-40B4-BE49-F238E27FC236}">
                  <a16:creationId xmlns:a16="http://schemas.microsoft.com/office/drawing/2014/main" id="{113DBC0C-21B4-6B4A-8F26-86AFAE513A37}"/>
                </a:ext>
              </a:extLst>
            </p:cNvPr>
            <p:cNvSpPr>
              <a:spLocks noChangeArrowheads="1"/>
            </p:cNvSpPr>
            <p:nvPr/>
          </p:nvSpPr>
          <p:spPr bwMode="auto">
            <a:xfrm>
              <a:off x="630" y="3361"/>
              <a:ext cx="18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0</a:t>
              </a:r>
            </a:p>
          </p:txBody>
        </p:sp>
        <p:sp>
          <p:nvSpPr>
            <p:cNvPr id="21638" name="Rectangle 8">
              <a:extLst>
                <a:ext uri="{FF2B5EF4-FFF2-40B4-BE49-F238E27FC236}">
                  <a16:creationId xmlns:a16="http://schemas.microsoft.com/office/drawing/2014/main" id="{543A66AF-7218-C749-8CB3-59B38A9BA1B0}"/>
                </a:ext>
              </a:extLst>
            </p:cNvPr>
            <p:cNvSpPr>
              <a:spLocks noChangeArrowheads="1"/>
            </p:cNvSpPr>
            <p:nvPr/>
          </p:nvSpPr>
          <p:spPr bwMode="auto">
            <a:xfrm>
              <a:off x="506" y="3005"/>
              <a:ext cx="30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300</a:t>
              </a:r>
            </a:p>
          </p:txBody>
        </p:sp>
        <p:sp>
          <p:nvSpPr>
            <p:cNvPr id="21639" name="Rectangle 9">
              <a:extLst>
                <a:ext uri="{FF2B5EF4-FFF2-40B4-BE49-F238E27FC236}">
                  <a16:creationId xmlns:a16="http://schemas.microsoft.com/office/drawing/2014/main" id="{DDF85EBA-3A55-AA48-95B8-10D0738CEA7E}"/>
                </a:ext>
              </a:extLst>
            </p:cNvPr>
            <p:cNvSpPr>
              <a:spLocks noChangeArrowheads="1"/>
            </p:cNvSpPr>
            <p:nvPr/>
          </p:nvSpPr>
          <p:spPr bwMode="auto">
            <a:xfrm>
              <a:off x="506" y="2650"/>
              <a:ext cx="30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600</a:t>
              </a:r>
            </a:p>
          </p:txBody>
        </p:sp>
        <p:sp>
          <p:nvSpPr>
            <p:cNvPr id="21640" name="Rectangle 10">
              <a:extLst>
                <a:ext uri="{FF2B5EF4-FFF2-40B4-BE49-F238E27FC236}">
                  <a16:creationId xmlns:a16="http://schemas.microsoft.com/office/drawing/2014/main" id="{4D8284E0-9FB8-8E49-9C5B-CC836C2548E5}"/>
                </a:ext>
              </a:extLst>
            </p:cNvPr>
            <p:cNvSpPr>
              <a:spLocks noChangeArrowheads="1"/>
            </p:cNvSpPr>
            <p:nvPr/>
          </p:nvSpPr>
          <p:spPr bwMode="auto">
            <a:xfrm>
              <a:off x="506" y="2295"/>
              <a:ext cx="30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900</a:t>
              </a:r>
            </a:p>
          </p:txBody>
        </p:sp>
        <p:sp>
          <p:nvSpPr>
            <p:cNvPr id="21641" name="Rectangle 11">
              <a:extLst>
                <a:ext uri="{FF2B5EF4-FFF2-40B4-BE49-F238E27FC236}">
                  <a16:creationId xmlns:a16="http://schemas.microsoft.com/office/drawing/2014/main" id="{5DBA3EEE-AADF-0D4B-A97C-01A634311BB6}"/>
                </a:ext>
              </a:extLst>
            </p:cNvPr>
            <p:cNvSpPr>
              <a:spLocks noChangeArrowheads="1"/>
            </p:cNvSpPr>
            <p:nvPr/>
          </p:nvSpPr>
          <p:spPr bwMode="auto">
            <a:xfrm>
              <a:off x="444" y="1940"/>
              <a:ext cx="3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1200</a:t>
              </a:r>
            </a:p>
          </p:txBody>
        </p:sp>
        <p:sp>
          <p:nvSpPr>
            <p:cNvPr id="21642" name="Rectangle 12">
              <a:extLst>
                <a:ext uri="{FF2B5EF4-FFF2-40B4-BE49-F238E27FC236}">
                  <a16:creationId xmlns:a16="http://schemas.microsoft.com/office/drawing/2014/main" id="{EE40F398-83FA-D74E-81AF-635DFA3827C5}"/>
                </a:ext>
              </a:extLst>
            </p:cNvPr>
            <p:cNvSpPr>
              <a:spLocks noChangeArrowheads="1"/>
            </p:cNvSpPr>
            <p:nvPr/>
          </p:nvSpPr>
          <p:spPr bwMode="auto">
            <a:xfrm>
              <a:off x="444" y="1584"/>
              <a:ext cx="3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1500</a:t>
              </a:r>
            </a:p>
          </p:txBody>
        </p:sp>
        <p:sp>
          <p:nvSpPr>
            <p:cNvPr id="21643" name="Rectangle 13">
              <a:extLst>
                <a:ext uri="{FF2B5EF4-FFF2-40B4-BE49-F238E27FC236}">
                  <a16:creationId xmlns:a16="http://schemas.microsoft.com/office/drawing/2014/main" id="{75B14031-527D-AF4F-B5D0-07B3892FB871}"/>
                </a:ext>
              </a:extLst>
            </p:cNvPr>
            <p:cNvSpPr>
              <a:spLocks noChangeArrowheads="1"/>
            </p:cNvSpPr>
            <p:nvPr/>
          </p:nvSpPr>
          <p:spPr bwMode="auto">
            <a:xfrm>
              <a:off x="444" y="1229"/>
              <a:ext cx="3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1800</a:t>
              </a:r>
            </a:p>
          </p:txBody>
        </p:sp>
        <p:sp>
          <p:nvSpPr>
            <p:cNvPr id="21644" name="Rectangle 14">
              <a:extLst>
                <a:ext uri="{FF2B5EF4-FFF2-40B4-BE49-F238E27FC236}">
                  <a16:creationId xmlns:a16="http://schemas.microsoft.com/office/drawing/2014/main" id="{2E65B20D-D6C6-AD4B-9CED-ED240852DD40}"/>
                </a:ext>
              </a:extLst>
            </p:cNvPr>
            <p:cNvSpPr>
              <a:spLocks noChangeArrowheads="1"/>
            </p:cNvSpPr>
            <p:nvPr/>
          </p:nvSpPr>
          <p:spPr bwMode="auto">
            <a:xfrm>
              <a:off x="444" y="873"/>
              <a:ext cx="3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2100</a:t>
              </a:r>
            </a:p>
          </p:txBody>
        </p:sp>
        <p:sp>
          <p:nvSpPr>
            <p:cNvPr id="21645" name="Rectangle 15">
              <a:extLst>
                <a:ext uri="{FF2B5EF4-FFF2-40B4-BE49-F238E27FC236}">
                  <a16:creationId xmlns:a16="http://schemas.microsoft.com/office/drawing/2014/main" id="{80F9C084-AC80-744A-80B0-F71F9B080735}"/>
                </a:ext>
              </a:extLst>
            </p:cNvPr>
            <p:cNvSpPr>
              <a:spLocks noChangeArrowheads="1"/>
            </p:cNvSpPr>
            <p:nvPr/>
          </p:nvSpPr>
          <p:spPr bwMode="auto">
            <a:xfrm>
              <a:off x="444" y="518"/>
              <a:ext cx="3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2400</a:t>
              </a:r>
            </a:p>
          </p:txBody>
        </p:sp>
      </p:grpSp>
      <p:sp>
        <p:nvSpPr>
          <p:cNvPr id="21511" name="Line 16">
            <a:extLst>
              <a:ext uri="{FF2B5EF4-FFF2-40B4-BE49-F238E27FC236}">
                <a16:creationId xmlns:a16="http://schemas.microsoft.com/office/drawing/2014/main" id="{0CDF8780-E4EB-5144-9DE8-C39208761B43}"/>
              </a:ext>
            </a:extLst>
          </p:cNvPr>
          <p:cNvSpPr>
            <a:spLocks noChangeShapeType="1"/>
          </p:cNvSpPr>
          <p:nvPr/>
        </p:nvSpPr>
        <p:spPr bwMode="auto">
          <a:xfrm flipV="1">
            <a:off x="2798763" y="928688"/>
            <a:ext cx="0" cy="4525962"/>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17">
            <a:extLst>
              <a:ext uri="{FF2B5EF4-FFF2-40B4-BE49-F238E27FC236}">
                <a16:creationId xmlns:a16="http://schemas.microsoft.com/office/drawing/2014/main" id="{07CEF9B0-032C-1D49-A51C-DEB976B7ADF9}"/>
              </a:ext>
            </a:extLst>
          </p:cNvPr>
          <p:cNvSpPr>
            <a:spLocks noChangeShapeType="1"/>
          </p:cNvSpPr>
          <p:nvPr/>
        </p:nvSpPr>
        <p:spPr bwMode="auto">
          <a:xfrm flipV="1">
            <a:off x="4210050" y="928688"/>
            <a:ext cx="0" cy="4525962"/>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3" name="Line 18">
            <a:extLst>
              <a:ext uri="{FF2B5EF4-FFF2-40B4-BE49-F238E27FC236}">
                <a16:creationId xmlns:a16="http://schemas.microsoft.com/office/drawing/2014/main" id="{7193A108-FCD1-FF41-84E5-9354F3A971E6}"/>
              </a:ext>
            </a:extLst>
          </p:cNvPr>
          <p:cNvSpPr>
            <a:spLocks noChangeShapeType="1"/>
          </p:cNvSpPr>
          <p:nvPr/>
        </p:nvSpPr>
        <p:spPr bwMode="auto">
          <a:xfrm flipV="1">
            <a:off x="5621338" y="928688"/>
            <a:ext cx="0" cy="4525962"/>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4" name="Line 19">
            <a:extLst>
              <a:ext uri="{FF2B5EF4-FFF2-40B4-BE49-F238E27FC236}">
                <a16:creationId xmlns:a16="http://schemas.microsoft.com/office/drawing/2014/main" id="{ADC95B46-A1F9-E948-98CC-DF63CC63F622}"/>
              </a:ext>
            </a:extLst>
          </p:cNvPr>
          <p:cNvSpPr>
            <a:spLocks noChangeShapeType="1"/>
          </p:cNvSpPr>
          <p:nvPr/>
        </p:nvSpPr>
        <p:spPr bwMode="auto">
          <a:xfrm flipV="1">
            <a:off x="7031038" y="928688"/>
            <a:ext cx="0" cy="4525962"/>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5" name="Line 20">
            <a:extLst>
              <a:ext uri="{FF2B5EF4-FFF2-40B4-BE49-F238E27FC236}">
                <a16:creationId xmlns:a16="http://schemas.microsoft.com/office/drawing/2014/main" id="{D6F1A77B-6825-BB48-8F76-D4881E333D86}"/>
              </a:ext>
            </a:extLst>
          </p:cNvPr>
          <p:cNvSpPr>
            <a:spLocks noChangeShapeType="1"/>
          </p:cNvSpPr>
          <p:nvPr/>
        </p:nvSpPr>
        <p:spPr bwMode="auto">
          <a:xfrm>
            <a:off x="1393825" y="4884738"/>
            <a:ext cx="7042150"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6" name="Line 21">
            <a:extLst>
              <a:ext uri="{FF2B5EF4-FFF2-40B4-BE49-F238E27FC236}">
                <a16:creationId xmlns:a16="http://schemas.microsoft.com/office/drawing/2014/main" id="{F9471A55-6C97-2545-BBEE-5734A1DA78DD}"/>
              </a:ext>
            </a:extLst>
          </p:cNvPr>
          <p:cNvSpPr>
            <a:spLocks noChangeShapeType="1"/>
          </p:cNvSpPr>
          <p:nvPr/>
        </p:nvSpPr>
        <p:spPr bwMode="auto">
          <a:xfrm>
            <a:off x="1393825" y="4319588"/>
            <a:ext cx="7042150"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7" name="Line 22">
            <a:extLst>
              <a:ext uri="{FF2B5EF4-FFF2-40B4-BE49-F238E27FC236}">
                <a16:creationId xmlns:a16="http://schemas.microsoft.com/office/drawing/2014/main" id="{C73F968C-DF0D-E248-939C-A1BFC387D370}"/>
              </a:ext>
            </a:extLst>
          </p:cNvPr>
          <p:cNvSpPr>
            <a:spLocks noChangeShapeType="1"/>
          </p:cNvSpPr>
          <p:nvPr/>
        </p:nvSpPr>
        <p:spPr bwMode="auto">
          <a:xfrm>
            <a:off x="1393825" y="3756025"/>
            <a:ext cx="7042150"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8" name="Line 23">
            <a:extLst>
              <a:ext uri="{FF2B5EF4-FFF2-40B4-BE49-F238E27FC236}">
                <a16:creationId xmlns:a16="http://schemas.microsoft.com/office/drawing/2014/main" id="{E492C8C4-E65E-FF41-8D47-B8E575533973}"/>
              </a:ext>
            </a:extLst>
          </p:cNvPr>
          <p:cNvSpPr>
            <a:spLocks noChangeShapeType="1"/>
          </p:cNvSpPr>
          <p:nvPr/>
        </p:nvSpPr>
        <p:spPr bwMode="auto">
          <a:xfrm>
            <a:off x="1393825" y="3192463"/>
            <a:ext cx="7042150"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9" name="Line 24">
            <a:extLst>
              <a:ext uri="{FF2B5EF4-FFF2-40B4-BE49-F238E27FC236}">
                <a16:creationId xmlns:a16="http://schemas.microsoft.com/office/drawing/2014/main" id="{6587C474-1869-FA46-BEC2-C522D8F86A3F}"/>
              </a:ext>
            </a:extLst>
          </p:cNvPr>
          <p:cNvSpPr>
            <a:spLocks noChangeShapeType="1"/>
          </p:cNvSpPr>
          <p:nvPr/>
        </p:nvSpPr>
        <p:spPr bwMode="auto">
          <a:xfrm>
            <a:off x="1393825" y="2627313"/>
            <a:ext cx="7042150"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0" name="Line 25">
            <a:extLst>
              <a:ext uri="{FF2B5EF4-FFF2-40B4-BE49-F238E27FC236}">
                <a16:creationId xmlns:a16="http://schemas.microsoft.com/office/drawing/2014/main" id="{58C9EA67-767D-6A47-9135-6F9B54A6CC87}"/>
              </a:ext>
            </a:extLst>
          </p:cNvPr>
          <p:cNvSpPr>
            <a:spLocks noChangeShapeType="1"/>
          </p:cNvSpPr>
          <p:nvPr/>
        </p:nvSpPr>
        <p:spPr bwMode="auto">
          <a:xfrm>
            <a:off x="1393825" y="2063750"/>
            <a:ext cx="7042150"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1" name="Line 26">
            <a:extLst>
              <a:ext uri="{FF2B5EF4-FFF2-40B4-BE49-F238E27FC236}">
                <a16:creationId xmlns:a16="http://schemas.microsoft.com/office/drawing/2014/main" id="{D45F5772-E953-E04B-A735-BB3A6EE4D68D}"/>
              </a:ext>
            </a:extLst>
          </p:cNvPr>
          <p:cNvSpPr>
            <a:spLocks noChangeShapeType="1"/>
          </p:cNvSpPr>
          <p:nvPr/>
        </p:nvSpPr>
        <p:spPr bwMode="auto">
          <a:xfrm>
            <a:off x="1393825" y="1498600"/>
            <a:ext cx="7042150"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2" name="Freeform 27">
            <a:extLst>
              <a:ext uri="{FF2B5EF4-FFF2-40B4-BE49-F238E27FC236}">
                <a16:creationId xmlns:a16="http://schemas.microsoft.com/office/drawing/2014/main" id="{723B4AED-A1C3-3245-A7F9-8732A30F4D09}"/>
              </a:ext>
            </a:extLst>
          </p:cNvPr>
          <p:cNvSpPr>
            <a:spLocks/>
          </p:cNvSpPr>
          <p:nvPr/>
        </p:nvSpPr>
        <p:spPr bwMode="auto">
          <a:xfrm>
            <a:off x="1387475" y="3930650"/>
            <a:ext cx="7046913" cy="1509713"/>
          </a:xfrm>
          <a:custGeom>
            <a:avLst/>
            <a:gdLst>
              <a:gd name="T0" fmla="*/ 0 w 4439"/>
              <a:gd name="T1" fmla="*/ 2147483646 h 951"/>
              <a:gd name="T2" fmla="*/ 2147483646 w 4439"/>
              <a:gd name="T3" fmla="*/ 2147483646 h 951"/>
              <a:gd name="T4" fmla="*/ 2147483646 w 4439"/>
              <a:gd name="T5" fmla="*/ 2147483646 h 951"/>
              <a:gd name="T6" fmla="*/ 2147483646 w 4439"/>
              <a:gd name="T7" fmla="*/ 2147483646 h 951"/>
              <a:gd name="T8" fmla="*/ 2147483646 w 4439"/>
              <a:gd name="T9" fmla="*/ 2147483646 h 951"/>
              <a:gd name="T10" fmla="*/ 2147483646 w 4439"/>
              <a:gd name="T11" fmla="*/ 2147483646 h 951"/>
              <a:gd name="T12" fmla="*/ 2147483646 w 4439"/>
              <a:gd name="T13" fmla="*/ 0 h 951"/>
              <a:gd name="T14" fmla="*/ 2147483646 w 4439"/>
              <a:gd name="T15" fmla="*/ 2147483646 h 951"/>
              <a:gd name="T16" fmla="*/ 2147483646 w 4439"/>
              <a:gd name="T17" fmla="*/ 2147483646 h 951"/>
              <a:gd name="T18" fmla="*/ 2147483646 w 4439"/>
              <a:gd name="T19" fmla="*/ 2147483646 h 951"/>
              <a:gd name="T20" fmla="*/ 2147483646 w 4439"/>
              <a:gd name="T21" fmla="*/ 2147483646 h 951"/>
              <a:gd name="T22" fmla="*/ 2147483646 w 4439"/>
              <a:gd name="T23" fmla="*/ 2147483646 h 951"/>
              <a:gd name="T24" fmla="*/ 2147483646 w 4439"/>
              <a:gd name="T25" fmla="*/ 2147483646 h 951"/>
              <a:gd name="T26" fmla="*/ 0 w 4439"/>
              <a:gd name="T27" fmla="*/ 2147483646 h 9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39" h="951">
                <a:moveTo>
                  <a:pt x="0" y="950"/>
                </a:moveTo>
                <a:lnTo>
                  <a:pt x="443" y="950"/>
                </a:lnTo>
                <a:lnTo>
                  <a:pt x="1331" y="950"/>
                </a:lnTo>
                <a:lnTo>
                  <a:pt x="2219" y="948"/>
                </a:lnTo>
                <a:lnTo>
                  <a:pt x="3107" y="821"/>
                </a:lnTo>
                <a:lnTo>
                  <a:pt x="3995" y="273"/>
                </a:lnTo>
                <a:lnTo>
                  <a:pt x="4438" y="0"/>
                </a:lnTo>
                <a:lnTo>
                  <a:pt x="4438" y="950"/>
                </a:lnTo>
                <a:lnTo>
                  <a:pt x="3995" y="950"/>
                </a:lnTo>
                <a:lnTo>
                  <a:pt x="3107" y="950"/>
                </a:lnTo>
                <a:lnTo>
                  <a:pt x="2219" y="950"/>
                </a:lnTo>
                <a:lnTo>
                  <a:pt x="1331" y="950"/>
                </a:lnTo>
                <a:lnTo>
                  <a:pt x="443" y="950"/>
                </a:lnTo>
                <a:lnTo>
                  <a:pt x="0" y="950"/>
                </a:lnTo>
              </a:path>
            </a:pathLst>
          </a:custGeom>
          <a:solidFill>
            <a:srgbClr val="C7E3A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3" name="Freeform 28">
            <a:extLst>
              <a:ext uri="{FF2B5EF4-FFF2-40B4-BE49-F238E27FC236}">
                <a16:creationId xmlns:a16="http://schemas.microsoft.com/office/drawing/2014/main" id="{7FCC1C30-417E-7A44-8634-4B6F0C4CE083}"/>
              </a:ext>
            </a:extLst>
          </p:cNvPr>
          <p:cNvSpPr>
            <a:spLocks/>
          </p:cNvSpPr>
          <p:nvPr/>
        </p:nvSpPr>
        <p:spPr bwMode="auto">
          <a:xfrm>
            <a:off x="4914900" y="935038"/>
            <a:ext cx="3519488" cy="4502150"/>
          </a:xfrm>
          <a:custGeom>
            <a:avLst/>
            <a:gdLst>
              <a:gd name="T0" fmla="*/ 0 w 2217"/>
              <a:gd name="T1" fmla="*/ 2147483646 h 2836"/>
              <a:gd name="T2" fmla="*/ 2147483646 w 2217"/>
              <a:gd name="T3" fmla="*/ 2147483646 h 2836"/>
              <a:gd name="T4" fmla="*/ 2147483646 w 2217"/>
              <a:gd name="T5" fmla="*/ 2147483646 h 2836"/>
              <a:gd name="T6" fmla="*/ 2147483646 w 2217"/>
              <a:gd name="T7" fmla="*/ 0 h 2836"/>
              <a:gd name="T8" fmla="*/ 2147483646 w 2217"/>
              <a:gd name="T9" fmla="*/ 2147483646 h 2836"/>
              <a:gd name="T10" fmla="*/ 2147483646 w 2217"/>
              <a:gd name="T11" fmla="*/ 2147483646 h 2836"/>
              <a:gd name="T12" fmla="*/ 2147483646 w 2217"/>
              <a:gd name="T13" fmla="*/ 2147483646 h 2836"/>
              <a:gd name="T14" fmla="*/ 0 w 2217"/>
              <a:gd name="T15" fmla="*/ 2147483646 h 2836"/>
              <a:gd name="T16" fmla="*/ 0 w 2217"/>
              <a:gd name="T17" fmla="*/ 2147483646 h 28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7" h="2836">
                <a:moveTo>
                  <a:pt x="0" y="2830"/>
                </a:moveTo>
                <a:lnTo>
                  <a:pt x="887" y="2171"/>
                </a:lnTo>
                <a:lnTo>
                  <a:pt x="1773" y="94"/>
                </a:lnTo>
                <a:lnTo>
                  <a:pt x="2216" y="0"/>
                </a:lnTo>
                <a:lnTo>
                  <a:pt x="2216" y="1883"/>
                </a:lnTo>
                <a:lnTo>
                  <a:pt x="1773" y="2157"/>
                </a:lnTo>
                <a:lnTo>
                  <a:pt x="887" y="2707"/>
                </a:lnTo>
                <a:lnTo>
                  <a:pt x="0" y="2835"/>
                </a:lnTo>
                <a:lnTo>
                  <a:pt x="0" y="2830"/>
                </a:lnTo>
              </a:path>
            </a:pathLst>
          </a:custGeom>
          <a:solidFill>
            <a:srgbClr val="FFA6A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4" name="Rectangle 29">
            <a:extLst>
              <a:ext uri="{FF2B5EF4-FFF2-40B4-BE49-F238E27FC236}">
                <a16:creationId xmlns:a16="http://schemas.microsoft.com/office/drawing/2014/main" id="{AE9105FF-7596-4741-B060-7413E1D3BD13}"/>
              </a:ext>
            </a:extLst>
          </p:cNvPr>
          <p:cNvSpPr>
            <a:spLocks noChangeArrowheads="1"/>
          </p:cNvSpPr>
          <p:nvPr/>
        </p:nvSpPr>
        <p:spPr bwMode="auto">
          <a:xfrm>
            <a:off x="1822450" y="3367088"/>
            <a:ext cx="34353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700" b="1">
                <a:solidFill>
                  <a:schemeClr val="bg1"/>
                </a:solidFill>
                <a:latin typeface="Arial" panose="020B0604020202020204" pitchFamily="34" charset="0"/>
              </a:rPr>
              <a:t>Flow Cytometry &amp; Microbiology</a:t>
            </a:r>
          </a:p>
        </p:txBody>
      </p:sp>
      <p:sp>
        <p:nvSpPr>
          <p:cNvPr id="21525" name="Freeform 30">
            <a:extLst>
              <a:ext uri="{FF2B5EF4-FFF2-40B4-BE49-F238E27FC236}">
                <a16:creationId xmlns:a16="http://schemas.microsoft.com/office/drawing/2014/main" id="{A8A73CD6-8C62-6445-A122-47ECFDA6FB67}"/>
              </a:ext>
            </a:extLst>
          </p:cNvPr>
          <p:cNvSpPr>
            <a:spLocks/>
          </p:cNvSpPr>
          <p:nvPr/>
        </p:nvSpPr>
        <p:spPr bwMode="auto">
          <a:xfrm>
            <a:off x="1485900" y="2743200"/>
            <a:ext cx="320675" cy="261938"/>
          </a:xfrm>
          <a:custGeom>
            <a:avLst/>
            <a:gdLst>
              <a:gd name="T0" fmla="*/ 0 w 202"/>
              <a:gd name="T1" fmla="*/ 2147483646 h 165"/>
              <a:gd name="T2" fmla="*/ 2147483646 w 202"/>
              <a:gd name="T3" fmla="*/ 2147483646 h 165"/>
              <a:gd name="T4" fmla="*/ 2147483646 w 202"/>
              <a:gd name="T5" fmla="*/ 0 h 165"/>
              <a:gd name="T6" fmla="*/ 0 w 202"/>
              <a:gd name="T7" fmla="*/ 0 h 165"/>
              <a:gd name="T8" fmla="*/ 0 w 202"/>
              <a:gd name="T9" fmla="*/ 2147483646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 h="165">
                <a:moveTo>
                  <a:pt x="0" y="164"/>
                </a:moveTo>
                <a:lnTo>
                  <a:pt x="201" y="164"/>
                </a:lnTo>
                <a:lnTo>
                  <a:pt x="201" y="0"/>
                </a:lnTo>
                <a:lnTo>
                  <a:pt x="0" y="0"/>
                </a:lnTo>
                <a:lnTo>
                  <a:pt x="0" y="164"/>
                </a:lnTo>
              </a:path>
            </a:pathLst>
          </a:custGeom>
          <a:solidFill>
            <a:srgbClr val="FFA6A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6" name="Rectangle 31">
            <a:extLst>
              <a:ext uri="{FF2B5EF4-FFF2-40B4-BE49-F238E27FC236}">
                <a16:creationId xmlns:a16="http://schemas.microsoft.com/office/drawing/2014/main" id="{DC508C8F-08D8-3740-8E05-CBD069D7B491}"/>
              </a:ext>
            </a:extLst>
          </p:cNvPr>
          <p:cNvSpPr>
            <a:spLocks noChangeArrowheads="1"/>
          </p:cNvSpPr>
          <p:nvPr/>
        </p:nvSpPr>
        <p:spPr bwMode="auto">
          <a:xfrm>
            <a:off x="1795463" y="2768600"/>
            <a:ext cx="36766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700" b="1">
                <a:solidFill>
                  <a:schemeClr val="bg1"/>
                </a:solidFill>
                <a:latin typeface="Arial" panose="020B0604020202020204" pitchFamily="34" charset="0"/>
              </a:rPr>
              <a:t>Microbiology &amp; Molecular Biology</a:t>
            </a:r>
          </a:p>
        </p:txBody>
      </p:sp>
      <p:grpSp>
        <p:nvGrpSpPr>
          <p:cNvPr id="21527" name="Group 32">
            <a:extLst>
              <a:ext uri="{FF2B5EF4-FFF2-40B4-BE49-F238E27FC236}">
                <a16:creationId xmlns:a16="http://schemas.microsoft.com/office/drawing/2014/main" id="{FD61B362-F000-3B40-A304-65810780AEE8}"/>
              </a:ext>
            </a:extLst>
          </p:cNvPr>
          <p:cNvGrpSpPr>
            <a:grpSpLocks/>
          </p:cNvGrpSpPr>
          <p:nvPr/>
        </p:nvGrpSpPr>
        <p:grpSpPr bwMode="auto">
          <a:xfrm>
            <a:off x="1392238" y="5534025"/>
            <a:ext cx="7031037" cy="395288"/>
            <a:chOff x="877" y="3486"/>
            <a:chExt cx="4429" cy="249"/>
          </a:xfrm>
        </p:grpSpPr>
        <p:sp>
          <p:nvSpPr>
            <p:cNvPr id="21631" name="Rectangle 33">
              <a:extLst>
                <a:ext uri="{FF2B5EF4-FFF2-40B4-BE49-F238E27FC236}">
                  <a16:creationId xmlns:a16="http://schemas.microsoft.com/office/drawing/2014/main" id="{B5B6E211-AC53-D341-AB68-9B38C963B7A1}"/>
                </a:ext>
              </a:extLst>
            </p:cNvPr>
            <p:cNvSpPr>
              <a:spLocks noChangeArrowheads="1"/>
            </p:cNvSpPr>
            <p:nvPr/>
          </p:nvSpPr>
          <p:spPr bwMode="auto">
            <a:xfrm>
              <a:off x="877" y="3498"/>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1966-1970</a:t>
              </a:r>
            </a:p>
          </p:txBody>
        </p:sp>
        <p:sp>
          <p:nvSpPr>
            <p:cNvPr id="21632" name="Rectangle 34">
              <a:extLst>
                <a:ext uri="{FF2B5EF4-FFF2-40B4-BE49-F238E27FC236}">
                  <a16:creationId xmlns:a16="http://schemas.microsoft.com/office/drawing/2014/main" id="{DD613849-D482-5A4D-A9AE-E7B86A6AD2F9}"/>
                </a:ext>
              </a:extLst>
            </p:cNvPr>
            <p:cNvSpPr>
              <a:spLocks noChangeArrowheads="1"/>
            </p:cNvSpPr>
            <p:nvPr/>
          </p:nvSpPr>
          <p:spPr bwMode="auto">
            <a:xfrm>
              <a:off x="1762" y="3486"/>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1971-1975</a:t>
              </a:r>
            </a:p>
          </p:txBody>
        </p:sp>
        <p:sp>
          <p:nvSpPr>
            <p:cNvPr id="21633" name="Rectangle 35">
              <a:extLst>
                <a:ext uri="{FF2B5EF4-FFF2-40B4-BE49-F238E27FC236}">
                  <a16:creationId xmlns:a16="http://schemas.microsoft.com/office/drawing/2014/main" id="{3161B187-50BF-D947-96B8-F2E3FD767CBD}"/>
                </a:ext>
              </a:extLst>
            </p:cNvPr>
            <p:cNvSpPr>
              <a:spLocks noChangeArrowheads="1"/>
            </p:cNvSpPr>
            <p:nvPr/>
          </p:nvSpPr>
          <p:spPr bwMode="auto">
            <a:xfrm>
              <a:off x="2681" y="3486"/>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1976-1980</a:t>
              </a:r>
            </a:p>
          </p:txBody>
        </p:sp>
        <p:sp>
          <p:nvSpPr>
            <p:cNvPr id="21634" name="Rectangle 36">
              <a:extLst>
                <a:ext uri="{FF2B5EF4-FFF2-40B4-BE49-F238E27FC236}">
                  <a16:creationId xmlns:a16="http://schemas.microsoft.com/office/drawing/2014/main" id="{9EB5117C-8F83-C846-BA7E-0C755E8786AE}"/>
                </a:ext>
              </a:extLst>
            </p:cNvPr>
            <p:cNvSpPr>
              <a:spLocks noChangeArrowheads="1"/>
            </p:cNvSpPr>
            <p:nvPr/>
          </p:nvSpPr>
          <p:spPr bwMode="auto">
            <a:xfrm>
              <a:off x="3626" y="3486"/>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1981-1985</a:t>
              </a:r>
            </a:p>
          </p:txBody>
        </p:sp>
        <p:sp>
          <p:nvSpPr>
            <p:cNvPr id="21635" name="Rectangle 37">
              <a:extLst>
                <a:ext uri="{FF2B5EF4-FFF2-40B4-BE49-F238E27FC236}">
                  <a16:creationId xmlns:a16="http://schemas.microsoft.com/office/drawing/2014/main" id="{FDE34168-9061-5141-BE6F-200B041D0180}"/>
                </a:ext>
              </a:extLst>
            </p:cNvPr>
            <p:cNvSpPr>
              <a:spLocks noChangeArrowheads="1"/>
            </p:cNvSpPr>
            <p:nvPr/>
          </p:nvSpPr>
          <p:spPr bwMode="auto">
            <a:xfrm>
              <a:off x="4496" y="3486"/>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1986-1991</a:t>
              </a:r>
            </a:p>
          </p:txBody>
        </p:sp>
      </p:grpSp>
      <p:sp>
        <p:nvSpPr>
          <p:cNvPr id="21528" name="Rectangle 38">
            <a:extLst>
              <a:ext uri="{FF2B5EF4-FFF2-40B4-BE49-F238E27FC236}">
                <a16:creationId xmlns:a16="http://schemas.microsoft.com/office/drawing/2014/main" id="{8289A179-66A6-EA45-B59B-EBE3EEE62A9C}"/>
              </a:ext>
            </a:extLst>
          </p:cNvPr>
          <p:cNvSpPr>
            <a:spLocks noChangeArrowheads="1"/>
          </p:cNvSpPr>
          <p:nvPr/>
        </p:nvSpPr>
        <p:spPr bwMode="auto">
          <a:xfrm>
            <a:off x="1362075" y="1069975"/>
            <a:ext cx="2074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1529" name="Freeform 39">
            <a:extLst>
              <a:ext uri="{FF2B5EF4-FFF2-40B4-BE49-F238E27FC236}">
                <a16:creationId xmlns:a16="http://schemas.microsoft.com/office/drawing/2014/main" id="{CFED212F-1B64-B141-BDDB-A508970AC8AE}"/>
              </a:ext>
            </a:extLst>
          </p:cNvPr>
          <p:cNvSpPr>
            <a:spLocks/>
          </p:cNvSpPr>
          <p:nvPr/>
        </p:nvSpPr>
        <p:spPr bwMode="auto">
          <a:xfrm>
            <a:off x="1506538" y="3352800"/>
            <a:ext cx="322262" cy="260350"/>
          </a:xfrm>
          <a:custGeom>
            <a:avLst/>
            <a:gdLst>
              <a:gd name="T0" fmla="*/ 0 w 203"/>
              <a:gd name="T1" fmla="*/ 2147483646 h 164"/>
              <a:gd name="T2" fmla="*/ 2147483646 w 203"/>
              <a:gd name="T3" fmla="*/ 2147483646 h 164"/>
              <a:gd name="T4" fmla="*/ 2147483646 w 203"/>
              <a:gd name="T5" fmla="*/ 0 h 164"/>
              <a:gd name="T6" fmla="*/ 0 w 203"/>
              <a:gd name="T7" fmla="*/ 0 h 164"/>
              <a:gd name="T8" fmla="*/ 0 w 203"/>
              <a:gd name="T9" fmla="*/ 2147483646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164">
                <a:moveTo>
                  <a:pt x="0" y="163"/>
                </a:moveTo>
                <a:lnTo>
                  <a:pt x="202" y="163"/>
                </a:lnTo>
                <a:lnTo>
                  <a:pt x="202" y="0"/>
                </a:lnTo>
                <a:lnTo>
                  <a:pt x="0" y="0"/>
                </a:lnTo>
                <a:lnTo>
                  <a:pt x="0" y="163"/>
                </a:lnTo>
              </a:path>
            </a:pathLst>
          </a:custGeom>
          <a:solidFill>
            <a:srgbClr val="C7E3A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0" name="Freeform 40">
            <a:extLst>
              <a:ext uri="{FF2B5EF4-FFF2-40B4-BE49-F238E27FC236}">
                <a16:creationId xmlns:a16="http://schemas.microsoft.com/office/drawing/2014/main" id="{11968AD1-021E-054C-A280-109E4C51B7F4}"/>
              </a:ext>
            </a:extLst>
          </p:cNvPr>
          <p:cNvSpPr>
            <a:spLocks/>
          </p:cNvSpPr>
          <p:nvPr/>
        </p:nvSpPr>
        <p:spPr bwMode="auto">
          <a:xfrm>
            <a:off x="8442325" y="901700"/>
            <a:ext cx="34925" cy="4581525"/>
          </a:xfrm>
          <a:custGeom>
            <a:avLst/>
            <a:gdLst>
              <a:gd name="T0" fmla="*/ 0 w 22"/>
              <a:gd name="T1" fmla="*/ 2147483646 h 2886"/>
              <a:gd name="T2" fmla="*/ 2147483646 w 22"/>
              <a:gd name="T3" fmla="*/ 2147483646 h 2886"/>
              <a:gd name="T4" fmla="*/ 2147483646 w 22"/>
              <a:gd name="T5" fmla="*/ 0 h 2886"/>
              <a:gd name="T6" fmla="*/ 0 w 22"/>
              <a:gd name="T7" fmla="*/ 0 h 2886"/>
              <a:gd name="T8" fmla="*/ 0 w 22"/>
              <a:gd name="T9" fmla="*/ 2147483646 h 2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886">
                <a:moveTo>
                  <a:pt x="0" y="2885"/>
                </a:moveTo>
                <a:lnTo>
                  <a:pt x="21" y="2885"/>
                </a:lnTo>
                <a:lnTo>
                  <a:pt x="21" y="0"/>
                </a:lnTo>
                <a:lnTo>
                  <a:pt x="0" y="0"/>
                </a:lnTo>
                <a:lnTo>
                  <a:pt x="0" y="2885"/>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1" name="Freeform 41">
            <a:extLst>
              <a:ext uri="{FF2B5EF4-FFF2-40B4-BE49-F238E27FC236}">
                <a16:creationId xmlns:a16="http://schemas.microsoft.com/office/drawing/2014/main" id="{1B6B8643-D516-4F4D-9C5C-D2264804CDC2}"/>
              </a:ext>
            </a:extLst>
          </p:cNvPr>
          <p:cNvSpPr>
            <a:spLocks/>
          </p:cNvSpPr>
          <p:nvPr/>
        </p:nvSpPr>
        <p:spPr bwMode="auto">
          <a:xfrm>
            <a:off x="1354138" y="901700"/>
            <a:ext cx="7123112" cy="34925"/>
          </a:xfrm>
          <a:custGeom>
            <a:avLst/>
            <a:gdLst>
              <a:gd name="T0" fmla="*/ 0 w 4487"/>
              <a:gd name="T1" fmla="*/ 2147483646 h 22"/>
              <a:gd name="T2" fmla="*/ 2147483646 w 4487"/>
              <a:gd name="T3" fmla="*/ 2147483646 h 22"/>
              <a:gd name="T4" fmla="*/ 2147483646 w 4487"/>
              <a:gd name="T5" fmla="*/ 0 h 22"/>
              <a:gd name="T6" fmla="*/ 0 w 4487"/>
              <a:gd name="T7" fmla="*/ 0 h 22"/>
              <a:gd name="T8" fmla="*/ 0 w 4487"/>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87" h="22">
                <a:moveTo>
                  <a:pt x="0" y="21"/>
                </a:moveTo>
                <a:lnTo>
                  <a:pt x="4486" y="21"/>
                </a:lnTo>
                <a:lnTo>
                  <a:pt x="4486" y="0"/>
                </a:lnTo>
                <a:lnTo>
                  <a:pt x="0" y="0"/>
                </a:lnTo>
                <a:lnTo>
                  <a:pt x="0" y="21"/>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32" name="Group 42">
            <a:extLst>
              <a:ext uri="{FF2B5EF4-FFF2-40B4-BE49-F238E27FC236}">
                <a16:creationId xmlns:a16="http://schemas.microsoft.com/office/drawing/2014/main" id="{F41BE2CB-CB00-DD48-87C3-799AF9C7110B}"/>
              </a:ext>
            </a:extLst>
          </p:cNvPr>
          <p:cNvGrpSpPr>
            <a:grpSpLocks/>
          </p:cNvGrpSpPr>
          <p:nvPr/>
        </p:nvGrpSpPr>
        <p:grpSpPr bwMode="auto">
          <a:xfrm>
            <a:off x="7383463" y="2711450"/>
            <a:ext cx="844550" cy="765175"/>
            <a:chOff x="4651" y="1708"/>
            <a:chExt cx="532" cy="482"/>
          </a:xfrm>
        </p:grpSpPr>
        <p:sp>
          <p:nvSpPr>
            <p:cNvPr id="21617" name="Freeform 43">
              <a:extLst>
                <a:ext uri="{FF2B5EF4-FFF2-40B4-BE49-F238E27FC236}">
                  <a16:creationId xmlns:a16="http://schemas.microsoft.com/office/drawing/2014/main" id="{CAD32741-9D06-0C48-B4E6-ACC537F06944}"/>
                </a:ext>
              </a:extLst>
            </p:cNvPr>
            <p:cNvSpPr>
              <a:spLocks/>
            </p:cNvSpPr>
            <p:nvPr/>
          </p:nvSpPr>
          <p:spPr bwMode="auto">
            <a:xfrm>
              <a:off x="4717" y="2127"/>
              <a:ext cx="424" cy="63"/>
            </a:xfrm>
            <a:custGeom>
              <a:avLst/>
              <a:gdLst>
                <a:gd name="T0" fmla="*/ 0 w 424"/>
                <a:gd name="T1" fmla="*/ 0 h 63"/>
                <a:gd name="T2" fmla="*/ 423 w 424"/>
                <a:gd name="T3" fmla="*/ 0 h 63"/>
                <a:gd name="T4" fmla="*/ 423 w 424"/>
                <a:gd name="T5" fmla="*/ 62 h 63"/>
                <a:gd name="T6" fmla="*/ 0 w 424"/>
                <a:gd name="T7" fmla="*/ 62 h 63"/>
                <a:gd name="T8" fmla="*/ 0 w 42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63">
                  <a:moveTo>
                    <a:pt x="0" y="0"/>
                  </a:moveTo>
                  <a:lnTo>
                    <a:pt x="423" y="0"/>
                  </a:lnTo>
                  <a:lnTo>
                    <a:pt x="423" y="62"/>
                  </a:lnTo>
                  <a:lnTo>
                    <a:pt x="0" y="62"/>
                  </a:lnTo>
                  <a:lnTo>
                    <a:pt x="0" y="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8" name="Freeform 44">
              <a:extLst>
                <a:ext uri="{FF2B5EF4-FFF2-40B4-BE49-F238E27FC236}">
                  <a16:creationId xmlns:a16="http://schemas.microsoft.com/office/drawing/2014/main" id="{AB4FBA7D-2C05-9949-A0EC-F40FF8854ED0}"/>
                </a:ext>
              </a:extLst>
            </p:cNvPr>
            <p:cNvSpPr>
              <a:spLocks/>
            </p:cNvSpPr>
            <p:nvPr/>
          </p:nvSpPr>
          <p:spPr bwMode="auto">
            <a:xfrm>
              <a:off x="4719" y="1728"/>
              <a:ext cx="337" cy="393"/>
            </a:xfrm>
            <a:custGeom>
              <a:avLst/>
              <a:gdLst>
                <a:gd name="T0" fmla="*/ 0 w 337"/>
                <a:gd name="T1" fmla="*/ 392 h 393"/>
                <a:gd name="T2" fmla="*/ 0 w 337"/>
                <a:gd name="T3" fmla="*/ 197 h 393"/>
                <a:gd name="T4" fmla="*/ 4 w 337"/>
                <a:gd name="T5" fmla="*/ 157 h 393"/>
                <a:gd name="T6" fmla="*/ 10 w 337"/>
                <a:gd name="T7" fmla="*/ 127 h 393"/>
                <a:gd name="T8" fmla="*/ 24 w 337"/>
                <a:gd name="T9" fmla="*/ 102 h 393"/>
                <a:gd name="T10" fmla="*/ 36 w 337"/>
                <a:gd name="T11" fmla="*/ 90 h 393"/>
                <a:gd name="T12" fmla="*/ 58 w 337"/>
                <a:gd name="T13" fmla="*/ 72 h 393"/>
                <a:gd name="T14" fmla="*/ 86 w 337"/>
                <a:gd name="T15" fmla="*/ 55 h 393"/>
                <a:gd name="T16" fmla="*/ 121 w 337"/>
                <a:gd name="T17" fmla="*/ 35 h 393"/>
                <a:gd name="T18" fmla="*/ 157 w 337"/>
                <a:gd name="T19" fmla="*/ 18 h 393"/>
                <a:gd name="T20" fmla="*/ 197 w 337"/>
                <a:gd name="T21" fmla="*/ 7 h 393"/>
                <a:gd name="T22" fmla="*/ 226 w 337"/>
                <a:gd name="T23" fmla="*/ 2 h 393"/>
                <a:gd name="T24" fmla="*/ 254 w 337"/>
                <a:gd name="T25" fmla="*/ 0 h 393"/>
                <a:gd name="T26" fmla="*/ 274 w 337"/>
                <a:gd name="T27" fmla="*/ 0 h 393"/>
                <a:gd name="T28" fmla="*/ 286 w 337"/>
                <a:gd name="T29" fmla="*/ 2 h 393"/>
                <a:gd name="T30" fmla="*/ 310 w 337"/>
                <a:gd name="T31" fmla="*/ 5 h 393"/>
                <a:gd name="T32" fmla="*/ 336 w 337"/>
                <a:gd name="T33" fmla="*/ 12 h 393"/>
                <a:gd name="T34" fmla="*/ 336 w 337"/>
                <a:gd name="T35" fmla="*/ 57 h 393"/>
                <a:gd name="T36" fmla="*/ 203 w 337"/>
                <a:gd name="T37" fmla="*/ 57 h 393"/>
                <a:gd name="T38" fmla="*/ 191 w 337"/>
                <a:gd name="T39" fmla="*/ 60 h 393"/>
                <a:gd name="T40" fmla="*/ 177 w 337"/>
                <a:gd name="T41" fmla="*/ 65 h 393"/>
                <a:gd name="T42" fmla="*/ 167 w 337"/>
                <a:gd name="T43" fmla="*/ 75 h 393"/>
                <a:gd name="T44" fmla="*/ 153 w 337"/>
                <a:gd name="T45" fmla="*/ 82 h 393"/>
                <a:gd name="T46" fmla="*/ 133 w 337"/>
                <a:gd name="T47" fmla="*/ 97 h 393"/>
                <a:gd name="T48" fmla="*/ 127 w 337"/>
                <a:gd name="T49" fmla="*/ 107 h 393"/>
                <a:gd name="T50" fmla="*/ 125 w 337"/>
                <a:gd name="T51" fmla="*/ 122 h 393"/>
                <a:gd name="T52" fmla="*/ 125 w 337"/>
                <a:gd name="T53" fmla="*/ 137 h 393"/>
                <a:gd name="T54" fmla="*/ 125 w 337"/>
                <a:gd name="T55" fmla="*/ 170 h 393"/>
                <a:gd name="T56" fmla="*/ 125 w 337"/>
                <a:gd name="T57" fmla="*/ 392 h 393"/>
                <a:gd name="T58" fmla="*/ 0 w 337"/>
                <a:gd name="T59" fmla="*/ 392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7" h="393">
                  <a:moveTo>
                    <a:pt x="0" y="392"/>
                  </a:moveTo>
                  <a:lnTo>
                    <a:pt x="0" y="197"/>
                  </a:lnTo>
                  <a:lnTo>
                    <a:pt x="4" y="157"/>
                  </a:lnTo>
                  <a:lnTo>
                    <a:pt x="10" y="127"/>
                  </a:lnTo>
                  <a:lnTo>
                    <a:pt x="24" y="102"/>
                  </a:lnTo>
                  <a:lnTo>
                    <a:pt x="36" y="90"/>
                  </a:lnTo>
                  <a:lnTo>
                    <a:pt x="58" y="72"/>
                  </a:lnTo>
                  <a:lnTo>
                    <a:pt x="86" y="55"/>
                  </a:lnTo>
                  <a:lnTo>
                    <a:pt x="121" y="35"/>
                  </a:lnTo>
                  <a:lnTo>
                    <a:pt x="157" y="18"/>
                  </a:lnTo>
                  <a:lnTo>
                    <a:pt x="197" y="7"/>
                  </a:lnTo>
                  <a:lnTo>
                    <a:pt x="226" y="2"/>
                  </a:lnTo>
                  <a:lnTo>
                    <a:pt x="254" y="0"/>
                  </a:lnTo>
                  <a:lnTo>
                    <a:pt x="274" y="0"/>
                  </a:lnTo>
                  <a:lnTo>
                    <a:pt x="286" y="2"/>
                  </a:lnTo>
                  <a:lnTo>
                    <a:pt x="310" y="5"/>
                  </a:lnTo>
                  <a:lnTo>
                    <a:pt x="336" y="12"/>
                  </a:lnTo>
                  <a:lnTo>
                    <a:pt x="336" y="57"/>
                  </a:lnTo>
                  <a:lnTo>
                    <a:pt x="203" y="57"/>
                  </a:lnTo>
                  <a:lnTo>
                    <a:pt x="191" y="60"/>
                  </a:lnTo>
                  <a:lnTo>
                    <a:pt x="177" y="65"/>
                  </a:lnTo>
                  <a:lnTo>
                    <a:pt x="167" y="75"/>
                  </a:lnTo>
                  <a:lnTo>
                    <a:pt x="153" y="82"/>
                  </a:lnTo>
                  <a:lnTo>
                    <a:pt x="133" y="97"/>
                  </a:lnTo>
                  <a:lnTo>
                    <a:pt x="127" y="107"/>
                  </a:lnTo>
                  <a:lnTo>
                    <a:pt x="125" y="122"/>
                  </a:lnTo>
                  <a:lnTo>
                    <a:pt x="125" y="137"/>
                  </a:lnTo>
                  <a:lnTo>
                    <a:pt x="125" y="170"/>
                  </a:lnTo>
                  <a:lnTo>
                    <a:pt x="125" y="392"/>
                  </a:lnTo>
                  <a:lnTo>
                    <a:pt x="0" y="392"/>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9" name="Freeform 45">
              <a:extLst>
                <a:ext uri="{FF2B5EF4-FFF2-40B4-BE49-F238E27FC236}">
                  <a16:creationId xmlns:a16="http://schemas.microsoft.com/office/drawing/2014/main" id="{CBB9F957-0834-E440-BBD2-01AA8A34C6CC}"/>
                </a:ext>
              </a:extLst>
            </p:cNvPr>
            <p:cNvSpPr>
              <a:spLocks/>
            </p:cNvSpPr>
            <p:nvPr/>
          </p:nvSpPr>
          <p:spPr bwMode="auto">
            <a:xfrm>
              <a:off x="4848" y="2028"/>
              <a:ext cx="220" cy="15"/>
            </a:xfrm>
            <a:custGeom>
              <a:avLst/>
              <a:gdLst>
                <a:gd name="T0" fmla="*/ 0 w 220"/>
                <a:gd name="T1" fmla="*/ 0 h 15"/>
                <a:gd name="T2" fmla="*/ 219 w 220"/>
                <a:gd name="T3" fmla="*/ 0 h 15"/>
                <a:gd name="T4" fmla="*/ 219 w 220"/>
                <a:gd name="T5" fmla="*/ 14 h 15"/>
                <a:gd name="T6" fmla="*/ 0 w 220"/>
                <a:gd name="T7" fmla="*/ 14 h 15"/>
                <a:gd name="T8" fmla="*/ 0 w 220"/>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 h="15">
                  <a:moveTo>
                    <a:pt x="0" y="0"/>
                  </a:moveTo>
                  <a:lnTo>
                    <a:pt x="219" y="0"/>
                  </a:lnTo>
                  <a:lnTo>
                    <a:pt x="219" y="14"/>
                  </a:lnTo>
                  <a:lnTo>
                    <a:pt x="0" y="14"/>
                  </a:lnTo>
                  <a:lnTo>
                    <a:pt x="0"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0" name="Freeform 46">
              <a:extLst>
                <a:ext uri="{FF2B5EF4-FFF2-40B4-BE49-F238E27FC236}">
                  <a16:creationId xmlns:a16="http://schemas.microsoft.com/office/drawing/2014/main" id="{85D5196C-F316-824E-B97E-A9DEBF4E1685}"/>
                </a:ext>
              </a:extLst>
            </p:cNvPr>
            <p:cNvSpPr>
              <a:spLocks/>
            </p:cNvSpPr>
            <p:nvPr/>
          </p:nvSpPr>
          <p:spPr bwMode="auto">
            <a:xfrm>
              <a:off x="4916" y="2045"/>
              <a:ext cx="110" cy="14"/>
            </a:xfrm>
            <a:custGeom>
              <a:avLst/>
              <a:gdLst>
                <a:gd name="T0" fmla="*/ 0 w 110"/>
                <a:gd name="T1" fmla="*/ 0 h 14"/>
                <a:gd name="T2" fmla="*/ 109 w 110"/>
                <a:gd name="T3" fmla="*/ 0 h 14"/>
                <a:gd name="T4" fmla="*/ 109 w 110"/>
                <a:gd name="T5" fmla="*/ 13 h 14"/>
                <a:gd name="T6" fmla="*/ 0 w 110"/>
                <a:gd name="T7" fmla="*/ 13 h 14"/>
                <a:gd name="T8" fmla="*/ 0 w 1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14">
                  <a:moveTo>
                    <a:pt x="0" y="0"/>
                  </a:moveTo>
                  <a:lnTo>
                    <a:pt x="109" y="0"/>
                  </a:lnTo>
                  <a:lnTo>
                    <a:pt x="109" y="13"/>
                  </a:lnTo>
                  <a:lnTo>
                    <a:pt x="0" y="13"/>
                  </a:lnTo>
                  <a:lnTo>
                    <a:pt x="0"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1" name="Freeform 47">
              <a:extLst>
                <a:ext uri="{FF2B5EF4-FFF2-40B4-BE49-F238E27FC236}">
                  <a16:creationId xmlns:a16="http://schemas.microsoft.com/office/drawing/2014/main" id="{E092CEF2-5D61-724C-BE2B-B8B3A6F26ED0}"/>
                </a:ext>
              </a:extLst>
            </p:cNvPr>
            <p:cNvSpPr>
              <a:spLocks/>
            </p:cNvSpPr>
            <p:nvPr/>
          </p:nvSpPr>
          <p:spPr bwMode="auto">
            <a:xfrm>
              <a:off x="4951" y="1788"/>
              <a:ext cx="43" cy="128"/>
            </a:xfrm>
            <a:custGeom>
              <a:avLst/>
              <a:gdLst>
                <a:gd name="T0" fmla="*/ 0 w 43"/>
                <a:gd name="T1" fmla="*/ 0 h 128"/>
                <a:gd name="T2" fmla="*/ 42 w 43"/>
                <a:gd name="T3" fmla="*/ 0 h 128"/>
                <a:gd name="T4" fmla="*/ 42 w 43"/>
                <a:gd name="T5" fmla="*/ 127 h 128"/>
                <a:gd name="T6" fmla="*/ 0 w 43"/>
                <a:gd name="T7" fmla="*/ 127 h 128"/>
                <a:gd name="T8" fmla="*/ 0 w 43"/>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28">
                  <a:moveTo>
                    <a:pt x="0" y="0"/>
                  </a:moveTo>
                  <a:lnTo>
                    <a:pt x="42" y="0"/>
                  </a:lnTo>
                  <a:lnTo>
                    <a:pt x="42" y="127"/>
                  </a:lnTo>
                  <a:lnTo>
                    <a:pt x="0" y="127"/>
                  </a:lnTo>
                  <a:lnTo>
                    <a:pt x="0" y="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2" name="Freeform 48">
              <a:extLst>
                <a:ext uri="{FF2B5EF4-FFF2-40B4-BE49-F238E27FC236}">
                  <a16:creationId xmlns:a16="http://schemas.microsoft.com/office/drawing/2014/main" id="{40D4213A-DBAE-964D-B234-CC4A38E7478A}"/>
                </a:ext>
              </a:extLst>
            </p:cNvPr>
            <p:cNvSpPr>
              <a:spLocks/>
            </p:cNvSpPr>
            <p:nvPr/>
          </p:nvSpPr>
          <p:spPr bwMode="auto">
            <a:xfrm>
              <a:off x="4914" y="1918"/>
              <a:ext cx="108" cy="45"/>
            </a:xfrm>
            <a:custGeom>
              <a:avLst/>
              <a:gdLst>
                <a:gd name="T0" fmla="*/ 0 w 108"/>
                <a:gd name="T1" fmla="*/ 0 h 45"/>
                <a:gd name="T2" fmla="*/ 107 w 108"/>
                <a:gd name="T3" fmla="*/ 0 h 45"/>
                <a:gd name="T4" fmla="*/ 107 w 108"/>
                <a:gd name="T5" fmla="*/ 44 h 45"/>
                <a:gd name="T6" fmla="*/ 0 w 108"/>
                <a:gd name="T7" fmla="*/ 44 h 45"/>
                <a:gd name="T8" fmla="*/ 0 w 108"/>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5">
                  <a:moveTo>
                    <a:pt x="0" y="0"/>
                  </a:moveTo>
                  <a:lnTo>
                    <a:pt x="107" y="0"/>
                  </a:lnTo>
                  <a:lnTo>
                    <a:pt x="107" y="44"/>
                  </a:lnTo>
                  <a:lnTo>
                    <a:pt x="0" y="44"/>
                  </a:lnTo>
                  <a:lnTo>
                    <a:pt x="0" y="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3" name="Freeform 49">
              <a:extLst>
                <a:ext uri="{FF2B5EF4-FFF2-40B4-BE49-F238E27FC236}">
                  <a16:creationId xmlns:a16="http://schemas.microsoft.com/office/drawing/2014/main" id="{920B480B-C964-B641-97D3-5BCA2DC776BA}"/>
                </a:ext>
              </a:extLst>
            </p:cNvPr>
            <p:cNvSpPr>
              <a:spLocks/>
            </p:cNvSpPr>
            <p:nvPr/>
          </p:nvSpPr>
          <p:spPr bwMode="auto">
            <a:xfrm>
              <a:off x="4912" y="1965"/>
              <a:ext cx="33" cy="33"/>
            </a:xfrm>
            <a:custGeom>
              <a:avLst/>
              <a:gdLst>
                <a:gd name="T0" fmla="*/ 16 w 33"/>
                <a:gd name="T1" fmla="*/ 0 h 33"/>
                <a:gd name="T2" fmla="*/ 0 w 33"/>
                <a:gd name="T3" fmla="*/ 23 h 33"/>
                <a:gd name="T4" fmla="*/ 3 w 33"/>
                <a:gd name="T5" fmla="*/ 32 h 33"/>
                <a:gd name="T6" fmla="*/ 11 w 33"/>
                <a:gd name="T7" fmla="*/ 28 h 33"/>
                <a:gd name="T8" fmla="*/ 32 w 33"/>
                <a:gd name="T9" fmla="*/ 0 h 33"/>
                <a:gd name="T10" fmla="*/ 16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16" y="0"/>
                  </a:moveTo>
                  <a:lnTo>
                    <a:pt x="0" y="23"/>
                  </a:lnTo>
                  <a:lnTo>
                    <a:pt x="3" y="32"/>
                  </a:lnTo>
                  <a:lnTo>
                    <a:pt x="11" y="28"/>
                  </a:lnTo>
                  <a:lnTo>
                    <a:pt x="32" y="0"/>
                  </a:lnTo>
                  <a:lnTo>
                    <a:pt x="16"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4" name="Freeform 50">
              <a:extLst>
                <a:ext uri="{FF2B5EF4-FFF2-40B4-BE49-F238E27FC236}">
                  <a16:creationId xmlns:a16="http://schemas.microsoft.com/office/drawing/2014/main" id="{6A8FD295-B6FD-394D-90DE-637F16C04D97}"/>
                </a:ext>
              </a:extLst>
            </p:cNvPr>
            <p:cNvSpPr>
              <a:spLocks/>
            </p:cNvSpPr>
            <p:nvPr/>
          </p:nvSpPr>
          <p:spPr bwMode="auto">
            <a:xfrm>
              <a:off x="4963" y="1965"/>
              <a:ext cx="9" cy="30"/>
            </a:xfrm>
            <a:custGeom>
              <a:avLst/>
              <a:gdLst>
                <a:gd name="T0" fmla="*/ 0 w 9"/>
                <a:gd name="T1" fmla="*/ 0 h 30"/>
                <a:gd name="T2" fmla="*/ 0 w 9"/>
                <a:gd name="T3" fmla="*/ 25 h 30"/>
                <a:gd name="T4" fmla="*/ 3 w 9"/>
                <a:gd name="T5" fmla="*/ 29 h 30"/>
                <a:gd name="T6" fmla="*/ 8 w 9"/>
                <a:gd name="T7" fmla="*/ 22 h 30"/>
                <a:gd name="T8" fmla="*/ 8 w 9"/>
                <a:gd name="T9" fmla="*/ 0 h 30"/>
                <a:gd name="T10" fmla="*/ 0 w 9"/>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0">
                  <a:moveTo>
                    <a:pt x="0" y="0"/>
                  </a:moveTo>
                  <a:lnTo>
                    <a:pt x="0" y="25"/>
                  </a:lnTo>
                  <a:lnTo>
                    <a:pt x="3" y="29"/>
                  </a:lnTo>
                  <a:lnTo>
                    <a:pt x="8" y="22"/>
                  </a:lnTo>
                  <a:lnTo>
                    <a:pt x="8" y="0"/>
                  </a:lnTo>
                  <a:lnTo>
                    <a:pt x="0"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5" name="Freeform 51">
              <a:extLst>
                <a:ext uri="{FF2B5EF4-FFF2-40B4-BE49-F238E27FC236}">
                  <a16:creationId xmlns:a16="http://schemas.microsoft.com/office/drawing/2014/main" id="{90BB2993-6A73-CB49-BD6D-721353266953}"/>
                </a:ext>
              </a:extLst>
            </p:cNvPr>
            <p:cNvSpPr>
              <a:spLocks/>
            </p:cNvSpPr>
            <p:nvPr/>
          </p:nvSpPr>
          <p:spPr bwMode="auto">
            <a:xfrm>
              <a:off x="4999" y="1965"/>
              <a:ext cx="35" cy="28"/>
            </a:xfrm>
            <a:custGeom>
              <a:avLst/>
              <a:gdLst>
                <a:gd name="T0" fmla="*/ 0 w 35"/>
                <a:gd name="T1" fmla="*/ 0 h 28"/>
                <a:gd name="T2" fmla="*/ 24 w 35"/>
                <a:gd name="T3" fmla="*/ 27 h 28"/>
                <a:gd name="T4" fmla="*/ 34 w 35"/>
                <a:gd name="T5" fmla="*/ 27 h 28"/>
                <a:gd name="T6" fmla="*/ 34 w 35"/>
                <a:gd name="T7" fmla="*/ 20 h 28"/>
                <a:gd name="T8" fmla="*/ 17 w 35"/>
                <a:gd name="T9" fmla="*/ 0 h 28"/>
                <a:gd name="T10" fmla="*/ 0 w 35"/>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8">
                  <a:moveTo>
                    <a:pt x="0" y="0"/>
                  </a:moveTo>
                  <a:lnTo>
                    <a:pt x="24" y="27"/>
                  </a:lnTo>
                  <a:lnTo>
                    <a:pt x="34" y="27"/>
                  </a:lnTo>
                  <a:lnTo>
                    <a:pt x="34" y="20"/>
                  </a:lnTo>
                  <a:lnTo>
                    <a:pt x="17" y="0"/>
                  </a:lnTo>
                  <a:lnTo>
                    <a:pt x="0"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6" name="Freeform 52">
              <a:extLst>
                <a:ext uri="{FF2B5EF4-FFF2-40B4-BE49-F238E27FC236}">
                  <a16:creationId xmlns:a16="http://schemas.microsoft.com/office/drawing/2014/main" id="{401AD597-DE3F-7643-8266-519E35ADAC0E}"/>
                </a:ext>
              </a:extLst>
            </p:cNvPr>
            <p:cNvSpPr>
              <a:spLocks/>
            </p:cNvSpPr>
            <p:nvPr/>
          </p:nvSpPr>
          <p:spPr bwMode="auto">
            <a:xfrm>
              <a:off x="5057" y="1708"/>
              <a:ext cx="126" cy="76"/>
            </a:xfrm>
            <a:custGeom>
              <a:avLst/>
              <a:gdLst>
                <a:gd name="T0" fmla="*/ 0 w 126"/>
                <a:gd name="T1" fmla="*/ 75 h 76"/>
                <a:gd name="T2" fmla="*/ 125 w 126"/>
                <a:gd name="T3" fmla="*/ 20 h 76"/>
                <a:gd name="T4" fmla="*/ 111 w 126"/>
                <a:gd name="T5" fmla="*/ 0 h 76"/>
                <a:gd name="T6" fmla="*/ 2 w 126"/>
                <a:gd name="T7" fmla="*/ 45 h 76"/>
                <a:gd name="T8" fmla="*/ 0 w 126"/>
                <a:gd name="T9" fmla="*/ 75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76">
                  <a:moveTo>
                    <a:pt x="0" y="75"/>
                  </a:moveTo>
                  <a:lnTo>
                    <a:pt x="125" y="20"/>
                  </a:lnTo>
                  <a:lnTo>
                    <a:pt x="111" y="0"/>
                  </a:lnTo>
                  <a:lnTo>
                    <a:pt x="2" y="45"/>
                  </a:lnTo>
                  <a:lnTo>
                    <a:pt x="0" y="75"/>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7" name="Freeform 53">
              <a:extLst>
                <a:ext uri="{FF2B5EF4-FFF2-40B4-BE49-F238E27FC236}">
                  <a16:creationId xmlns:a16="http://schemas.microsoft.com/office/drawing/2014/main" id="{0FCB9538-AAE2-E14A-8CBD-BA3360270E24}"/>
                </a:ext>
              </a:extLst>
            </p:cNvPr>
            <p:cNvSpPr>
              <a:spLocks/>
            </p:cNvSpPr>
            <p:nvPr/>
          </p:nvSpPr>
          <p:spPr bwMode="auto">
            <a:xfrm>
              <a:off x="4936" y="2108"/>
              <a:ext cx="82" cy="13"/>
            </a:xfrm>
            <a:custGeom>
              <a:avLst/>
              <a:gdLst>
                <a:gd name="T0" fmla="*/ 0 w 82"/>
                <a:gd name="T1" fmla="*/ 12 h 13"/>
                <a:gd name="T2" fmla="*/ 81 w 82"/>
                <a:gd name="T3" fmla="*/ 12 h 13"/>
                <a:gd name="T4" fmla="*/ 81 w 82"/>
                <a:gd name="T5" fmla="*/ 0 h 13"/>
                <a:gd name="T6" fmla="*/ 0 w 82"/>
                <a:gd name="T7" fmla="*/ 0 h 13"/>
                <a:gd name="T8" fmla="*/ 0 w 82"/>
                <a:gd name="T9" fmla="*/ 1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3">
                  <a:moveTo>
                    <a:pt x="0" y="12"/>
                  </a:moveTo>
                  <a:lnTo>
                    <a:pt x="81" y="12"/>
                  </a:lnTo>
                  <a:lnTo>
                    <a:pt x="81" y="0"/>
                  </a:lnTo>
                  <a:lnTo>
                    <a:pt x="0" y="0"/>
                  </a:lnTo>
                  <a:lnTo>
                    <a:pt x="0" y="1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8" name="Freeform 54">
              <a:extLst>
                <a:ext uri="{FF2B5EF4-FFF2-40B4-BE49-F238E27FC236}">
                  <a16:creationId xmlns:a16="http://schemas.microsoft.com/office/drawing/2014/main" id="{0132360E-B90E-BB4C-A501-F042C78EE3BF}"/>
                </a:ext>
              </a:extLst>
            </p:cNvPr>
            <p:cNvSpPr>
              <a:spLocks/>
            </p:cNvSpPr>
            <p:nvPr/>
          </p:nvSpPr>
          <p:spPr bwMode="auto">
            <a:xfrm>
              <a:off x="4651" y="2102"/>
              <a:ext cx="57" cy="48"/>
            </a:xfrm>
            <a:custGeom>
              <a:avLst/>
              <a:gdLst>
                <a:gd name="T0" fmla="*/ 56 w 57"/>
                <a:gd name="T1" fmla="*/ 47 h 48"/>
                <a:gd name="T2" fmla="*/ 0 w 57"/>
                <a:gd name="T3" fmla="*/ 47 h 48"/>
                <a:gd name="T4" fmla="*/ 0 w 57"/>
                <a:gd name="T5" fmla="*/ 0 h 48"/>
                <a:gd name="T6" fmla="*/ 56 w 57"/>
                <a:gd name="T7" fmla="*/ 0 h 48"/>
                <a:gd name="T8" fmla="*/ 56 w 57"/>
                <a:gd name="T9" fmla="*/ 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8">
                  <a:moveTo>
                    <a:pt x="56" y="47"/>
                  </a:moveTo>
                  <a:lnTo>
                    <a:pt x="0" y="47"/>
                  </a:lnTo>
                  <a:lnTo>
                    <a:pt x="0" y="0"/>
                  </a:lnTo>
                  <a:lnTo>
                    <a:pt x="56" y="0"/>
                  </a:lnTo>
                  <a:lnTo>
                    <a:pt x="56" y="4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9" name="Oval 55">
              <a:extLst>
                <a:ext uri="{FF2B5EF4-FFF2-40B4-BE49-F238E27FC236}">
                  <a16:creationId xmlns:a16="http://schemas.microsoft.com/office/drawing/2014/main" id="{07774A1A-22FE-2D41-897B-E4A6AC6CBCD5}"/>
                </a:ext>
              </a:extLst>
            </p:cNvPr>
            <p:cNvSpPr>
              <a:spLocks noChangeArrowheads="1"/>
            </p:cNvSpPr>
            <p:nvPr/>
          </p:nvSpPr>
          <p:spPr bwMode="auto">
            <a:xfrm>
              <a:off x="4757" y="2030"/>
              <a:ext cx="9" cy="9"/>
            </a:xfrm>
            <a:prstGeom prst="ellipse">
              <a:avLst/>
            </a:prstGeom>
            <a:solidFill>
              <a:srgbClr val="000000"/>
            </a:solidFill>
            <a:ln w="12700">
              <a:solidFill>
                <a:srgbClr val="000000"/>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1630" name="Oval 56">
              <a:extLst>
                <a:ext uri="{FF2B5EF4-FFF2-40B4-BE49-F238E27FC236}">
                  <a16:creationId xmlns:a16="http://schemas.microsoft.com/office/drawing/2014/main" id="{DF8AAB2A-5DDF-6141-B21E-087DD7718203}"/>
                </a:ext>
              </a:extLst>
            </p:cNvPr>
            <p:cNvSpPr>
              <a:spLocks noChangeArrowheads="1"/>
            </p:cNvSpPr>
            <p:nvPr/>
          </p:nvSpPr>
          <p:spPr bwMode="auto">
            <a:xfrm>
              <a:off x="4799" y="1942"/>
              <a:ext cx="9" cy="10"/>
            </a:xfrm>
            <a:prstGeom prst="ellipse">
              <a:avLst/>
            </a:prstGeom>
            <a:solidFill>
              <a:srgbClr val="000000"/>
            </a:solidFill>
            <a:ln w="12700">
              <a:solidFill>
                <a:srgbClr val="000000"/>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21533" name="Arc 57">
            <a:extLst>
              <a:ext uri="{FF2B5EF4-FFF2-40B4-BE49-F238E27FC236}">
                <a16:creationId xmlns:a16="http://schemas.microsoft.com/office/drawing/2014/main" id="{C189D89A-C0D1-A944-B7AE-9E16BF2ACF0B}"/>
              </a:ext>
            </a:extLst>
          </p:cNvPr>
          <p:cNvSpPr>
            <a:spLocks/>
          </p:cNvSpPr>
          <p:nvPr/>
        </p:nvSpPr>
        <p:spPr bwMode="auto">
          <a:xfrm>
            <a:off x="7331075" y="4946650"/>
            <a:ext cx="57150" cy="57150"/>
          </a:xfrm>
          <a:custGeom>
            <a:avLst/>
            <a:gdLst>
              <a:gd name="T0" fmla="*/ 153313 w 43200"/>
              <a:gd name="T1" fmla="*/ 0 h 42034"/>
              <a:gd name="T2" fmla="*/ 2618 w 43200"/>
              <a:gd name="T3" fmla="*/ 100242 h 42034"/>
              <a:gd name="T4" fmla="*/ 115784 w 43200"/>
              <a:gd name="T5" fmla="*/ 129076 h 42034"/>
              <a:gd name="T6" fmla="*/ 0 60000 65536"/>
              <a:gd name="T7" fmla="*/ 0 60000 65536"/>
              <a:gd name="T8" fmla="*/ 0 60000 65536"/>
            </a:gdLst>
            <a:ahLst/>
            <a:cxnLst>
              <a:cxn ang="T6">
                <a:pos x="T0" y="T1"/>
              </a:cxn>
              <a:cxn ang="T7">
                <a:pos x="T2" y="T3"/>
              </a:cxn>
              <a:cxn ang="T8">
                <a:pos x="T4" y="T5"/>
              </a:cxn>
            </a:cxnLst>
            <a:rect l="0" t="0" r="r" b="b"/>
            <a:pathLst>
              <a:path w="43200" h="42034" fill="none" extrusionOk="0">
                <a:moveTo>
                  <a:pt x="28600" y="0"/>
                </a:moveTo>
                <a:cubicBezTo>
                  <a:pt x="37333" y="2992"/>
                  <a:pt x="43200" y="11202"/>
                  <a:pt x="43200" y="20434"/>
                </a:cubicBezTo>
                <a:cubicBezTo>
                  <a:pt x="43200" y="32363"/>
                  <a:pt x="33529" y="42034"/>
                  <a:pt x="21600" y="42034"/>
                </a:cubicBezTo>
                <a:cubicBezTo>
                  <a:pt x="9670" y="42034"/>
                  <a:pt x="0" y="32363"/>
                  <a:pt x="0" y="20434"/>
                </a:cubicBezTo>
                <a:cubicBezTo>
                  <a:pt x="-1" y="18899"/>
                  <a:pt x="163" y="17368"/>
                  <a:pt x="487" y="15868"/>
                </a:cubicBezTo>
              </a:path>
              <a:path w="43200" h="42034" stroke="0" extrusionOk="0">
                <a:moveTo>
                  <a:pt x="28600" y="0"/>
                </a:moveTo>
                <a:cubicBezTo>
                  <a:pt x="37333" y="2992"/>
                  <a:pt x="43200" y="11202"/>
                  <a:pt x="43200" y="20434"/>
                </a:cubicBezTo>
                <a:cubicBezTo>
                  <a:pt x="43200" y="32363"/>
                  <a:pt x="33529" y="42034"/>
                  <a:pt x="21600" y="42034"/>
                </a:cubicBezTo>
                <a:cubicBezTo>
                  <a:pt x="9670" y="42034"/>
                  <a:pt x="0" y="32363"/>
                  <a:pt x="0" y="20434"/>
                </a:cubicBezTo>
                <a:cubicBezTo>
                  <a:pt x="-1" y="18899"/>
                  <a:pt x="163" y="17368"/>
                  <a:pt x="487" y="15868"/>
                </a:cubicBezTo>
                <a:lnTo>
                  <a:pt x="21600" y="20434"/>
                </a:lnTo>
                <a:lnTo>
                  <a:pt x="28600" y="0"/>
                </a:lnTo>
                <a:close/>
              </a:path>
            </a:pathLst>
          </a:custGeom>
          <a:noFill/>
          <a:ln w="12700" cap="rnd">
            <a:solidFill>
              <a:srgbClr val="90909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4" name="Arc 58">
            <a:extLst>
              <a:ext uri="{FF2B5EF4-FFF2-40B4-BE49-F238E27FC236}">
                <a16:creationId xmlns:a16="http://schemas.microsoft.com/office/drawing/2014/main" id="{31330F56-A7B1-5949-A58D-D0E0A85AAE62}"/>
              </a:ext>
            </a:extLst>
          </p:cNvPr>
          <p:cNvSpPr>
            <a:spLocks/>
          </p:cNvSpPr>
          <p:nvPr/>
        </p:nvSpPr>
        <p:spPr bwMode="auto">
          <a:xfrm>
            <a:off x="7329488" y="5003800"/>
            <a:ext cx="52387" cy="36513"/>
          </a:xfrm>
          <a:custGeom>
            <a:avLst/>
            <a:gdLst>
              <a:gd name="T0" fmla="*/ 687720 w 31303"/>
              <a:gd name="T1" fmla="*/ 301898 h 21600"/>
              <a:gd name="T2" fmla="*/ 0 w 31303"/>
              <a:gd name="T3" fmla="*/ 383665 h 21600"/>
              <a:gd name="T4" fmla="*/ 307727 w 31303"/>
              <a:gd name="T5" fmla="*/ 0 h 21600"/>
              <a:gd name="T6" fmla="*/ 0 60000 65536"/>
              <a:gd name="T7" fmla="*/ 0 60000 65536"/>
              <a:gd name="T8" fmla="*/ 0 60000 65536"/>
            </a:gdLst>
            <a:ahLst/>
            <a:cxnLst>
              <a:cxn ang="T6">
                <a:pos x="T0" y="T1"/>
              </a:cxn>
              <a:cxn ang="T7">
                <a:pos x="T2" y="T3"/>
              </a:cxn>
              <a:cxn ang="T8">
                <a:pos x="T4" y="T5"/>
              </a:cxn>
            </a:cxnLst>
            <a:rect l="0" t="0" r="r" b="b"/>
            <a:pathLst>
              <a:path w="31303" h="21600" fill="none" extrusionOk="0">
                <a:moveTo>
                  <a:pt x="31302" y="12938"/>
                </a:moveTo>
                <a:cubicBezTo>
                  <a:pt x="27224" y="18390"/>
                  <a:pt x="20815" y="21599"/>
                  <a:pt x="14007" y="21600"/>
                </a:cubicBezTo>
                <a:cubicBezTo>
                  <a:pt x="8873" y="21600"/>
                  <a:pt x="3907" y="19771"/>
                  <a:pt x="0" y="16442"/>
                </a:cubicBezTo>
              </a:path>
              <a:path w="31303" h="21600" stroke="0" extrusionOk="0">
                <a:moveTo>
                  <a:pt x="31302" y="12938"/>
                </a:moveTo>
                <a:cubicBezTo>
                  <a:pt x="27224" y="18390"/>
                  <a:pt x="20815" y="21599"/>
                  <a:pt x="14007" y="21600"/>
                </a:cubicBezTo>
                <a:cubicBezTo>
                  <a:pt x="8873" y="21600"/>
                  <a:pt x="3907" y="19771"/>
                  <a:pt x="0" y="16442"/>
                </a:cubicBezTo>
                <a:lnTo>
                  <a:pt x="14007" y="0"/>
                </a:lnTo>
                <a:lnTo>
                  <a:pt x="31302" y="12938"/>
                </a:lnTo>
                <a:close/>
              </a:path>
            </a:pathLst>
          </a:custGeom>
          <a:noFill/>
          <a:ln w="12700" cap="rnd">
            <a:solidFill>
              <a:srgbClr val="90909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5" name="Arc 59">
            <a:extLst>
              <a:ext uri="{FF2B5EF4-FFF2-40B4-BE49-F238E27FC236}">
                <a16:creationId xmlns:a16="http://schemas.microsoft.com/office/drawing/2014/main" id="{A761000F-7E61-2643-9517-FC64A422C3B8}"/>
              </a:ext>
            </a:extLst>
          </p:cNvPr>
          <p:cNvSpPr>
            <a:spLocks/>
          </p:cNvSpPr>
          <p:nvPr/>
        </p:nvSpPr>
        <p:spPr bwMode="auto">
          <a:xfrm>
            <a:off x="7327900" y="5018088"/>
            <a:ext cx="65088" cy="42862"/>
          </a:xfrm>
          <a:custGeom>
            <a:avLst/>
            <a:gdLst>
              <a:gd name="T0" fmla="*/ 1907597 w 33121"/>
              <a:gd name="T1" fmla="*/ 742910 h 21600"/>
              <a:gd name="T2" fmla="*/ 0 w 33121"/>
              <a:gd name="T3" fmla="*/ 932538 h 21600"/>
              <a:gd name="T4" fmla="*/ 879709 w 33121"/>
              <a:gd name="T5" fmla="*/ 0 h 21600"/>
              <a:gd name="T6" fmla="*/ 0 60000 65536"/>
              <a:gd name="T7" fmla="*/ 0 60000 65536"/>
              <a:gd name="T8" fmla="*/ 0 60000 65536"/>
            </a:gdLst>
            <a:ahLst/>
            <a:cxnLst>
              <a:cxn ang="T6">
                <a:pos x="T0" y="T1"/>
              </a:cxn>
              <a:cxn ang="T7">
                <a:pos x="T2" y="T3"/>
              </a:cxn>
              <a:cxn ang="T8">
                <a:pos x="T4" y="T5"/>
              </a:cxn>
            </a:cxnLst>
            <a:rect l="0" t="0" r="r" b="b"/>
            <a:pathLst>
              <a:path w="33121" h="21600" fill="none" extrusionOk="0">
                <a:moveTo>
                  <a:pt x="33120" y="12167"/>
                </a:moveTo>
                <a:cubicBezTo>
                  <a:pt x="29097" y="18069"/>
                  <a:pt x="22416" y="21599"/>
                  <a:pt x="15274" y="21600"/>
                </a:cubicBezTo>
                <a:cubicBezTo>
                  <a:pt x="9545" y="21600"/>
                  <a:pt x="4051" y="19324"/>
                  <a:pt x="0" y="15273"/>
                </a:cubicBezTo>
              </a:path>
              <a:path w="33121" h="21600" stroke="0" extrusionOk="0">
                <a:moveTo>
                  <a:pt x="33120" y="12167"/>
                </a:moveTo>
                <a:cubicBezTo>
                  <a:pt x="29097" y="18069"/>
                  <a:pt x="22416" y="21599"/>
                  <a:pt x="15274" y="21600"/>
                </a:cubicBezTo>
                <a:cubicBezTo>
                  <a:pt x="9545" y="21600"/>
                  <a:pt x="4051" y="19324"/>
                  <a:pt x="0" y="15273"/>
                </a:cubicBezTo>
                <a:lnTo>
                  <a:pt x="15274" y="0"/>
                </a:lnTo>
                <a:lnTo>
                  <a:pt x="33120" y="12167"/>
                </a:lnTo>
                <a:close/>
              </a:path>
            </a:pathLst>
          </a:custGeom>
          <a:noFill/>
          <a:ln w="12700" cap="rnd">
            <a:solidFill>
              <a:srgbClr val="90909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6" name="Freeform 60">
            <a:extLst>
              <a:ext uri="{FF2B5EF4-FFF2-40B4-BE49-F238E27FC236}">
                <a16:creationId xmlns:a16="http://schemas.microsoft.com/office/drawing/2014/main" id="{54C55188-FB23-B34B-BC29-48AD9A27BA06}"/>
              </a:ext>
            </a:extLst>
          </p:cNvPr>
          <p:cNvSpPr>
            <a:spLocks/>
          </p:cNvSpPr>
          <p:nvPr/>
        </p:nvSpPr>
        <p:spPr bwMode="auto">
          <a:xfrm>
            <a:off x="7702550" y="5040313"/>
            <a:ext cx="23813" cy="52387"/>
          </a:xfrm>
          <a:custGeom>
            <a:avLst/>
            <a:gdLst>
              <a:gd name="T0" fmla="*/ 0 w 15"/>
              <a:gd name="T1" fmla="*/ 2147483646 h 33"/>
              <a:gd name="T2" fmla="*/ 2147483646 w 15"/>
              <a:gd name="T3" fmla="*/ 2147483646 h 33"/>
              <a:gd name="T4" fmla="*/ 2147483646 w 15"/>
              <a:gd name="T5" fmla="*/ 0 h 33"/>
              <a:gd name="T6" fmla="*/ 0 w 15"/>
              <a:gd name="T7" fmla="*/ 0 h 33"/>
              <a:gd name="T8" fmla="*/ 0 w 15"/>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33">
                <a:moveTo>
                  <a:pt x="0" y="32"/>
                </a:moveTo>
                <a:lnTo>
                  <a:pt x="14" y="32"/>
                </a:lnTo>
                <a:lnTo>
                  <a:pt x="14" y="0"/>
                </a:lnTo>
                <a:lnTo>
                  <a:pt x="0" y="0"/>
                </a:lnTo>
                <a:lnTo>
                  <a:pt x="0" y="32"/>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7" name="Freeform 61">
            <a:extLst>
              <a:ext uri="{FF2B5EF4-FFF2-40B4-BE49-F238E27FC236}">
                <a16:creationId xmlns:a16="http://schemas.microsoft.com/office/drawing/2014/main" id="{F9E4CB27-8881-5147-A171-E76E72E2EA96}"/>
              </a:ext>
            </a:extLst>
          </p:cNvPr>
          <p:cNvSpPr>
            <a:spLocks/>
          </p:cNvSpPr>
          <p:nvPr/>
        </p:nvSpPr>
        <p:spPr bwMode="auto">
          <a:xfrm>
            <a:off x="7585075" y="5040313"/>
            <a:ext cx="22225" cy="50800"/>
          </a:xfrm>
          <a:custGeom>
            <a:avLst/>
            <a:gdLst>
              <a:gd name="T0" fmla="*/ 0 w 14"/>
              <a:gd name="T1" fmla="*/ 2147483646 h 32"/>
              <a:gd name="T2" fmla="*/ 2147483646 w 14"/>
              <a:gd name="T3" fmla="*/ 2147483646 h 32"/>
              <a:gd name="T4" fmla="*/ 2147483646 w 14"/>
              <a:gd name="T5" fmla="*/ 0 h 32"/>
              <a:gd name="T6" fmla="*/ 0 w 14"/>
              <a:gd name="T7" fmla="*/ 0 h 32"/>
              <a:gd name="T8" fmla="*/ 0 w 14"/>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32">
                <a:moveTo>
                  <a:pt x="0" y="31"/>
                </a:moveTo>
                <a:lnTo>
                  <a:pt x="13" y="31"/>
                </a:lnTo>
                <a:lnTo>
                  <a:pt x="13" y="0"/>
                </a:lnTo>
                <a:lnTo>
                  <a:pt x="0" y="0"/>
                </a:lnTo>
                <a:lnTo>
                  <a:pt x="0" y="31"/>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Freeform 62">
            <a:extLst>
              <a:ext uri="{FF2B5EF4-FFF2-40B4-BE49-F238E27FC236}">
                <a16:creationId xmlns:a16="http://schemas.microsoft.com/office/drawing/2014/main" id="{7E2A3990-C688-B64C-8C96-4FDE2D0E7194}"/>
              </a:ext>
            </a:extLst>
          </p:cNvPr>
          <p:cNvSpPr>
            <a:spLocks/>
          </p:cNvSpPr>
          <p:nvPr/>
        </p:nvSpPr>
        <p:spPr bwMode="auto">
          <a:xfrm>
            <a:off x="8175625" y="5045075"/>
            <a:ext cx="20638" cy="44450"/>
          </a:xfrm>
          <a:custGeom>
            <a:avLst/>
            <a:gdLst>
              <a:gd name="T0" fmla="*/ 0 w 13"/>
              <a:gd name="T1" fmla="*/ 2147483646 h 28"/>
              <a:gd name="T2" fmla="*/ 2147483646 w 13"/>
              <a:gd name="T3" fmla="*/ 2147483646 h 28"/>
              <a:gd name="T4" fmla="*/ 2147483646 w 13"/>
              <a:gd name="T5" fmla="*/ 0 h 28"/>
              <a:gd name="T6" fmla="*/ 0 w 13"/>
              <a:gd name="T7" fmla="*/ 0 h 28"/>
              <a:gd name="T8" fmla="*/ 0 w 13"/>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8">
                <a:moveTo>
                  <a:pt x="0" y="27"/>
                </a:moveTo>
                <a:lnTo>
                  <a:pt x="12" y="27"/>
                </a:lnTo>
                <a:lnTo>
                  <a:pt x="12" y="0"/>
                </a:lnTo>
                <a:lnTo>
                  <a:pt x="0" y="0"/>
                </a:lnTo>
                <a:lnTo>
                  <a:pt x="0" y="27"/>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9" name="Freeform 63">
            <a:extLst>
              <a:ext uri="{FF2B5EF4-FFF2-40B4-BE49-F238E27FC236}">
                <a16:creationId xmlns:a16="http://schemas.microsoft.com/office/drawing/2014/main" id="{05A49493-97A7-754D-A4EE-27D3A4D2F469}"/>
              </a:ext>
            </a:extLst>
          </p:cNvPr>
          <p:cNvSpPr>
            <a:spLocks/>
          </p:cNvSpPr>
          <p:nvPr/>
        </p:nvSpPr>
        <p:spPr bwMode="auto">
          <a:xfrm>
            <a:off x="7869238" y="5040313"/>
            <a:ext cx="22225" cy="50800"/>
          </a:xfrm>
          <a:custGeom>
            <a:avLst/>
            <a:gdLst>
              <a:gd name="T0" fmla="*/ 0 w 14"/>
              <a:gd name="T1" fmla="*/ 2147483646 h 32"/>
              <a:gd name="T2" fmla="*/ 2147483646 w 14"/>
              <a:gd name="T3" fmla="*/ 2147483646 h 32"/>
              <a:gd name="T4" fmla="*/ 2147483646 w 14"/>
              <a:gd name="T5" fmla="*/ 0 h 32"/>
              <a:gd name="T6" fmla="*/ 0 w 14"/>
              <a:gd name="T7" fmla="*/ 0 h 32"/>
              <a:gd name="T8" fmla="*/ 0 w 14"/>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32">
                <a:moveTo>
                  <a:pt x="0" y="31"/>
                </a:moveTo>
                <a:lnTo>
                  <a:pt x="13" y="31"/>
                </a:lnTo>
                <a:lnTo>
                  <a:pt x="13" y="0"/>
                </a:lnTo>
                <a:lnTo>
                  <a:pt x="0" y="0"/>
                </a:lnTo>
                <a:lnTo>
                  <a:pt x="0" y="31"/>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0" name="Freeform 64">
            <a:extLst>
              <a:ext uri="{FF2B5EF4-FFF2-40B4-BE49-F238E27FC236}">
                <a16:creationId xmlns:a16="http://schemas.microsoft.com/office/drawing/2014/main" id="{2FA196A3-C5EF-9145-8139-77B12F114E14}"/>
              </a:ext>
            </a:extLst>
          </p:cNvPr>
          <p:cNvSpPr>
            <a:spLocks/>
          </p:cNvSpPr>
          <p:nvPr/>
        </p:nvSpPr>
        <p:spPr bwMode="auto">
          <a:xfrm>
            <a:off x="7526338" y="5008563"/>
            <a:ext cx="33337" cy="1587"/>
          </a:xfrm>
          <a:custGeom>
            <a:avLst/>
            <a:gdLst>
              <a:gd name="T0" fmla="*/ 0 w 21"/>
              <a:gd name="T1" fmla="*/ 0 h 1"/>
              <a:gd name="T2" fmla="*/ 2147483646 w 21"/>
              <a:gd name="T3" fmla="*/ 0 h 1"/>
              <a:gd name="T4" fmla="*/ 2147483646 w 21"/>
              <a:gd name="T5" fmla="*/ 0 h 1"/>
              <a:gd name="T6" fmla="*/ 0 w 21"/>
              <a:gd name="T7" fmla="*/ 0 h 1"/>
              <a:gd name="T8" fmla="*/ 0 w 2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
                <a:moveTo>
                  <a:pt x="0" y="0"/>
                </a:moveTo>
                <a:lnTo>
                  <a:pt x="20" y="0"/>
                </a:lnTo>
                <a:lnTo>
                  <a:pt x="0" y="0"/>
                </a:lnTo>
              </a:path>
            </a:pathLst>
          </a:custGeom>
          <a:solidFill>
            <a:srgbClr val="00E3E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1" name="Freeform 65">
            <a:extLst>
              <a:ext uri="{FF2B5EF4-FFF2-40B4-BE49-F238E27FC236}">
                <a16:creationId xmlns:a16="http://schemas.microsoft.com/office/drawing/2014/main" id="{6F3C9909-B25D-3942-B4EC-D3E2A7EC6D77}"/>
              </a:ext>
            </a:extLst>
          </p:cNvPr>
          <p:cNvSpPr>
            <a:spLocks/>
          </p:cNvSpPr>
          <p:nvPr/>
        </p:nvSpPr>
        <p:spPr bwMode="auto">
          <a:xfrm>
            <a:off x="7523163" y="5016500"/>
            <a:ext cx="33337" cy="3175"/>
          </a:xfrm>
          <a:custGeom>
            <a:avLst/>
            <a:gdLst>
              <a:gd name="T0" fmla="*/ 0 w 21"/>
              <a:gd name="T1" fmla="*/ 2147483646 h 2"/>
              <a:gd name="T2" fmla="*/ 2147483646 w 21"/>
              <a:gd name="T3" fmla="*/ 2147483646 h 2"/>
              <a:gd name="T4" fmla="*/ 2147483646 w 21"/>
              <a:gd name="T5" fmla="*/ 0 h 2"/>
              <a:gd name="T6" fmla="*/ 0 w 21"/>
              <a:gd name="T7" fmla="*/ 0 h 2"/>
              <a:gd name="T8" fmla="*/ 0 w 2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
                <a:moveTo>
                  <a:pt x="0" y="1"/>
                </a:moveTo>
                <a:lnTo>
                  <a:pt x="20" y="1"/>
                </a:lnTo>
                <a:lnTo>
                  <a:pt x="20" y="0"/>
                </a:lnTo>
                <a:lnTo>
                  <a:pt x="0" y="0"/>
                </a:lnTo>
                <a:lnTo>
                  <a:pt x="0" y="1"/>
                </a:lnTo>
              </a:path>
            </a:pathLst>
          </a:custGeom>
          <a:solidFill>
            <a:srgbClr val="FF393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2" name="Freeform 66">
            <a:extLst>
              <a:ext uri="{FF2B5EF4-FFF2-40B4-BE49-F238E27FC236}">
                <a16:creationId xmlns:a16="http://schemas.microsoft.com/office/drawing/2014/main" id="{F604D30F-4DB8-724F-B57E-1A41BF445DBD}"/>
              </a:ext>
            </a:extLst>
          </p:cNvPr>
          <p:cNvSpPr>
            <a:spLocks/>
          </p:cNvSpPr>
          <p:nvPr/>
        </p:nvSpPr>
        <p:spPr bwMode="auto">
          <a:xfrm>
            <a:off x="7748588" y="5016500"/>
            <a:ext cx="39687" cy="3175"/>
          </a:xfrm>
          <a:custGeom>
            <a:avLst/>
            <a:gdLst>
              <a:gd name="T0" fmla="*/ 0 w 25"/>
              <a:gd name="T1" fmla="*/ 2147483646 h 2"/>
              <a:gd name="T2" fmla="*/ 2147483646 w 25"/>
              <a:gd name="T3" fmla="*/ 2147483646 h 2"/>
              <a:gd name="T4" fmla="*/ 2147483646 w 25"/>
              <a:gd name="T5" fmla="*/ 0 h 2"/>
              <a:gd name="T6" fmla="*/ 0 w 25"/>
              <a:gd name="T7" fmla="*/ 0 h 2"/>
              <a:gd name="T8" fmla="*/ 0 w 25"/>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
                <a:moveTo>
                  <a:pt x="0" y="1"/>
                </a:moveTo>
                <a:lnTo>
                  <a:pt x="24" y="1"/>
                </a:lnTo>
                <a:lnTo>
                  <a:pt x="24" y="0"/>
                </a:lnTo>
                <a:lnTo>
                  <a:pt x="0" y="0"/>
                </a:lnTo>
                <a:lnTo>
                  <a:pt x="0" y="1"/>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3" name="Freeform 67">
            <a:extLst>
              <a:ext uri="{FF2B5EF4-FFF2-40B4-BE49-F238E27FC236}">
                <a16:creationId xmlns:a16="http://schemas.microsoft.com/office/drawing/2014/main" id="{454F600B-5957-D249-83AB-257D01EB3997}"/>
              </a:ext>
            </a:extLst>
          </p:cNvPr>
          <p:cNvSpPr>
            <a:spLocks/>
          </p:cNvSpPr>
          <p:nvPr/>
        </p:nvSpPr>
        <p:spPr bwMode="auto">
          <a:xfrm>
            <a:off x="7312025" y="5160963"/>
            <a:ext cx="193675" cy="241300"/>
          </a:xfrm>
          <a:custGeom>
            <a:avLst/>
            <a:gdLst>
              <a:gd name="T0" fmla="*/ 0 w 122"/>
              <a:gd name="T1" fmla="*/ 0 h 152"/>
              <a:gd name="T2" fmla="*/ 2147483646 w 122"/>
              <a:gd name="T3" fmla="*/ 0 h 152"/>
              <a:gd name="T4" fmla="*/ 2147483646 w 122"/>
              <a:gd name="T5" fmla="*/ 2147483646 h 152"/>
              <a:gd name="T6" fmla="*/ 0 w 122"/>
              <a:gd name="T7" fmla="*/ 2147483646 h 152"/>
              <a:gd name="T8" fmla="*/ 0 w 122"/>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52">
                <a:moveTo>
                  <a:pt x="0" y="0"/>
                </a:moveTo>
                <a:lnTo>
                  <a:pt x="121" y="0"/>
                </a:lnTo>
                <a:lnTo>
                  <a:pt x="121" y="151"/>
                </a:lnTo>
                <a:lnTo>
                  <a:pt x="0" y="151"/>
                </a:lnTo>
                <a:lnTo>
                  <a:pt x="0" y="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4" name="Freeform 68">
            <a:extLst>
              <a:ext uri="{FF2B5EF4-FFF2-40B4-BE49-F238E27FC236}">
                <a16:creationId xmlns:a16="http://schemas.microsoft.com/office/drawing/2014/main" id="{6FC818C5-B260-424B-A951-16BC00E0C1ED}"/>
              </a:ext>
            </a:extLst>
          </p:cNvPr>
          <p:cNvSpPr>
            <a:spLocks/>
          </p:cNvSpPr>
          <p:nvPr/>
        </p:nvSpPr>
        <p:spPr bwMode="auto">
          <a:xfrm>
            <a:off x="7366000" y="4922838"/>
            <a:ext cx="165100" cy="223837"/>
          </a:xfrm>
          <a:custGeom>
            <a:avLst/>
            <a:gdLst>
              <a:gd name="T0" fmla="*/ 0 w 104"/>
              <a:gd name="T1" fmla="*/ 2147483646 h 141"/>
              <a:gd name="T2" fmla="*/ 2147483646 w 104"/>
              <a:gd name="T3" fmla="*/ 2147483646 h 141"/>
              <a:gd name="T4" fmla="*/ 2147483646 w 104"/>
              <a:gd name="T5" fmla="*/ 0 h 141"/>
              <a:gd name="T6" fmla="*/ 0 w 104"/>
              <a:gd name="T7" fmla="*/ 0 h 141"/>
              <a:gd name="T8" fmla="*/ 0 w 104"/>
              <a:gd name="T9" fmla="*/ 2147483646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141">
                <a:moveTo>
                  <a:pt x="0" y="140"/>
                </a:moveTo>
                <a:lnTo>
                  <a:pt x="103" y="140"/>
                </a:lnTo>
                <a:lnTo>
                  <a:pt x="103" y="0"/>
                </a:lnTo>
                <a:lnTo>
                  <a:pt x="0" y="0"/>
                </a:lnTo>
                <a:lnTo>
                  <a:pt x="0" y="140"/>
                </a:lnTo>
              </a:path>
            </a:pathLst>
          </a:custGeom>
          <a:solidFill>
            <a:srgbClr val="464646"/>
          </a:solidFill>
          <a:ln w="12700" cap="rnd" cmpd="sng">
            <a:solidFill>
              <a:srgbClr val="90909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5" name="Freeform 69">
            <a:extLst>
              <a:ext uri="{FF2B5EF4-FFF2-40B4-BE49-F238E27FC236}">
                <a16:creationId xmlns:a16="http://schemas.microsoft.com/office/drawing/2014/main" id="{C00EC696-1520-6649-A1A7-009CD75015E3}"/>
              </a:ext>
            </a:extLst>
          </p:cNvPr>
          <p:cNvSpPr>
            <a:spLocks/>
          </p:cNvSpPr>
          <p:nvPr/>
        </p:nvSpPr>
        <p:spPr bwMode="auto">
          <a:xfrm>
            <a:off x="7789863" y="4989513"/>
            <a:ext cx="481012" cy="61912"/>
          </a:xfrm>
          <a:custGeom>
            <a:avLst/>
            <a:gdLst>
              <a:gd name="T0" fmla="*/ 0 w 303"/>
              <a:gd name="T1" fmla="*/ 0 h 39"/>
              <a:gd name="T2" fmla="*/ 2147483646 w 303"/>
              <a:gd name="T3" fmla="*/ 0 h 39"/>
              <a:gd name="T4" fmla="*/ 2147483646 w 303"/>
              <a:gd name="T5" fmla="*/ 2147483646 h 39"/>
              <a:gd name="T6" fmla="*/ 0 w 303"/>
              <a:gd name="T7" fmla="*/ 2147483646 h 39"/>
              <a:gd name="T8" fmla="*/ 0 w 303"/>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 h="39">
                <a:moveTo>
                  <a:pt x="0" y="0"/>
                </a:moveTo>
                <a:lnTo>
                  <a:pt x="302" y="0"/>
                </a:lnTo>
                <a:lnTo>
                  <a:pt x="302" y="38"/>
                </a:lnTo>
                <a:lnTo>
                  <a:pt x="0" y="3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6" name="Freeform 70">
            <a:extLst>
              <a:ext uri="{FF2B5EF4-FFF2-40B4-BE49-F238E27FC236}">
                <a16:creationId xmlns:a16="http://schemas.microsoft.com/office/drawing/2014/main" id="{860DF356-567C-1641-9E70-34BB14012A5C}"/>
              </a:ext>
            </a:extLst>
          </p:cNvPr>
          <p:cNvSpPr>
            <a:spLocks/>
          </p:cNvSpPr>
          <p:nvPr/>
        </p:nvSpPr>
        <p:spPr bwMode="auto">
          <a:xfrm>
            <a:off x="7342188" y="5308600"/>
            <a:ext cx="53975" cy="73025"/>
          </a:xfrm>
          <a:custGeom>
            <a:avLst/>
            <a:gdLst>
              <a:gd name="T0" fmla="*/ 0 w 34"/>
              <a:gd name="T1" fmla="*/ 2147483646 h 46"/>
              <a:gd name="T2" fmla="*/ 2147483646 w 34"/>
              <a:gd name="T3" fmla="*/ 2147483646 h 46"/>
              <a:gd name="T4" fmla="*/ 2147483646 w 34"/>
              <a:gd name="T5" fmla="*/ 0 h 46"/>
              <a:gd name="T6" fmla="*/ 0 w 34"/>
              <a:gd name="T7" fmla="*/ 0 h 46"/>
              <a:gd name="T8" fmla="*/ 0 w 34"/>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0" y="45"/>
                </a:moveTo>
                <a:lnTo>
                  <a:pt x="33" y="45"/>
                </a:lnTo>
                <a:lnTo>
                  <a:pt x="33" y="0"/>
                </a:lnTo>
                <a:lnTo>
                  <a:pt x="0" y="0"/>
                </a:lnTo>
                <a:lnTo>
                  <a:pt x="0" y="45"/>
                </a:lnTo>
              </a:path>
            </a:pathLst>
          </a:custGeom>
          <a:solidFill>
            <a:srgbClr val="293F5D"/>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7" name="Freeform 71">
            <a:extLst>
              <a:ext uri="{FF2B5EF4-FFF2-40B4-BE49-F238E27FC236}">
                <a16:creationId xmlns:a16="http://schemas.microsoft.com/office/drawing/2014/main" id="{E99A24C3-8837-CC42-A6F4-22BD67BDFA69}"/>
              </a:ext>
            </a:extLst>
          </p:cNvPr>
          <p:cNvSpPr>
            <a:spLocks/>
          </p:cNvSpPr>
          <p:nvPr/>
        </p:nvSpPr>
        <p:spPr bwMode="auto">
          <a:xfrm>
            <a:off x="7367588" y="5237163"/>
            <a:ext cx="36512" cy="34925"/>
          </a:xfrm>
          <a:custGeom>
            <a:avLst/>
            <a:gdLst>
              <a:gd name="T0" fmla="*/ 0 w 23"/>
              <a:gd name="T1" fmla="*/ 2147483646 h 22"/>
              <a:gd name="T2" fmla="*/ 2147483646 w 23"/>
              <a:gd name="T3" fmla="*/ 2147483646 h 22"/>
              <a:gd name="T4" fmla="*/ 2147483646 w 23"/>
              <a:gd name="T5" fmla="*/ 0 h 22"/>
              <a:gd name="T6" fmla="*/ 0 w 23"/>
              <a:gd name="T7" fmla="*/ 0 h 22"/>
              <a:gd name="T8" fmla="*/ 0 w 23"/>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0" y="21"/>
                </a:moveTo>
                <a:lnTo>
                  <a:pt x="22" y="21"/>
                </a:lnTo>
                <a:lnTo>
                  <a:pt x="22" y="0"/>
                </a:lnTo>
                <a:lnTo>
                  <a:pt x="0" y="0"/>
                </a:lnTo>
                <a:lnTo>
                  <a:pt x="0" y="21"/>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8" name="Line 72">
            <a:extLst>
              <a:ext uri="{FF2B5EF4-FFF2-40B4-BE49-F238E27FC236}">
                <a16:creationId xmlns:a16="http://schemas.microsoft.com/office/drawing/2014/main" id="{94707AD2-3747-AA43-A3B0-4A15C523D3A8}"/>
              </a:ext>
            </a:extLst>
          </p:cNvPr>
          <p:cNvSpPr>
            <a:spLocks noChangeShapeType="1"/>
          </p:cNvSpPr>
          <p:nvPr/>
        </p:nvSpPr>
        <p:spPr bwMode="auto">
          <a:xfrm>
            <a:off x="7369175" y="5311775"/>
            <a:ext cx="0" cy="603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9" name="Line 73">
            <a:extLst>
              <a:ext uri="{FF2B5EF4-FFF2-40B4-BE49-F238E27FC236}">
                <a16:creationId xmlns:a16="http://schemas.microsoft.com/office/drawing/2014/main" id="{C24A981B-A41B-D04F-BDBB-54478BC26279}"/>
              </a:ext>
            </a:extLst>
          </p:cNvPr>
          <p:cNvSpPr>
            <a:spLocks noChangeShapeType="1"/>
          </p:cNvSpPr>
          <p:nvPr/>
        </p:nvSpPr>
        <p:spPr bwMode="auto">
          <a:xfrm>
            <a:off x="7370763" y="5005388"/>
            <a:ext cx="14922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0" name="Freeform 74">
            <a:extLst>
              <a:ext uri="{FF2B5EF4-FFF2-40B4-BE49-F238E27FC236}">
                <a16:creationId xmlns:a16="http://schemas.microsoft.com/office/drawing/2014/main" id="{B0548EF6-B093-D947-8FB8-30F3B9432BED}"/>
              </a:ext>
            </a:extLst>
          </p:cNvPr>
          <p:cNvSpPr>
            <a:spLocks/>
          </p:cNvSpPr>
          <p:nvPr/>
        </p:nvSpPr>
        <p:spPr bwMode="auto">
          <a:xfrm>
            <a:off x="7812088" y="5167313"/>
            <a:ext cx="193675" cy="241300"/>
          </a:xfrm>
          <a:custGeom>
            <a:avLst/>
            <a:gdLst>
              <a:gd name="T0" fmla="*/ 0 w 122"/>
              <a:gd name="T1" fmla="*/ 0 h 152"/>
              <a:gd name="T2" fmla="*/ 2147483646 w 122"/>
              <a:gd name="T3" fmla="*/ 0 h 152"/>
              <a:gd name="T4" fmla="*/ 2147483646 w 122"/>
              <a:gd name="T5" fmla="*/ 2147483646 h 152"/>
              <a:gd name="T6" fmla="*/ 0 w 122"/>
              <a:gd name="T7" fmla="*/ 2147483646 h 152"/>
              <a:gd name="T8" fmla="*/ 0 w 122"/>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52">
                <a:moveTo>
                  <a:pt x="0" y="0"/>
                </a:moveTo>
                <a:lnTo>
                  <a:pt x="121" y="0"/>
                </a:lnTo>
                <a:lnTo>
                  <a:pt x="121" y="151"/>
                </a:lnTo>
                <a:lnTo>
                  <a:pt x="0" y="151"/>
                </a:lnTo>
                <a:lnTo>
                  <a:pt x="0" y="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1" name="Freeform 75">
            <a:extLst>
              <a:ext uri="{FF2B5EF4-FFF2-40B4-BE49-F238E27FC236}">
                <a16:creationId xmlns:a16="http://schemas.microsoft.com/office/drawing/2014/main" id="{6DB37314-C7C3-A549-8847-8C7058215ED2}"/>
              </a:ext>
            </a:extLst>
          </p:cNvPr>
          <p:cNvSpPr>
            <a:spLocks/>
          </p:cNvSpPr>
          <p:nvPr/>
        </p:nvSpPr>
        <p:spPr bwMode="auto">
          <a:xfrm>
            <a:off x="7837488" y="5233988"/>
            <a:ext cx="153987" cy="69850"/>
          </a:xfrm>
          <a:custGeom>
            <a:avLst/>
            <a:gdLst>
              <a:gd name="T0" fmla="*/ 0 w 97"/>
              <a:gd name="T1" fmla="*/ 2147483646 h 44"/>
              <a:gd name="T2" fmla="*/ 2147483646 w 97"/>
              <a:gd name="T3" fmla="*/ 2147483646 h 44"/>
              <a:gd name="T4" fmla="*/ 2147483646 w 97"/>
              <a:gd name="T5" fmla="*/ 0 h 44"/>
              <a:gd name="T6" fmla="*/ 0 w 97"/>
              <a:gd name="T7" fmla="*/ 0 h 44"/>
              <a:gd name="T8" fmla="*/ 0 w 97"/>
              <a:gd name="T9" fmla="*/ 214748364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44">
                <a:moveTo>
                  <a:pt x="0" y="43"/>
                </a:moveTo>
                <a:lnTo>
                  <a:pt x="96" y="43"/>
                </a:lnTo>
                <a:lnTo>
                  <a:pt x="96" y="0"/>
                </a:lnTo>
                <a:lnTo>
                  <a:pt x="0" y="0"/>
                </a:lnTo>
                <a:lnTo>
                  <a:pt x="0" y="43"/>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2" name="Freeform 76">
            <a:extLst>
              <a:ext uri="{FF2B5EF4-FFF2-40B4-BE49-F238E27FC236}">
                <a16:creationId xmlns:a16="http://schemas.microsoft.com/office/drawing/2014/main" id="{4A91FD8C-FD72-DB45-8782-F30C294429C8}"/>
              </a:ext>
            </a:extLst>
          </p:cNvPr>
          <p:cNvSpPr>
            <a:spLocks/>
          </p:cNvSpPr>
          <p:nvPr/>
        </p:nvSpPr>
        <p:spPr bwMode="auto">
          <a:xfrm>
            <a:off x="7820025" y="5172075"/>
            <a:ext cx="182563" cy="38100"/>
          </a:xfrm>
          <a:custGeom>
            <a:avLst/>
            <a:gdLst>
              <a:gd name="T0" fmla="*/ 0 w 115"/>
              <a:gd name="T1" fmla="*/ 0 h 24"/>
              <a:gd name="T2" fmla="*/ 2147483646 w 115"/>
              <a:gd name="T3" fmla="*/ 0 h 24"/>
              <a:gd name="T4" fmla="*/ 2147483646 w 115"/>
              <a:gd name="T5" fmla="*/ 2147483646 h 24"/>
              <a:gd name="T6" fmla="*/ 0 w 115"/>
              <a:gd name="T7" fmla="*/ 2147483646 h 24"/>
              <a:gd name="T8" fmla="*/ 0 w 11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24">
                <a:moveTo>
                  <a:pt x="0" y="0"/>
                </a:moveTo>
                <a:lnTo>
                  <a:pt x="114" y="0"/>
                </a:lnTo>
                <a:lnTo>
                  <a:pt x="114" y="23"/>
                </a:lnTo>
                <a:lnTo>
                  <a:pt x="0" y="23"/>
                </a:lnTo>
                <a:lnTo>
                  <a:pt x="0" y="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3" name="Freeform 77">
            <a:extLst>
              <a:ext uri="{FF2B5EF4-FFF2-40B4-BE49-F238E27FC236}">
                <a16:creationId xmlns:a16="http://schemas.microsoft.com/office/drawing/2014/main" id="{F7ACB8DE-6E60-DF4A-88DD-AF1CBA2401F2}"/>
              </a:ext>
            </a:extLst>
          </p:cNvPr>
          <p:cNvSpPr>
            <a:spLocks/>
          </p:cNvSpPr>
          <p:nvPr/>
        </p:nvSpPr>
        <p:spPr bwMode="auto">
          <a:xfrm>
            <a:off x="7821613" y="5365750"/>
            <a:ext cx="180975" cy="36513"/>
          </a:xfrm>
          <a:custGeom>
            <a:avLst/>
            <a:gdLst>
              <a:gd name="T0" fmla="*/ 0 w 114"/>
              <a:gd name="T1" fmla="*/ 2147483646 h 23"/>
              <a:gd name="T2" fmla="*/ 2147483646 w 114"/>
              <a:gd name="T3" fmla="*/ 2147483646 h 23"/>
              <a:gd name="T4" fmla="*/ 2147483646 w 114"/>
              <a:gd name="T5" fmla="*/ 0 h 23"/>
              <a:gd name="T6" fmla="*/ 0 w 114"/>
              <a:gd name="T7" fmla="*/ 0 h 23"/>
              <a:gd name="T8" fmla="*/ 0 w 114"/>
              <a:gd name="T9" fmla="*/ 2147483646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3">
                <a:moveTo>
                  <a:pt x="0" y="22"/>
                </a:moveTo>
                <a:lnTo>
                  <a:pt x="113" y="22"/>
                </a:lnTo>
                <a:lnTo>
                  <a:pt x="113" y="0"/>
                </a:lnTo>
                <a:lnTo>
                  <a:pt x="0" y="0"/>
                </a:lnTo>
                <a:lnTo>
                  <a:pt x="0" y="22"/>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4" name="Freeform 78">
            <a:extLst>
              <a:ext uri="{FF2B5EF4-FFF2-40B4-BE49-F238E27FC236}">
                <a16:creationId xmlns:a16="http://schemas.microsoft.com/office/drawing/2014/main" id="{55DF2F10-4367-3C44-A736-71BBDBDA2303}"/>
              </a:ext>
            </a:extLst>
          </p:cNvPr>
          <p:cNvSpPr>
            <a:spLocks/>
          </p:cNvSpPr>
          <p:nvPr/>
        </p:nvSpPr>
        <p:spPr bwMode="auto">
          <a:xfrm>
            <a:off x="7821613" y="5321300"/>
            <a:ext cx="180975" cy="39688"/>
          </a:xfrm>
          <a:custGeom>
            <a:avLst/>
            <a:gdLst>
              <a:gd name="T0" fmla="*/ 0 w 114"/>
              <a:gd name="T1" fmla="*/ 2147483646 h 25"/>
              <a:gd name="T2" fmla="*/ 2147483646 w 114"/>
              <a:gd name="T3" fmla="*/ 2147483646 h 25"/>
              <a:gd name="T4" fmla="*/ 2147483646 w 114"/>
              <a:gd name="T5" fmla="*/ 0 h 25"/>
              <a:gd name="T6" fmla="*/ 0 w 114"/>
              <a:gd name="T7" fmla="*/ 0 h 25"/>
              <a:gd name="T8" fmla="*/ 0 w 114"/>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5">
                <a:moveTo>
                  <a:pt x="0" y="24"/>
                </a:moveTo>
                <a:lnTo>
                  <a:pt x="113" y="24"/>
                </a:lnTo>
                <a:lnTo>
                  <a:pt x="113" y="0"/>
                </a:lnTo>
                <a:lnTo>
                  <a:pt x="0" y="0"/>
                </a:lnTo>
                <a:lnTo>
                  <a:pt x="0" y="24"/>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5" name="Line 79">
            <a:extLst>
              <a:ext uri="{FF2B5EF4-FFF2-40B4-BE49-F238E27FC236}">
                <a16:creationId xmlns:a16="http://schemas.microsoft.com/office/drawing/2014/main" id="{6A097B81-1E1B-7A41-98A5-F0E33768BBAF}"/>
              </a:ext>
            </a:extLst>
          </p:cNvPr>
          <p:cNvSpPr>
            <a:spLocks noChangeShapeType="1"/>
          </p:cNvSpPr>
          <p:nvPr/>
        </p:nvSpPr>
        <p:spPr bwMode="auto">
          <a:xfrm>
            <a:off x="7900988" y="5189538"/>
            <a:ext cx="25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6" name="Line 80">
            <a:extLst>
              <a:ext uri="{FF2B5EF4-FFF2-40B4-BE49-F238E27FC236}">
                <a16:creationId xmlns:a16="http://schemas.microsoft.com/office/drawing/2014/main" id="{5562B9D1-7B02-3E4C-8FE8-21EC118C2441}"/>
              </a:ext>
            </a:extLst>
          </p:cNvPr>
          <p:cNvSpPr>
            <a:spLocks noChangeShapeType="1"/>
          </p:cNvSpPr>
          <p:nvPr/>
        </p:nvSpPr>
        <p:spPr bwMode="auto">
          <a:xfrm>
            <a:off x="7907338" y="5338763"/>
            <a:ext cx="190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7" name="Line 81">
            <a:extLst>
              <a:ext uri="{FF2B5EF4-FFF2-40B4-BE49-F238E27FC236}">
                <a16:creationId xmlns:a16="http://schemas.microsoft.com/office/drawing/2014/main" id="{0D564F00-0BDE-0843-9BCA-80996B8C2CF8}"/>
              </a:ext>
            </a:extLst>
          </p:cNvPr>
          <p:cNvSpPr>
            <a:spLocks noChangeShapeType="1"/>
          </p:cNvSpPr>
          <p:nvPr/>
        </p:nvSpPr>
        <p:spPr bwMode="auto">
          <a:xfrm>
            <a:off x="7910513" y="5381625"/>
            <a:ext cx="25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8" name="Freeform 82">
            <a:extLst>
              <a:ext uri="{FF2B5EF4-FFF2-40B4-BE49-F238E27FC236}">
                <a16:creationId xmlns:a16="http://schemas.microsoft.com/office/drawing/2014/main" id="{F2C8B7F6-076F-3341-ABEE-03EB5A0A9F68}"/>
              </a:ext>
            </a:extLst>
          </p:cNvPr>
          <p:cNvSpPr>
            <a:spLocks/>
          </p:cNvSpPr>
          <p:nvPr/>
        </p:nvSpPr>
        <p:spPr bwMode="auto">
          <a:xfrm>
            <a:off x="7415213" y="5065713"/>
            <a:ext cx="31750" cy="23812"/>
          </a:xfrm>
          <a:custGeom>
            <a:avLst/>
            <a:gdLst>
              <a:gd name="T0" fmla="*/ 0 w 20"/>
              <a:gd name="T1" fmla="*/ 2147483646 h 15"/>
              <a:gd name="T2" fmla="*/ 2147483646 w 20"/>
              <a:gd name="T3" fmla="*/ 2147483646 h 15"/>
              <a:gd name="T4" fmla="*/ 2147483646 w 20"/>
              <a:gd name="T5" fmla="*/ 0 h 15"/>
              <a:gd name="T6" fmla="*/ 0 w 20"/>
              <a:gd name="T7" fmla="*/ 0 h 15"/>
              <a:gd name="T8" fmla="*/ 0 w 20"/>
              <a:gd name="T9" fmla="*/ 214748364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0" y="14"/>
                </a:moveTo>
                <a:lnTo>
                  <a:pt x="19" y="14"/>
                </a:lnTo>
                <a:lnTo>
                  <a:pt x="19" y="0"/>
                </a:lnTo>
                <a:lnTo>
                  <a:pt x="0" y="0"/>
                </a:lnTo>
                <a:lnTo>
                  <a:pt x="0" y="14"/>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9" name="Freeform 83">
            <a:extLst>
              <a:ext uri="{FF2B5EF4-FFF2-40B4-BE49-F238E27FC236}">
                <a16:creationId xmlns:a16="http://schemas.microsoft.com/office/drawing/2014/main" id="{B52A27F5-C1EF-C941-8340-ABA8FFF7D124}"/>
              </a:ext>
            </a:extLst>
          </p:cNvPr>
          <p:cNvSpPr>
            <a:spLocks/>
          </p:cNvSpPr>
          <p:nvPr/>
        </p:nvSpPr>
        <p:spPr bwMode="auto">
          <a:xfrm>
            <a:off x="7383463" y="5246688"/>
            <a:ext cx="15875" cy="14287"/>
          </a:xfrm>
          <a:custGeom>
            <a:avLst/>
            <a:gdLst>
              <a:gd name="T0" fmla="*/ 0 w 10"/>
              <a:gd name="T1" fmla="*/ 2147483646 h 9"/>
              <a:gd name="T2" fmla="*/ 2147483646 w 10"/>
              <a:gd name="T3" fmla="*/ 2147483646 h 9"/>
              <a:gd name="T4" fmla="*/ 2147483646 w 10"/>
              <a:gd name="T5" fmla="*/ 0 h 9"/>
              <a:gd name="T6" fmla="*/ 0 w 10"/>
              <a:gd name="T7" fmla="*/ 0 h 9"/>
              <a:gd name="T8" fmla="*/ 0 w 10"/>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0" y="8"/>
                </a:moveTo>
                <a:lnTo>
                  <a:pt x="9" y="8"/>
                </a:lnTo>
                <a:lnTo>
                  <a:pt x="9" y="0"/>
                </a:lnTo>
                <a:lnTo>
                  <a:pt x="0" y="0"/>
                </a:lnTo>
                <a:lnTo>
                  <a:pt x="0" y="8"/>
                </a:lnTo>
              </a:path>
            </a:pathLst>
          </a:custGeom>
          <a:solidFill>
            <a:srgbClr val="FF393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0" name="Freeform 84">
            <a:extLst>
              <a:ext uri="{FF2B5EF4-FFF2-40B4-BE49-F238E27FC236}">
                <a16:creationId xmlns:a16="http://schemas.microsoft.com/office/drawing/2014/main" id="{1EF735F6-2FF4-F64A-BAF7-6D2A283AE2C9}"/>
              </a:ext>
            </a:extLst>
          </p:cNvPr>
          <p:cNvSpPr>
            <a:spLocks/>
          </p:cNvSpPr>
          <p:nvPr/>
        </p:nvSpPr>
        <p:spPr bwMode="auto">
          <a:xfrm>
            <a:off x="8267700" y="5005388"/>
            <a:ext cx="106363" cy="304800"/>
          </a:xfrm>
          <a:custGeom>
            <a:avLst/>
            <a:gdLst>
              <a:gd name="T0" fmla="*/ 2147483646 w 67"/>
              <a:gd name="T1" fmla="*/ 0 h 192"/>
              <a:gd name="T2" fmla="*/ 2147483646 w 67"/>
              <a:gd name="T3" fmla="*/ 2147483646 h 192"/>
              <a:gd name="T4" fmla="*/ 2147483646 w 67"/>
              <a:gd name="T5" fmla="*/ 2147483646 h 192"/>
              <a:gd name="T6" fmla="*/ 2147483646 w 67"/>
              <a:gd name="T7" fmla="*/ 2147483646 h 192"/>
              <a:gd name="T8" fmla="*/ 2147483646 w 67"/>
              <a:gd name="T9" fmla="*/ 2147483646 h 192"/>
              <a:gd name="T10" fmla="*/ 2147483646 w 67"/>
              <a:gd name="T11" fmla="*/ 2147483646 h 192"/>
              <a:gd name="T12" fmla="*/ 2147483646 w 67"/>
              <a:gd name="T13" fmla="*/ 2147483646 h 192"/>
              <a:gd name="T14" fmla="*/ 2147483646 w 67"/>
              <a:gd name="T15" fmla="*/ 2147483646 h 192"/>
              <a:gd name="T16" fmla="*/ 2147483646 w 67"/>
              <a:gd name="T17" fmla="*/ 2147483646 h 192"/>
              <a:gd name="T18" fmla="*/ 2147483646 w 67"/>
              <a:gd name="T19" fmla="*/ 2147483646 h 192"/>
              <a:gd name="T20" fmla="*/ 2147483646 w 67"/>
              <a:gd name="T21" fmla="*/ 2147483646 h 192"/>
              <a:gd name="T22" fmla="*/ 2147483646 w 67"/>
              <a:gd name="T23" fmla="*/ 2147483646 h 192"/>
              <a:gd name="T24" fmla="*/ 2147483646 w 67"/>
              <a:gd name="T25" fmla="*/ 2147483646 h 192"/>
              <a:gd name="T26" fmla="*/ 2147483646 w 67"/>
              <a:gd name="T27" fmla="*/ 2147483646 h 192"/>
              <a:gd name="T28" fmla="*/ 2147483646 w 67"/>
              <a:gd name="T29" fmla="*/ 2147483646 h 192"/>
              <a:gd name="T30" fmla="*/ 2147483646 w 67"/>
              <a:gd name="T31" fmla="*/ 2147483646 h 192"/>
              <a:gd name="T32" fmla="*/ 2147483646 w 67"/>
              <a:gd name="T33" fmla="*/ 2147483646 h 192"/>
              <a:gd name="T34" fmla="*/ 2147483646 w 67"/>
              <a:gd name="T35" fmla="*/ 2147483646 h 192"/>
              <a:gd name="T36" fmla="*/ 2147483646 w 67"/>
              <a:gd name="T37" fmla="*/ 2147483646 h 192"/>
              <a:gd name="T38" fmla="*/ 2147483646 w 67"/>
              <a:gd name="T39" fmla="*/ 2147483646 h 192"/>
              <a:gd name="T40" fmla="*/ 2147483646 w 67"/>
              <a:gd name="T41" fmla="*/ 2147483646 h 192"/>
              <a:gd name="T42" fmla="*/ 2147483646 w 67"/>
              <a:gd name="T43" fmla="*/ 2147483646 h 192"/>
              <a:gd name="T44" fmla="*/ 2147483646 w 67"/>
              <a:gd name="T45" fmla="*/ 2147483646 h 192"/>
              <a:gd name="T46" fmla="*/ 2147483646 w 67"/>
              <a:gd name="T47" fmla="*/ 2147483646 h 192"/>
              <a:gd name="T48" fmla="*/ 0 w 67"/>
              <a:gd name="T49" fmla="*/ 2147483646 h 192"/>
              <a:gd name="T50" fmla="*/ 2147483646 w 67"/>
              <a:gd name="T51" fmla="*/ 0 h 1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7" h="192">
                <a:moveTo>
                  <a:pt x="3" y="0"/>
                </a:moveTo>
                <a:lnTo>
                  <a:pt x="23" y="2"/>
                </a:lnTo>
                <a:lnTo>
                  <a:pt x="30" y="7"/>
                </a:lnTo>
                <a:lnTo>
                  <a:pt x="35" y="14"/>
                </a:lnTo>
                <a:lnTo>
                  <a:pt x="52" y="36"/>
                </a:lnTo>
                <a:lnTo>
                  <a:pt x="60" y="58"/>
                </a:lnTo>
                <a:lnTo>
                  <a:pt x="63" y="70"/>
                </a:lnTo>
                <a:lnTo>
                  <a:pt x="66" y="90"/>
                </a:lnTo>
                <a:lnTo>
                  <a:pt x="51" y="138"/>
                </a:lnTo>
                <a:lnTo>
                  <a:pt x="26" y="161"/>
                </a:lnTo>
                <a:lnTo>
                  <a:pt x="13" y="174"/>
                </a:lnTo>
                <a:lnTo>
                  <a:pt x="1" y="182"/>
                </a:lnTo>
                <a:lnTo>
                  <a:pt x="1" y="191"/>
                </a:lnTo>
                <a:lnTo>
                  <a:pt x="31" y="168"/>
                </a:lnTo>
                <a:lnTo>
                  <a:pt x="56" y="148"/>
                </a:lnTo>
                <a:lnTo>
                  <a:pt x="60" y="132"/>
                </a:lnTo>
                <a:lnTo>
                  <a:pt x="57" y="107"/>
                </a:lnTo>
                <a:lnTo>
                  <a:pt x="56" y="90"/>
                </a:lnTo>
                <a:lnTo>
                  <a:pt x="53" y="64"/>
                </a:lnTo>
                <a:lnTo>
                  <a:pt x="45" y="50"/>
                </a:lnTo>
                <a:lnTo>
                  <a:pt x="35" y="34"/>
                </a:lnTo>
                <a:lnTo>
                  <a:pt x="29" y="17"/>
                </a:lnTo>
                <a:lnTo>
                  <a:pt x="16" y="8"/>
                </a:lnTo>
                <a:lnTo>
                  <a:pt x="10" y="8"/>
                </a:lnTo>
                <a:lnTo>
                  <a:pt x="0" y="8"/>
                </a:lnTo>
                <a:lnTo>
                  <a:pt x="3" y="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1" name="Freeform 85">
            <a:extLst>
              <a:ext uri="{FF2B5EF4-FFF2-40B4-BE49-F238E27FC236}">
                <a16:creationId xmlns:a16="http://schemas.microsoft.com/office/drawing/2014/main" id="{7F74DCBA-1BA3-544E-9FB2-F8E58D4ED725}"/>
              </a:ext>
            </a:extLst>
          </p:cNvPr>
          <p:cNvSpPr>
            <a:spLocks/>
          </p:cNvSpPr>
          <p:nvPr/>
        </p:nvSpPr>
        <p:spPr bwMode="auto">
          <a:xfrm>
            <a:off x="7253288" y="4960938"/>
            <a:ext cx="87312" cy="180975"/>
          </a:xfrm>
          <a:custGeom>
            <a:avLst/>
            <a:gdLst>
              <a:gd name="T0" fmla="*/ 2147483646 w 55"/>
              <a:gd name="T1" fmla="*/ 2147483646 h 114"/>
              <a:gd name="T2" fmla="*/ 0 w 55"/>
              <a:gd name="T3" fmla="*/ 2147483646 h 114"/>
              <a:gd name="T4" fmla="*/ 0 w 55"/>
              <a:gd name="T5" fmla="*/ 0 h 114"/>
              <a:gd name="T6" fmla="*/ 2147483646 w 55"/>
              <a:gd name="T7" fmla="*/ 0 h 114"/>
              <a:gd name="T8" fmla="*/ 2147483646 w 55"/>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14">
                <a:moveTo>
                  <a:pt x="54" y="113"/>
                </a:moveTo>
                <a:lnTo>
                  <a:pt x="0" y="113"/>
                </a:lnTo>
                <a:lnTo>
                  <a:pt x="0" y="0"/>
                </a:lnTo>
                <a:lnTo>
                  <a:pt x="54" y="0"/>
                </a:lnTo>
                <a:lnTo>
                  <a:pt x="54" y="113"/>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2" name="Freeform 86">
            <a:extLst>
              <a:ext uri="{FF2B5EF4-FFF2-40B4-BE49-F238E27FC236}">
                <a16:creationId xmlns:a16="http://schemas.microsoft.com/office/drawing/2014/main" id="{EF03FBFC-F672-E74C-BE0D-A0823BD45EAB}"/>
              </a:ext>
            </a:extLst>
          </p:cNvPr>
          <p:cNvSpPr>
            <a:spLocks/>
          </p:cNvSpPr>
          <p:nvPr/>
        </p:nvSpPr>
        <p:spPr bwMode="auto">
          <a:xfrm>
            <a:off x="7258050" y="4978400"/>
            <a:ext cx="80963" cy="38100"/>
          </a:xfrm>
          <a:custGeom>
            <a:avLst/>
            <a:gdLst>
              <a:gd name="T0" fmla="*/ 0 w 51"/>
              <a:gd name="T1" fmla="*/ 2147483646 h 24"/>
              <a:gd name="T2" fmla="*/ 2147483646 w 51"/>
              <a:gd name="T3" fmla="*/ 2147483646 h 24"/>
              <a:gd name="T4" fmla="*/ 2147483646 w 51"/>
              <a:gd name="T5" fmla="*/ 0 h 24"/>
              <a:gd name="T6" fmla="*/ 0 w 51"/>
              <a:gd name="T7" fmla="*/ 0 h 24"/>
              <a:gd name="T8" fmla="*/ 0 w 51"/>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0" y="23"/>
                </a:moveTo>
                <a:lnTo>
                  <a:pt x="50" y="23"/>
                </a:lnTo>
                <a:lnTo>
                  <a:pt x="50" y="0"/>
                </a:lnTo>
                <a:lnTo>
                  <a:pt x="0" y="0"/>
                </a:lnTo>
                <a:lnTo>
                  <a:pt x="0" y="23"/>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3" name="Freeform 87">
            <a:extLst>
              <a:ext uri="{FF2B5EF4-FFF2-40B4-BE49-F238E27FC236}">
                <a16:creationId xmlns:a16="http://schemas.microsoft.com/office/drawing/2014/main" id="{3348DA4E-8B6E-594D-A04B-8FDD753E6260}"/>
              </a:ext>
            </a:extLst>
          </p:cNvPr>
          <p:cNvSpPr>
            <a:spLocks/>
          </p:cNvSpPr>
          <p:nvPr/>
        </p:nvSpPr>
        <p:spPr bwMode="auto">
          <a:xfrm>
            <a:off x="7564438" y="4994275"/>
            <a:ext cx="184150" cy="55563"/>
          </a:xfrm>
          <a:custGeom>
            <a:avLst/>
            <a:gdLst>
              <a:gd name="T0" fmla="*/ 2147483646 w 116"/>
              <a:gd name="T1" fmla="*/ 2147483646 h 35"/>
              <a:gd name="T2" fmla="*/ 0 w 116"/>
              <a:gd name="T3" fmla="*/ 2147483646 h 35"/>
              <a:gd name="T4" fmla="*/ 0 w 116"/>
              <a:gd name="T5" fmla="*/ 0 h 35"/>
              <a:gd name="T6" fmla="*/ 2147483646 w 116"/>
              <a:gd name="T7" fmla="*/ 0 h 35"/>
              <a:gd name="T8" fmla="*/ 2147483646 w 116"/>
              <a:gd name="T9" fmla="*/ 2147483646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35">
                <a:moveTo>
                  <a:pt x="115" y="34"/>
                </a:moveTo>
                <a:lnTo>
                  <a:pt x="0" y="34"/>
                </a:lnTo>
                <a:lnTo>
                  <a:pt x="0" y="0"/>
                </a:lnTo>
                <a:lnTo>
                  <a:pt x="115" y="0"/>
                </a:lnTo>
                <a:lnTo>
                  <a:pt x="115" y="3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4" name="Line 88">
            <a:extLst>
              <a:ext uri="{FF2B5EF4-FFF2-40B4-BE49-F238E27FC236}">
                <a16:creationId xmlns:a16="http://schemas.microsoft.com/office/drawing/2014/main" id="{B05ECD85-F1C5-E14D-94BD-50E629ACB4C2}"/>
              </a:ext>
            </a:extLst>
          </p:cNvPr>
          <p:cNvSpPr>
            <a:spLocks noChangeShapeType="1"/>
          </p:cNvSpPr>
          <p:nvPr/>
        </p:nvSpPr>
        <p:spPr bwMode="auto">
          <a:xfrm>
            <a:off x="8177213" y="5381625"/>
            <a:ext cx="238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65" name="Freeform 89">
            <a:extLst>
              <a:ext uri="{FF2B5EF4-FFF2-40B4-BE49-F238E27FC236}">
                <a16:creationId xmlns:a16="http://schemas.microsoft.com/office/drawing/2014/main" id="{EE38C136-5AFF-8046-BF29-4AB9B436EC0B}"/>
              </a:ext>
            </a:extLst>
          </p:cNvPr>
          <p:cNvSpPr>
            <a:spLocks/>
          </p:cNvSpPr>
          <p:nvPr/>
        </p:nvSpPr>
        <p:spPr bwMode="auto">
          <a:xfrm>
            <a:off x="8078788" y="5167313"/>
            <a:ext cx="192087" cy="241300"/>
          </a:xfrm>
          <a:custGeom>
            <a:avLst/>
            <a:gdLst>
              <a:gd name="T0" fmla="*/ 0 w 121"/>
              <a:gd name="T1" fmla="*/ 0 h 152"/>
              <a:gd name="T2" fmla="*/ 2147483646 w 121"/>
              <a:gd name="T3" fmla="*/ 0 h 152"/>
              <a:gd name="T4" fmla="*/ 2147483646 w 121"/>
              <a:gd name="T5" fmla="*/ 2147483646 h 152"/>
              <a:gd name="T6" fmla="*/ 0 w 121"/>
              <a:gd name="T7" fmla="*/ 2147483646 h 152"/>
              <a:gd name="T8" fmla="*/ 0 w 121"/>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52">
                <a:moveTo>
                  <a:pt x="0" y="0"/>
                </a:moveTo>
                <a:lnTo>
                  <a:pt x="120" y="0"/>
                </a:lnTo>
                <a:lnTo>
                  <a:pt x="120" y="151"/>
                </a:lnTo>
                <a:lnTo>
                  <a:pt x="0" y="151"/>
                </a:lnTo>
                <a:lnTo>
                  <a:pt x="0" y="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6" name="Freeform 90">
            <a:extLst>
              <a:ext uri="{FF2B5EF4-FFF2-40B4-BE49-F238E27FC236}">
                <a16:creationId xmlns:a16="http://schemas.microsoft.com/office/drawing/2014/main" id="{4112F19E-AF19-2349-A503-EEA19C2A746C}"/>
              </a:ext>
            </a:extLst>
          </p:cNvPr>
          <p:cNvSpPr>
            <a:spLocks/>
          </p:cNvSpPr>
          <p:nvPr/>
        </p:nvSpPr>
        <p:spPr bwMode="auto">
          <a:xfrm>
            <a:off x="8102600" y="5233988"/>
            <a:ext cx="153988" cy="69850"/>
          </a:xfrm>
          <a:custGeom>
            <a:avLst/>
            <a:gdLst>
              <a:gd name="T0" fmla="*/ 0 w 97"/>
              <a:gd name="T1" fmla="*/ 2147483646 h 44"/>
              <a:gd name="T2" fmla="*/ 2147483646 w 97"/>
              <a:gd name="T3" fmla="*/ 2147483646 h 44"/>
              <a:gd name="T4" fmla="*/ 2147483646 w 97"/>
              <a:gd name="T5" fmla="*/ 0 h 44"/>
              <a:gd name="T6" fmla="*/ 0 w 97"/>
              <a:gd name="T7" fmla="*/ 0 h 44"/>
              <a:gd name="T8" fmla="*/ 0 w 97"/>
              <a:gd name="T9" fmla="*/ 214748364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44">
                <a:moveTo>
                  <a:pt x="0" y="43"/>
                </a:moveTo>
                <a:lnTo>
                  <a:pt x="96" y="43"/>
                </a:lnTo>
                <a:lnTo>
                  <a:pt x="96" y="0"/>
                </a:lnTo>
                <a:lnTo>
                  <a:pt x="0" y="0"/>
                </a:lnTo>
                <a:lnTo>
                  <a:pt x="0" y="43"/>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7" name="Freeform 91">
            <a:extLst>
              <a:ext uri="{FF2B5EF4-FFF2-40B4-BE49-F238E27FC236}">
                <a16:creationId xmlns:a16="http://schemas.microsoft.com/office/drawing/2014/main" id="{B1B3874B-AE5E-7544-9235-D4AF5BE880AC}"/>
              </a:ext>
            </a:extLst>
          </p:cNvPr>
          <p:cNvSpPr>
            <a:spLocks/>
          </p:cNvSpPr>
          <p:nvPr/>
        </p:nvSpPr>
        <p:spPr bwMode="auto">
          <a:xfrm>
            <a:off x="8085138" y="5172075"/>
            <a:ext cx="182562" cy="38100"/>
          </a:xfrm>
          <a:custGeom>
            <a:avLst/>
            <a:gdLst>
              <a:gd name="T0" fmla="*/ 0 w 115"/>
              <a:gd name="T1" fmla="*/ 0 h 24"/>
              <a:gd name="T2" fmla="*/ 2147483646 w 115"/>
              <a:gd name="T3" fmla="*/ 0 h 24"/>
              <a:gd name="T4" fmla="*/ 2147483646 w 115"/>
              <a:gd name="T5" fmla="*/ 2147483646 h 24"/>
              <a:gd name="T6" fmla="*/ 0 w 115"/>
              <a:gd name="T7" fmla="*/ 2147483646 h 24"/>
              <a:gd name="T8" fmla="*/ 0 w 11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24">
                <a:moveTo>
                  <a:pt x="0" y="0"/>
                </a:moveTo>
                <a:lnTo>
                  <a:pt x="114" y="0"/>
                </a:lnTo>
                <a:lnTo>
                  <a:pt x="114" y="23"/>
                </a:lnTo>
                <a:lnTo>
                  <a:pt x="0" y="23"/>
                </a:lnTo>
                <a:lnTo>
                  <a:pt x="0" y="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8" name="Freeform 92">
            <a:extLst>
              <a:ext uri="{FF2B5EF4-FFF2-40B4-BE49-F238E27FC236}">
                <a16:creationId xmlns:a16="http://schemas.microsoft.com/office/drawing/2014/main" id="{05B2C193-9E66-6844-94E8-931BF39B3F44}"/>
              </a:ext>
            </a:extLst>
          </p:cNvPr>
          <p:cNvSpPr>
            <a:spLocks/>
          </p:cNvSpPr>
          <p:nvPr/>
        </p:nvSpPr>
        <p:spPr bwMode="auto">
          <a:xfrm>
            <a:off x="8088313" y="5321300"/>
            <a:ext cx="179387" cy="39688"/>
          </a:xfrm>
          <a:custGeom>
            <a:avLst/>
            <a:gdLst>
              <a:gd name="T0" fmla="*/ 0 w 113"/>
              <a:gd name="T1" fmla="*/ 2147483646 h 25"/>
              <a:gd name="T2" fmla="*/ 2147483646 w 113"/>
              <a:gd name="T3" fmla="*/ 2147483646 h 25"/>
              <a:gd name="T4" fmla="*/ 2147483646 w 113"/>
              <a:gd name="T5" fmla="*/ 0 h 25"/>
              <a:gd name="T6" fmla="*/ 0 w 113"/>
              <a:gd name="T7" fmla="*/ 0 h 25"/>
              <a:gd name="T8" fmla="*/ 0 w 113"/>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25">
                <a:moveTo>
                  <a:pt x="0" y="24"/>
                </a:moveTo>
                <a:lnTo>
                  <a:pt x="112" y="24"/>
                </a:lnTo>
                <a:lnTo>
                  <a:pt x="112" y="0"/>
                </a:lnTo>
                <a:lnTo>
                  <a:pt x="0" y="0"/>
                </a:lnTo>
                <a:lnTo>
                  <a:pt x="0" y="24"/>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9" name="Line 93">
            <a:extLst>
              <a:ext uri="{FF2B5EF4-FFF2-40B4-BE49-F238E27FC236}">
                <a16:creationId xmlns:a16="http://schemas.microsoft.com/office/drawing/2014/main" id="{0189BD9C-76DC-3E4F-93C9-F7559C44E2F1}"/>
              </a:ext>
            </a:extLst>
          </p:cNvPr>
          <p:cNvSpPr>
            <a:spLocks noChangeShapeType="1"/>
          </p:cNvSpPr>
          <p:nvPr/>
        </p:nvSpPr>
        <p:spPr bwMode="auto">
          <a:xfrm>
            <a:off x="8166100" y="5189538"/>
            <a:ext cx="2698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70" name="Line 94">
            <a:extLst>
              <a:ext uri="{FF2B5EF4-FFF2-40B4-BE49-F238E27FC236}">
                <a16:creationId xmlns:a16="http://schemas.microsoft.com/office/drawing/2014/main" id="{BAB603FF-23B0-644A-96AB-F58625C1981C}"/>
              </a:ext>
            </a:extLst>
          </p:cNvPr>
          <p:cNvSpPr>
            <a:spLocks noChangeShapeType="1"/>
          </p:cNvSpPr>
          <p:nvPr/>
        </p:nvSpPr>
        <p:spPr bwMode="auto">
          <a:xfrm>
            <a:off x="8172450" y="5338763"/>
            <a:ext cx="206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71" name="Freeform 95">
            <a:extLst>
              <a:ext uri="{FF2B5EF4-FFF2-40B4-BE49-F238E27FC236}">
                <a16:creationId xmlns:a16="http://schemas.microsoft.com/office/drawing/2014/main" id="{39F97720-E2D3-9E4E-80D9-D9519D08B8CD}"/>
              </a:ext>
            </a:extLst>
          </p:cNvPr>
          <p:cNvSpPr>
            <a:spLocks/>
          </p:cNvSpPr>
          <p:nvPr/>
        </p:nvSpPr>
        <p:spPr bwMode="auto">
          <a:xfrm>
            <a:off x="8089900" y="5365750"/>
            <a:ext cx="180975" cy="36513"/>
          </a:xfrm>
          <a:custGeom>
            <a:avLst/>
            <a:gdLst>
              <a:gd name="T0" fmla="*/ 0 w 114"/>
              <a:gd name="T1" fmla="*/ 2147483646 h 23"/>
              <a:gd name="T2" fmla="*/ 2147483646 w 114"/>
              <a:gd name="T3" fmla="*/ 2147483646 h 23"/>
              <a:gd name="T4" fmla="*/ 2147483646 w 114"/>
              <a:gd name="T5" fmla="*/ 0 h 23"/>
              <a:gd name="T6" fmla="*/ 0 w 114"/>
              <a:gd name="T7" fmla="*/ 0 h 23"/>
              <a:gd name="T8" fmla="*/ 0 w 114"/>
              <a:gd name="T9" fmla="*/ 2147483646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3">
                <a:moveTo>
                  <a:pt x="0" y="22"/>
                </a:moveTo>
                <a:lnTo>
                  <a:pt x="113" y="22"/>
                </a:lnTo>
                <a:lnTo>
                  <a:pt x="113" y="0"/>
                </a:lnTo>
                <a:lnTo>
                  <a:pt x="0" y="0"/>
                </a:lnTo>
                <a:lnTo>
                  <a:pt x="0" y="22"/>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2" name="Line 96">
            <a:extLst>
              <a:ext uri="{FF2B5EF4-FFF2-40B4-BE49-F238E27FC236}">
                <a16:creationId xmlns:a16="http://schemas.microsoft.com/office/drawing/2014/main" id="{5346578F-E5F7-F346-89C8-96B0830391DB}"/>
              </a:ext>
            </a:extLst>
          </p:cNvPr>
          <p:cNvSpPr>
            <a:spLocks noChangeShapeType="1"/>
          </p:cNvSpPr>
          <p:nvPr/>
        </p:nvSpPr>
        <p:spPr bwMode="auto">
          <a:xfrm>
            <a:off x="8175625" y="5383213"/>
            <a:ext cx="285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73" name="Freeform 97">
            <a:extLst>
              <a:ext uri="{FF2B5EF4-FFF2-40B4-BE49-F238E27FC236}">
                <a16:creationId xmlns:a16="http://schemas.microsoft.com/office/drawing/2014/main" id="{E3717AAF-DC34-1B47-B1FA-39324915B292}"/>
              </a:ext>
            </a:extLst>
          </p:cNvPr>
          <p:cNvSpPr>
            <a:spLocks/>
          </p:cNvSpPr>
          <p:nvPr/>
        </p:nvSpPr>
        <p:spPr bwMode="auto">
          <a:xfrm>
            <a:off x="6969125" y="4899025"/>
            <a:ext cx="220663" cy="501650"/>
          </a:xfrm>
          <a:custGeom>
            <a:avLst/>
            <a:gdLst>
              <a:gd name="T0" fmla="*/ 2147483646 w 139"/>
              <a:gd name="T1" fmla="*/ 2147483646 h 316"/>
              <a:gd name="T2" fmla="*/ 0 w 139"/>
              <a:gd name="T3" fmla="*/ 2147483646 h 316"/>
              <a:gd name="T4" fmla="*/ 0 w 139"/>
              <a:gd name="T5" fmla="*/ 0 h 316"/>
              <a:gd name="T6" fmla="*/ 2147483646 w 139"/>
              <a:gd name="T7" fmla="*/ 0 h 316"/>
              <a:gd name="T8" fmla="*/ 2147483646 w 139"/>
              <a:gd name="T9" fmla="*/ 2147483646 h 3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316">
                <a:moveTo>
                  <a:pt x="138" y="315"/>
                </a:moveTo>
                <a:lnTo>
                  <a:pt x="0" y="315"/>
                </a:lnTo>
                <a:lnTo>
                  <a:pt x="0" y="0"/>
                </a:lnTo>
                <a:lnTo>
                  <a:pt x="138" y="0"/>
                </a:lnTo>
                <a:lnTo>
                  <a:pt x="138" y="315"/>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4" name="Freeform 98">
            <a:extLst>
              <a:ext uri="{FF2B5EF4-FFF2-40B4-BE49-F238E27FC236}">
                <a16:creationId xmlns:a16="http://schemas.microsoft.com/office/drawing/2014/main" id="{3C926AC2-354B-8C47-B608-C976E448E7AA}"/>
              </a:ext>
            </a:extLst>
          </p:cNvPr>
          <p:cNvSpPr>
            <a:spLocks/>
          </p:cNvSpPr>
          <p:nvPr/>
        </p:nvSpPr>
        <p:spPr bwMode="auto">
          <a:xfrm>
            <a:off x="6973888" y="5257800"/>
            <a:ext cx="215900" cy="30163"/>
          </a:xfrm>
          <a:custGeom>
            <a:avLst/>
            <a:gdLst>
              <a:gd name="T0" fmla="*/ 0 w 136"/>
              <a:gd name="T1" fmla="*/ 2147483646 h 19"/>
              <a:gd name="T2" fmla="*/ 2147483646 w 136"/>
              <a:gd name="T3" fmla="*/ 2147483646 h 19"/>
              <a:gd name="T4" fmla="*/ 2147483646 w 136"/>
              <a:gd name="T5" fmla="*/ 0 h 19"/>
              <a:gd name="T6" fmla="*/ 0 w 136"/>
              <a:gd name="T7" fmla="*/ 0 h 19"/>
              <a:gd name="T8" fmla="*/ 0 w 136"/>
              <a:gd name="T9" fmla="*/ 214748364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9">
                <a:moveTo>
                  <a:pt x="0" y="18"/>
                </a:moveTo>
                <a:lnTo>
                  <a:pt x="135" y="18"/>
                </a:lnTo>
                <a:lnTo>
                  <a:pt x="135" y="0"/>
                </a:lnTo>
                <a:lnTo>
                  <a:pt x="0" y="0"/>
                </a:lnTo>
                <a:lnTo>
                  <a:pt x="0" y="18"/>
                </a:lnTo>
              </a:path>
            </a:pathLst>
          </a:custGeom>
          <a:solidFill>
            <a:srgbClr val="5D5D5D"/>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5" name="Freeform 99">
            <a:extLst>
              <a:ext uri="{FF2B5EF4-FFF2-40B4-BE49-F238E27FC236}">
                <a16:creationId xmlns:a16="http://schemas.microsoft.com/office/drawing/2014/main" id="{9CDEF9D1-8BC9-C542-9F31-32EA61377343}"/>
              </a:ext>
            </a:extLst>
          </p:cNvPr>
          <p:cNvSpPr>
            <a:spLocks/>
          </p:cNvSpPr>
          <p:nvPr/>
        </p:nvSpPr>
        <p:spPr bwMode="auto">
          <a:xfrm>
            <a:off x="6975475" y="5095875"/>
            <a:ext cx="209550" cy="79375"/>
          </a:xfrm>
          <a:custGeom>
            <a:avLst/>
            <a:gdLst>
              <a:gd name="T0" fmla="*/ 0 w 132"/>
              <a:gd name="T1" fmla="*/ 0 h 50"/>
              <a:gd name="T2" fmla="*/ 2147483646 w 132"/>
              <a:gd name="T3" fmla="*/ 0 h 50"/>
              <a:gd name="T4" fmla="*/ 2147483646 w 132"/>
              <a:gd name="T5" fmla="*/ 2147483646 h 50"/>
              <a:gd name="T6" fmla="*/ 0 w 132"/>
              <a:gd name="T7" fmla="*/ 2147483646 h 50"/>
              <a:gd name="T8" fmla="*/ 0 w 132"/>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50">
                <a:moveTo>
                  <a:pt x="0" y="0"/>
                </a:moveTo>
                <a:lnTo>
                  <a:pt x="131" y="0"/>
                </a:lnTo>
                <a:lnTo>
                  <a:pt x="131" y="49"/>
                </a:lnTo>
                <a:lnTo>
                  <a:pt x="0" y="49"/>
                </a:lnTo>
                <a:lnTo>
                  <a:pt x="0" y="0"/>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6" name="Freeform 100">
            <a:extLst>
              <a:ext uri="{FF2B5EF4-FFF2-40B4-BE49-F238E27FC236}">
                <a16:creationId xmlns:a16="http://schemas.microsoft.com/office/drawing/2014/main" id="{1039FA19-1F46-E94D-BB74-16513318EF61}"/>
              </a:ext>
            </a:extLst>
          </p:cNvPr>
          <p:cNvSpPr>
            <a:spLocks/>
          </p:cNvSpPr>
          <p:nvPr/>
        </p:nvSpPr>
        <p:spPr bwMode="auto">
          <a:xfrm>
            <a:off x="6986588" y="4913313"/>
            <a:ext cx="61912" cy="58737"/>
          </a:xfrm>
          <a:custGeom>
            <a:avLst/>
            <a:gdLst>
              <a:gd name="T0" fmla="*/ 0 w 39"/>
              <a:gd name="T1" fmla="*/ 2147483646 h 37"/>
              <a:gd name="T2" fmla="*/ 2147483646 w 39"/>
              <a:gd name="T3" fmla="*/ 2147483646 h 37"/>
              <a:gd name="T4" fmla="*/ 2147483646 w 39"/>
              <a:gd name="T5" fmla="*/ 0 h 37"/>
              <a:gd name="T6" fmla="*/ 0 w 39"/>
              <a:gd name="T7" fmla="*/ 0 h 37"/>
              <a:gd name="T8" fmla="*/ 0 w 39"/>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7">
                <a:moveTo>
                  <a:pt x="0" y="36"/>
                </a:moveTo>
                <a:lnTo>
                  <a:pt x="38" y="36"/>
                </a:lnTo>
                <a:lnTo>
                  <a:pt x="38" y="0"/>
                </a:lnTo>
                <a:lnTo>
                  <a:pt x="0" y="0"/>
                </a:lnTo>
                <a:lnTo>
                  <a:pt x="0" y="36"/>
                </a:lnTo>
              </a:path>
            </a:pathLst>
          </a:custGeom>
          <a:solidFill>
            <a:srgbClr val="04D66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7" name="Freeform 101">
            <a:extLst>
              <a:ext uri="{FF2B5EF4-FFF2-40B4-BE49-F238E27FC236}">
                <a16:creationId xmlns:a16="http://schemas.microsoft.com/office/drawing/2014/main" id="{AF8C19EE-20BD-654A-BD9B-DF027E283DCC}"/>
              </a:ext>
            </a:extLst>
          </p:cNvPr>
          <p:cNvSpPr>
            <a:spLocks/>
          </p:cNvSpPr>
          <p:nvPr/>
        </p:nvSpPr>
        <p:spPr bwMode="auto">
          <a:xfrm>
            <a:off x="7072313" y="4926013"/>
            <a:ext cx="80962" cy="19050"/>
          </a:xfrm>
          <a:custGeom>
            <a:avLst/>
            <a:gdLst>
              <a:gd name="T0" fmla="*/ 0 w 51"/>
              <a:gd name="T1" fmla="*/ 0 h 12"/>
              <a:gd name="T2" fmla="*/ 2147483646 w 51"/>
              <a:gd name="T3" fmla="*/ 0 h 12"/>
              <a:gd name="T4" fmla="*/ 2147483646 w 51"/>
              <a:gd name="T5" fmla="*/ 2147483646 h 12"/>
              <a:gd name="T6" fmla="*/ 0 w 51"/>
              <a:gd name="T7" fmla="*/ 2147483646 h 12"/>
              <a:gd name="T8" fmla="*/ 0 w 51"/>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12">
                <a:moveTo>
                  <a:pt x="0" y="0"/>
                </a:moveTo>
                <a:lnTo>
                  <a:pt x="50" y="0"/>
                </a:lnTo>
                <a:lnTo>
                  <a:pt x="50" y="11"/>
                </a:lnTo>
                <a:lnTo>
                  <a:pt x="0" y="11"/>
                </a:lnTo>
                <a:lnTo>
                  <a:pt x="0" y="0"/>
                </a:lnTo>
              </a:path>
            </a:pathLst>
          </a:custGeom>
          <a:solidFill>
            <a:srgbClr val="A8A8A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8" name="Freeform 102">
            <a:extLst>
              <a:ext uri="{FF2B5EF4-FFF2-40B4-BE49-F238E27FC236}">
                <a16:creationId xmlns:a16="http://schemas.microsoft.com/office/drawing/2014/main" id="{3C832E18-71B0-B641-8191-077A6C1A2168}"/>
              </a:ext>
            </a:extLst>
          </p:cNvPr>
          <p:cNvSpPr>
            <a:spLocks/>
          </p:cNvSpPr>
          <p:nvPr/>
        </p:nvSpPr>
        <p:spPr bwMode="auto">
          <a:xfrm>
            <a:off x="6996113" y="5313363"/>
            <a:ext cx="23812" cy="65087"/>
          </a:xfrm>
          <a:custGeom>
            <a:avLst/>
            <a:gdLst>
              <a:gd name="T0" fmla="*/ 0 w 15"/>
              <a:gd name="T1" fmla="*/ 2147483646 h 41"/>
              <a:gd name="T2" fmla="*/ 2147483646 w 15"/>
              <a:gd name="T3" fmla="*/ 2147483646 h 41"/>
              <a:gd name="T4" fmla="*/ 2147483646 w 15"/>
              <a:gd name="T5" fmla="*/ 0 h 41"/>
              <a:gd name="T6" fmla="*/ 0 w 15"/>
              <a:gd name="T7" fmla="*/ 0 h 41"/>
              <a:gd name="T8" fmla="*/ 0 w 15"/>
              <a:gd name="T9" fmla="*/ 2147483646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41">
                <a:moveTo>
                  <a:pt x="0" y="40"/>
                </a:moveTo>
                <a:lnTo>
                  <a:pt x="14" y="40"/>
                </a:lnTo>
                <a:lnTo>
                  <a:pt x="14" y="0"/>
                </a:lnTo>
                <a:lnTo>
                  <a:pt x="0" y="0"/>
                </a:lnTo>
                <a:lnTo>
                  <a:pt x="0" y="40"/>
                </a:lnTo>
              </a:path>
            </a:pathLst>
          </a:custGeom>
          <a:solidFill>
            <a:srgbClr val="293F5D"/>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9" name="Freeform 103">
            <a:extLst>
              <a:ext uri="{FF2B5EF4-FFF2-40B4-BE49-F238E27FC236}">
                <a16:creationId xmlns:a16="http://schemas.microsoft.com/office/drawing/2014/main" id="{97BAD1F0-310B-7D45-89A5-7E37B9468522}"/>
              </a:ext>
            </a:extLst>
          </p:cNvPr>
          <p:cNvSpPr>
            <a:spLocks/>
          </p:cNvSpPr>
          <p:nvPr/>
        </p:nvSpPr>
        <p:spPr bwMode="auto">
          <a:xfrm>
            <a:off x="7023100" y="5313363"/>
            <a:ext cx="23813" cy="65087"/>
          </a:xfrm>
          <a:custGeom>
            <a:avLst/>
            <a:gdLst>
              <a:gd name="T0" fmla="*/ 0 w 15"/>
              <a:gd name="T1" fmla="*/ 2147483646 h 41"/>
              <a:gd name="T2" fmla="*/ 2147483646 w 15"/>
              <a:gd name="T3" fmla="*/ 2147483646 h 41"/>
              <a:gd name="T4" fmla="*/ 2147483646 w 15"/>
              <a:gd name="T5" fmla="*/ 0 h 41"/>
              <a:gd name="T6" fmla="*/ 0 w 15"/>
              <a:gd name="T7" fmla="*/ 0 h 41"/>
              <a:gd name="T8" fmla="*/ 0 w 15"/>
              <a:gd name="T9" fmla="*/ 2147483646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41">
                <a:moveTo>
                  <a:pt x="0" y="40"/>
                </a:moveTo>
                <a:lnTo>
                  <a:pt x="14" y="40"/>
                </a:lnTo>
                <a:lnTo>
                  <a:pt x="14" y="0"/>
                </a:lnTo>
                <a:lnTo>
                  <a:pt x="0" y="0"/>
                </a:lnTo>
                <a:lnTo>
                  <a:pt x="0" y="40"/>
                </a:lnTo>
              </a:path>
            </a:pathLst>
          </a:custGeom>
          <a:solidFill>
            <a:srgbClr val="293F5D"/>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0" name="Freeform 104">
            <a:extLst>
              <a:ext uri="{FF2B5EF4-FFF2-40B4-BE49-F238E27FC236}">
                <a16:creationId xmlns:a16="http://schemas.microsoft.com/office/drawing/2014/main" id="{AE823336-BC97-584B-BE7E-C0C2649CA2C6}"/>
              </a:ext>
            </a:extLst>
          </p:cNvPr>
          <p:cNvSpPr>
            <a:spLocks/>
          </p:cNvSpPr>
          <p:nvPr/>
        </p:nvSpPr>
        <p:spPr bwMode="auto">
          <a:xfrm>
            <a:off x="7140575" y="5356225"/>
            <a:ext cx="20638" cy="19050"/>
          </a:xfrm>
          <a:custGeom>
            <a:avLst/>
            <a:gdLst>
              <a:gd name="T0" fmla="*/ 0 w 13"/>
              <a:gd name="T1" fmla="*/ 2147483646 h 12"/>
              <a:gd name="T2" fmla="*/ 2147483646 w 13"/>
              <a:gd name="T3" fmla="*/ 2147483646 h 12"/>
              <a:gd name="T4" fmla="*/ 2147483646 w 13"/>
              <a:gd name="T5" fmla="*/ 0 h 12"/>
              <a:gd name="T6" fmla="*/ 0 w 13"/>
              <a:gd name="T7" fmla="*/ 0 h 12"/>
              <a:gd name="T8" fmla="*/ 0 w 13"/>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0" y="11"/>
                </a:moveTo>
                <a:lnTo>
                  <a:pt x="12" y="11"/>
                </a:lnTo>
                <a:lnTo>
                  <a:pt x="12" y="0"/>
                </a:lnTo>
                <a:lnTo>
                  <a:pt x="0" y="0"/>
                </a:lnTo>
                <a:lnTo>
                  <a:pt x="0" y="11"/>
                </a:lnTo>
              </a:path>
            </a:pathLst>
          </a:custGeom>
          <a:solidFill>
            <a:srgbClr val="FF393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1" name="Freeform 105">
            <a:extLst>
              <a:ext uri="{FF2B5EF4-FFF2-40B4-BE49-F238E27FC236}">
                <a16:creationId xmlns:a16="http://schemas.microsoft.com/office/drawing/2014/main" id="{4606E3D9-4B38-4843-8556-9387AB00667C}"/>
              </a:ext>
            </a:extLst>
          </p:cNvPr>
          <p:cNvSpPr>
            <a:spLocks/>
          </p:cNvSpPr>
          <p:nvPr/>
        </p:nvSpPr>
        <p:spPr bwMode="auto">
          <a:xfrm>
            <a:off x="6997700" y="5126038"/>
            <a:ext cx="11113" cy="9525"/>
          </a:xfrm>
          <a:custGeom>
            <a:avLst/>
            <a:gdLst>
              <a:gd name="T0" fmla="*/ 0 w 7"/>
              <a:gd name="T1" fmla="*/ 2147483646 h 6"/>
              <a:gd name="T2" fmla="*/ 2147483646 w 7"/>
              <a:gd name="T3" fmla="*/ 2147483646 h 6"/>
              <a:gd name="T4" fmla="*/ 2147483646 w 7"/>
              <a:gd name="T5" fmla="*/ 0 h 6"/>
              <a:gd name="T6" fmla="*/ 0 w 7"/>
              <a:gd name="T7" fmla="*/ 0 h 6"/>
              <a:gd name="T8" fmla="*/ 0 w 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0" y="5"/>
                </a:moveTo>
                <a:lnTo>
                  <a:pt x="6" y="5"/>
                </a:lnTo>
                <a:lnTo>
                  <a:pt x="6" y="0"/>
                </a:lnTo>
                <a:lnTo>
                  <a:pt x="0" y="0"/>
                </a:lnTo>
                <a:lnTo>
                  <a:pt x="0" y="5"/>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2" name="Freeform 106">
            <a:extLst>
              <a:ext uri="{FF2B5EF4-FFF2-40B4-BE49-F238E27FC236}">
                <a16:creationId xmlns:a16="http://schemas.microsoft.com/office/drawing/2014/main" id="{4A7C4C3C-FAF1-E941-BF5E-F08189278B5C}"/>
              </a:ext>
            </a:extLst>
          </p:cNvPr>
          <p:cNvSpPr>
            <a:spLocks/>
          </p:cNvSpPr>
          <p:nvPr/>
        </p:nvSpPr>
        <p:spPr bwMode="auto">
          <a:xfrm>
            <a:off x="7035800" y="5126038"/>
            <a:ext cx="11113" cy="9525"/>
          </a:xfrm>
          <a:custGeom>
            <a:avLst/>
            <a:gdLst>
              <a:gd name="T0" fmla="*/ 0 w 7"/>
              <a:gd name="T1" fmla="*/ 2147483646 h 6"/>
              <a:gd name="T2" fmla="*/ 2147483646 w 7"/>
              <a:gd name="T3" fmla="*/ 2147483646 h 6"/>
              <a:gd name="T4" fmla="*/ 2147483646 w 7"/>
              <a:gd name="T5" fmla="*/ 0 h 6"/>
              <a:gd name="T6" fmla="*/ 0 w 7"/>
              <a:gd name="T7" fmla="*/ 0 h 6"/>
              <a:gd name="T8" fmla="*/ 0 w 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0" y="5"/>
                </a:moveTo>
                <a:lnTo>
                  <a:pt x="6" y="5"/>
                </a:lnTo>
                <a:lnTo>
                  <a:pt x="6" y="0"/>
                </a:lnTo>
                <a:lnTo>
                  <a:pt x="0" y="0"/>
                </a:lnTo>
                <a:lnTo>
                  <a:pt x="0" y="5"/>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3" name="Freeform 107">
            <a:extLst>
              <a:ext uri="{FF2B5EF4-FFF2-40B4-BE49-F238E27FC236}">
                <a16:creationId xmlns:a16="http://schemas.microsoft.com/office/drawing/2014/main" id="{6ABD41A9-6A34-3E40-B950-93F4A4BB92B4}"/>
              </a:ext>
            </a:extLst>
          </p:cNvPr>
          <p:cNvSpPr>
            <a:spLocks/>
          </p:cNvSpPr>
          <p:nvPr/>
        </p:nvSpPr>
        <p:spPr bwMode="auto">
          <a:xfrm>
            <a:off x="7073900" y="5126038"/>
            <a:ext cx="11113" cy="9525"/>
          </a:xfrm>
          <a:custGeom>
            <a:avLst/>
            <a:gdLst>
              <a:gd name="T0" fmla="*/ 0 w 7"/>
              <a:gd name="T1" fmla="*/ 2147483646 h 6"/>
              <a:gd name="T2" fmla="*/ 2147483646 w 7"/>
              <a:gd name="T3" fmla="*/ 2147483646 h 6"/>
              <a:gd name="T4" fmla="*/ 2147483646 w 7"/>
              <a:gd name="T5" fmla="*/ 0 h 6"/>
              <a:gd name="T6" fmla="*/ 0 w 7"/>
              <a:gd name="T7" fmla="*/ 0 h 6"/>
              <a:gd name="T8" fmla="*/ 0 w 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0" y="5"/>
                </a:moveTo>
                <a:lnTo>
                  <a:pt x="6" y="5"/>
                </a:lnTo>
                <a:lnTo>
                  <a:pt x="6" y="0"/>
                </a:lnTo>
                <a:lnTo>
                  <a:pt x="0" y="0"/>
                </a:lnTo>
                <a:lnTo>
                  <a:pt x="0" y="5"/>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4" name="Freeform 108">
            <a:extLst>
              <a:ext uri="{FF2B5EF4-FFF2-40B4-BE49-F238E27FC236}">
                <a16:creationId xmlns:a16="http://schemas.microsoft.com/office/drawing/2014/main" id="{65A169AD-5E92-8D46-A47A-CD9FDD06C479}"/>
              </a:ext>
            </a:extLst>
          </p:cNvPr>
          <p:cNvSpPr>
            <a:spLocks/>
          </p:cNvSpPr>
          <p:nvPr/>
        </p:nvSpPr>
        <p:spPr bwMode="auto">
          <a:xfrm>
            <a:off x="7112000" y="5126038"/>
            <a:ext cx="11113" cy="9525"/>
          </a:xfrm>
          <a:custGeom>
            <a:avLst/>
            <a:gdLst>
              <a:gd name="T0" fmla="*/ 0 w 7"/>
              <a:gd name="T1" fmla="*/ 2147483646 h 6"/>
              <a:gd name="T2" fmla="*/ 2147483646 w 7"/>
              <a:gd name="T3" fmla="*/ 2147483646 h 6"/>
              <a:gd name="T4" fmla="*/ 2147483646 w 7"/>
              <a:gd name="T5" fmla="*/ 0 h 6"/>
              <a:gd name="T6" fmla="*/ 0 w 7"/>
              <a:gd name="T7" fmla="*/ 0 h 6"/>
              <a:gd name="T8" fmla="*/ 0 w 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0" y="5"/>
                </a:moveTo>
                <a:lnTo>
                  <a:pt x="6" y="5"/>
                </a:lnTo>
                <a:lnTo>
                  <a:pt x="6" y="0"/>
                </a:lnTo>
                <a:lnTo>
                  <a:pt x="0" y="0"/>
                </a:lnTo>
                <a:lnTo>
                  <a:pt x="0" y="5"/>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5" name="Freeform 109">
            <a:extLst>
              <a:ext uri="{FF2B5EF4-FFF2-40B4-BE49-F238E27FC236}">
                <a16:creationId xmlns:a16="http://schemas.microsoft.com/office/drawing/2014/main" id="{6475E63A-A4BD-F043-957B-75D3C83CD75D}"/>
              </a:ext>
            </a:extLst>
          </p:cNvPr>
          <p:cNvSpPr>
            <a:spLocks/>
          </p:cNvSpPr>
          <p:nvPr/>
        </p:nvSpPr>
        <p:spPr bwMode="auto">
          <a:xfrm>
            <a:off x="7150100" y="5126038"/>
            <a:ext cx="11113" cy="9525"/>
          </a:xfrm>
          <a:custGeom>
            <a:avLst/>
            <a:gdLst>
              <a:gd name="T0" fmla="*/ 0 w 7"/>
              <a:gd name="T1" fmla="*/ 2147483646 h 6"/>
              <a:gd name="T2" fmla="*/ 2147483646 w 7"/>
              <a:gd name="T3" fmla="*/ 2147483646 h 6"/>
              <a:gd name="T4" fmla="*/ 2147483646 w 7"/>
              <a:gd name="T5" fmla="*/ 0 h 6"/>
              <a:gd name="T6" fmla="*/ 0 w 7"/>
              <a:gd name="T7" fmla="*/ 0 h 6"/>
              <a:gd name="T8" fmla="*/ 0 w 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0" y="5"/>
                </a:moveTo>
                <a:lnTo>
                  <a:pt x="6" y="5"/>
                </a:lnTo>
                <a:lnTo>
                  <a:pt x="6" y="0"/>
                </a:lnTo>
                <a:lnTo>
                  <a:pt x="0" y="0"/>
                </a:lnTo>
                <a:lnTo>
                  <a:pt x="0" y="5"/>
                </a:lnTo>
              </a:path>
            </a:pathLst>
          </a:custGeom>
          <a:solidFill>
            <a:srgbClr val="7878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6" name="Freeform 110">
            <a:extLst>
              <a:ext uri="{FF2B5EF4-FFF2-40B4-BE49-F238E27FC236}">
                <a16:creationId xmlns:a16="http://schemas.microsoft.com/office/drawing/2014/main" id="{92A16C52-BB12-2746-849E-F6BA2703F988}"/>
              </a:ext>
            </a:extLst>
          </p:cNvPr>
          <p:cNvSpPr>
            <a:spLocks/>
          </p:cNvSpPr>
          <p:nvPr/>
        </p:nvSpPr>
        <p:spPr bwMode="auto">
          <a:xfrm>
            <a:off x="6977063" y="5016500"/>
            <a:ext cx="30162" cy="73025"/>
          </a:xfrm>
          <a:custGeom>
            <a:avLst/>
            <a:gdLst>
              <a:gd name="T0" fmla="*/ 0 w 19"/>
              <a:gd name="T1" fmla="*/ 0 h 46"/>
              <a:gd name="T2" fmla="*/ 2147483646 w 19"/>
              <a:gd name="T3" fmla="*/ 0 h 46"/>
              <a:gd name="T4" fmla="*/ 2147483646 w 19"/>
              <a:gd name="T5" fmla="*/ 2147483646 h 46"/>
              <a:gd name="T6" fmla="*/ 0 w 19"/>
              <a:gd name="T7" fmla="*/ 2147483646 h 46"/>
              <a:gd name="T8" fmla="*/ 0 w 19"/>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46">
                <a:moveTo>
                  <a:pt x="0" y="0"/>
                </a:moveTo>
                <a:lnTo>
                  <a:pt x="18" y="0"/>
                </a:lnTo>
                <a:lnTo>
                  <a:pt x="18" y="45"/>
                </a:lnTo>
                <a:lnTo>
                  <a:pt x="0" y="45"/>
                </a:lnTo>
                <a:lnTo>
                  <a:pt x="0" y="0"/>
                </a:lnTo>
              </a:path>
            </a:pathLst>
          </a:custGeom>
          <a:solidFill>
            <a:srgbClr val="A8A8A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7" name="Freeform 111">
            <a:extLst>
              <a:ext uri="{FF2B5EF4-FFF2-40B4-BE49-F238E27FC236}">
                <a16:creationId xmlns:a16="http://schemas.microsoft.com/office/drawing/2014/main" id="{391F1D21-3CB7-5E41-BE0C-7E7787C19282}"/>
              </a:ext>
            </a:extLst>
          </p:cNvPr>
          <p:cNvSpPr>
            <a:spLocks/>
          </p:cNvSpPr>
          <p:nvPr/>
        </p:nvSpPr>
        <p:spPr bwMode="auto">
          <a:xfrm>
            <a:off x="7021513" y="5016500"/>
            <a:ext cx="26987" cy="73025"/>
          </a:xfrm>
          <a:custGeom>
            <a:avLst/>
            <a:gdLst>
              <a:gd name="T0" fmla="*/ 0 w 17"/>
              <a:gd name="T1" fmla="*/ 0 h 46"/>
              <a:gd name="T2" fmla="*/ 2147483646 w 17"/>
              <a:gd name="T3" fmla="*/ 0 h 46"/>
              <a:gd name="T4" fmla="*/ 2147483646 w 17"/>
              <a:gd name="T5" fmla="*/ 2147483646 h 46"/>
              <a:gd name="T6" fmla="*/ 0 w 17"/>
              <a:gd name="T7" fmla="*/ 2147483646 h 46"/>
              <a:gd name="T8" fmla="*/ 0 w 17"/>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6">
                <a:moveTo>
                  <a:pt x="0" y="0"/>
                </a:moveTo>
                <a:lnTo>
                  <a:pt x="16" y="0"/>
                </a:lnTo>
                <a:lnTo>
                  <a:pt x="16" y="45"/>
                </a:lnTo>
                <a:lnTo>
                  <a:pt x="0" y="45"/>
                </a:lnTo>
                <a:lnTo>
                  <a:pt x="0" y="0"/>
                </a:lnTo>
              </a:path>
            </a:pathLst>
          </a:custGeom>
          <a:solidFill>
            <a:srgbClr val="A8A8A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8" name="Freeform 112">
            <a:extLst>
              <a:ext uri="{FF2B5EF4-FFF2-40B4-BE49-F238E27FC236}">
                <a16:creationId xmlns:a16="http://schemas.microsoft.com/office/drawing/2014/main" id="{26D6CC49-A640-B04C-8A36-56DB26E3D78A}"/>
              </a:ext>
            </a:extLst>
          </p:cNvPr>
          <p:cNvSpPr>
            <a:spLocks/>
          </p:cNvSpPr>
          <p:nvPr/>
        </p:nvSpPr>
        <p:spPr bwMode="auto">
          <a:xfrm>
            <a:off x="7064375" y="5016500"/>
            <a:ext cx="28575" cy="73025"/>
          </a:xfrm>
          <a:custGeom>
            <a:avLst/>
            <a:gdLst>
              <a:gd name="T0" fmla="*/ 0 w 18"/>
              <a:gd name="T1" fmla="*/ 0 h 46"/>
              <a:gd name="T2" fmla="*/ 2147483646 w 18"/>
              <a:gd name="T3" fmla="*/ 0 h 46"/>
              <a:gd name="T4" fmla="*/ 2147483646 w 18"/>
              <a:gd name="T5" fmla="*/ 2147483646 h 46"/>
              <a:gd name="T6" fmla="*/ 0 w 18"/>
              <a:gd name="T7" fmla="*/ 2147483646 h 46"/>
              <a:gd name="T8" fmla="*/ 0 w 18"/>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46">
                <a:moveTo>
                  <a:pt x="0" y="0"/>
                </a:moveTo>
                <a:lnTo>
                  <a:pt x="17" y="0"/>
                </a:lnTo>
                <a:lnTo>
                  <a:pt x="17" y="45"/>
                </a:lnTo>
                <a:lnTo>
                  <a:pt x="0" y="45"/>
                </a:lnTo>
                <a:lnTo>
                  <a:pt x="0" y="0"/>
                </a:lnTo>
              </a:path>
            </a:pathLst>
          </a:custGeom>
          <a:solidFill>
            <a:srgbClr val="A8A8A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9" name="Freeform 113">
            <a:extLst>
              <a:ext uri="{FF2B5EF4-FFF2-40B4-BE49-F238E27FC236}">
                <a16:creationId xmlns:a16="http://schemas.microsoft.com/office/drawing/2014/main" id="{1F998274-A206-5247-90F1-DA92DC27862E}"/>
              </a:ext>
            </a:extLst>
          </p:cNvPr>
          <p:cNvSpPr>
            <a:spLocks/>
          </p:cNvSpPr>
          <p:nvPr/>
        </p:nvSpPr>
        <p:spPr bwMode="auto">
          <a:xfrm>
            <a:off x="7112000" y="5016500"/>
            <a:ext cx="28575" cy="73025"/>
          </a:xfrm>
          <a:custGeom>
            <a:avLst/>
            <a:gdLst>
              <a:gd name="T0" fmla="*/ 0 w 18"/>
              <a:gd name="T1" fmla="*/ 0 h 46"/>
              <a:gd name="T2" fmla="*/ 2147483646 w 18"/>
              <a:gd name="T3" fmla="*/ 0 h 46"/>
              <a:gd name="T4" fmla="*/ 2147483646 w 18"/>
              <a:gd name="T5" fmla="*/ 2147483646 h 46"/>
              <a:gd name="T6" fmla="*/ 0 w 18"/>
              <a:gd name="T7" fmla="*/ 2147483646 h 46"/>
              <a:gd name="T8" fmla="*/ 0 w 18"/>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46">
                <a:moveTo>
                  <a:pt x="0" y="0"/>
                </a:moveTo>
                <a:lnTo>
                  <a:pt x="17" y="0"/>
                </a:lnTo>
                <a:lnTo>
                  <a:pt x="17" y="45"/>
                </a:lnTo>
                <a:lnTo>
                  <a:pt x="0" y="45"/>
                </a:lnTo>
                <a:lnTo>
                  <a:pt x="0" y="0"/>
                </a:lnTo>
              </a:path>
            </a:pathLst>
          </a:custGeom>
          <a:solidFill>
            <a:srgbClr val="A8A8A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0" name="Freeform 114">
            <a:extLst>
              <a:ext uri="{FF2B5EF4-FFF2-40B4-BE49-F238E27FC236}">
                <a16:creationId xmlns:a16="http://schemas.microsoft.com/office/drawing/2014/main" id="{9D70DA86-53BF-9E45-B26B-77C436E0F05F}"/>
              </a:ext>
            </a:extLst>
          </p:cNvPr>
          <p:cNvSpPr>
            <a:spLocks/>
          </p:cNvSpPr>
          <p:nvPr/>
        </p:nvSpPr>
        <p:spPr bwMode="auto">
          <a:xfrm>
            <a:off x="7158038" y="5016500"/>
            <a:ext cx="26987" cy="73025"/>
          </a:xfrm>
          <a:custGeom>
            <a:avLst/>
            <a:gdLst>
              <a:gd name="T0" fmla="*/ 0 w 17"/>
              <a:gd name="T1" fmla="*/ 0 h 46"/>
              <a:gd name="T2" fmla="*/ 2147483646 w 17"/>
              <a:gd name="T3" fmla="*/ 0 h 46"/>
              <a:gd name="T4" fmla="*/ 2147483646 w 17"/>
              <a:gd name="T5" fmla="*/ 2147483646 h 46"/>
              <a:gd name="T6" fmla="*/ 0 w 17"/>
              <a:gd name="T7" fmla="*/ 2147483646 h 46"/>
              <a:gd name="T8" fmla="*/ 0 w 17"/>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6">
                <a:moveTo>
                  <a:pt x="0" y="0"/>
                </a:moveTo>
                <a:lnTo>
                  <a:pt x="16" y="0"/>
                </a:lnTo>
                <a:lnTo>
                  <a:pt x="16" y="45"/>
                </a:lnTo>
                <a:lnTo>
                  <a:pt x="0" y="45"/>
                </a:lnTo>
                <a:lnTo>
                  <a:pt x="0" y="0"/>
                </a:lnTo>
              </a:path>
            </a:pathLst>
          </a:custGeom>
          <a:solidFill>
            <a:srgbClr val="A8A8A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1" name="Freeform 115">
            <a:extLst>
              <a:ext uri="{FF2B5EF4-FFF2-40B4-BE49-F238E27FC236}">
                <a16:creationId xmlns:a16="http://schemas.microsoft.com/office/drawing/2014/main" id="{CDF9E846-51B2-F04A-9551-F7CCEC0C95A2}"/>
              </a:ext>
            </a:extLst>
          </p:cNvPr>
          <p:cNvSpPr>
            <a:spLocks/>
          </p:cNvSpPr>
          <p:nvPr/>
        </p:nvSpPr>
        <p:spPr bwMode="auto">
          <a:xfrm>
            <a:off x="7219950" y="5146675"/>
            <a:ext cx="1082675" cy="26988"/>
          </a:xfrm>
          <a:custGeom>
            <a:avLst/>
            <a:gdLst>
              <a:gd name="T0" fmla="*/ 0 w 682"/>
              <a:gd name="T1" fmla="*/ 2147483646 h 17"/>
              <a:gd name="T2" fmla="*/ 2147483646 w 682"/>
              <a:gd name="T3" fmla="*/ 2147483646 h 17"/>
              <a:gd name="T4" fmla="*/ 2147483646 w 682"/>
              <a:gd name="T5" fmla="*/ 0 h 17"/>
              <a:gd name="T6" fmla="*/ 0 w 682"/>
              <a:gd name="T7" fmla="*/ 0 h 17"/>
              <a:gd name="T8" fmla="*/ 0 w 682"/>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2" h="17">
                <a:moveTo>
                  <a:pt x="0" y="15"/>
                </a:moveTo>
                <a:lnTo>
                  <a:pt x="681" y="16"/>
                </a:lnTo>
                <a:lnTo>
                  <a:pt x="681" y="0"/>
                </a:lnTo>
                <a:lnTo>
                  <a:pt x="0" y="0"/>
                </a:lnTo>
                <a:lnTo>
                  <a:pt x="0" y="15"/>
                </a:lnTo>
              </a:path>
            </a:pathLst>
          </a:custGeom>
          <a:solidFill>
            <a:srgbClr val="C1C1C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2" name="Freeform 116">
            <a:extLst>
              <a:ext uri="{FF2B5EF4-FFF2-40B4-BE49-F238E27FC236}">
                <a16:creationId xmlns:a16="http://schemas.microsoft.com/office/drawing/2014/main" id="{8B7558E0-D88C-2C4A-B189-3B9132D24B68}"/>
              </a:ext>
            </a:extLst>
          </p:cNvPr>
          <p:cNvSpPr>
            <a:spLocks/>
          </p:cNvSpPr>
          <p:nvPr/>
        </p:nvSpPr>
        <p:spPr bwMode="auto">
          <a:xfrm>
            <a:off x="7529513" y="5070475"/>
            <a:ext cx="769937" cy="76200"/>
          </a:xfrm>
          <a:custGeom>
            <a:avLst/>
            <a:gdLst>
              <a:gd name="T0" fmla="*/ 0 w 485"/>
              <a:gd name="T1" fmla="*/ 2147483646 h 48"/>
              <a:gd name="T2" fmla="*/ 2147483646 w 485"/>
              <a:gd name="T3" fmla="*/ 2147483646 h 48"/>
              <a:gd name="T4" fmla="*/ 2147483646 w 485"/>
              <a:gd name="T5" fmla="*/ 0 h 48"/>
              <a:gd name="T6" fmla="*/ 0 w 485"/>
              <a:gd name="T7" fmla="*/ 0 h 48"/>
              <a:gd name="T8" fmla="*/ 0 w 485"/>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5" h="48">
                <a:moveTo>
                  <a:pt x="0" y="47"/>
                </a:moveTo>
                <a:lnTo>
                  <a:pt x="484" y="47"/>
                </a:lnTo>
                <a:lnTo>
                  <a:pt x="484" y="0"/>
                </a:lnTo>
                <a:lnTo>
                  <a:pt x="0" y="0"/>
                </a:lnTo>
                <a:lnTo>
                  <a:pt x="0" y="47"/>
                </a:lnTo>
              </a:path>
            </a:pathLst>
          </a:custGeom>
          <a:solidFill>
            <a:srgbClr val="464646"/>
          </a:solidFill>
          <a:ln w="12700" cap="rnd" cmpd="sng">
            <a:solidFill>
              <a:srgbClr val="90909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3" name="Line 117">
            <a:extLst>
              <a:ext uri="{FF2B5EF4-FFF2-40B4-BE49-F238E27FC236}">
                <a16:creationId xmlns:a16="http://schemas.microsoft.com/office/drawing/2014/main" id="{CC705EF8-3A39-C740-B548-7F3BAAF9B548}"/>
              </a:ext>
            </a:extLst>
          </p:cNvPr>
          <p:cNvSpPr>
            <a:spLocks noChangeShapeType="1"/>
          </p:cNvSpPr>
          <p:nvPr/>
        </p:nvSpPr>
        <p:spPr bwMode="auto">
          <a:xfrm>
            <a:off x="7723188" y="5080000"/>
            <a:ext cx="0" cy="61913"/>
          </a:xfrm>
          <a:prstGeom prst="line">
            <a:avLst/>
          </a:prstGeom>
          <a:noFill/>
          <a:ln w="12700">
            <a:solidFill>
              <a:srgbClr val="90909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94" name="Line 118">
            <a:extLst>
              <a:ext uri="{FF2B5EF4-FFF2-40B4-BE49-F238E27FC236}">
                <a16:creationId xmlns:a16="http://schemas.microsoft.com/office/drawing/2014/main" id="{21D9E186-10FA-D044-A596-8CEBDA80DC6F}"/>
              </a:ext>
            </a:extLst>
          </p:cNvPr>
          <p:cNvSpPr>
            <a:spLocks noChangeShapeType="1"/>
          </p:cNvSpPr>
          <p:nvPr/>
        </p:nvSpPr>
        <p:spPr bwMode="auto">
          <a:xfrm>
            <a:off x="7900988" y="5080000"/>
            <a:ext cx="0" cy="58738"/>
          </a:xfrm>
          <a:prstGeom prst="line">
            <a:avLst/>
          </a:prstGeom>
          <a:noFill/>
          <a:ln w="12700">
            <a:solidFill>
              <a:srgbClr val="90909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95" name="Line 119">
            <a:extLst>
              <a:ext uri="{FF2B5EF4-FFF2-40B4-BE49-F238E27FC236}">
                <a16:creationId xmlns:a16="http://schemas.microsoft.com/office/drawing/2014/main" id="{8115FEDC-B8E7-6044-9462-8EBC7EF11AA9}"/>
              </a:ext>
            </a:extLst>
          </p:cNvPr>
          <p:cNvSpPr>
            <a:spLocks noChangeShapeType="1"/>
          </p:cNvSpPr>
          <p:nvPr/>
        </p:nvSpPr>
        <p:spPr bwMode="auto">
          <a:xfrm>
            <a:off x="8088313" y="5080000"/>
            <a:ext cx="0" cy="58738"/>
          </a:xfrm>
          <a:prstGeom prst="line">
            <a:avLst/>
          </a:prstGeom>
          <a:noFill/>
          <a:ln w="12700">
            <a:solidFill>
              <a:srgbClr val="90909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96" name="Oval 120">
            <a:extLst>
              <a:ext uri="{FF2B5EF4-FFF2-40B4-BE49-F238E27FC236}">
                <a16:creationId xmlns:a16="http://schemas.microsoft.com/office/drawing/2014/main" id="{A3E7B462-CA01-5345-9E9C-0351C1645FD3}"/>
              </a:ext>
            </a:extLst>
          </p:cNvPr>
          <p:cNvSpPr>
            <a:spLocks noChangeArrowheads="1"/>
          </p:cNvSpPr>
          <p:nvPr/>
        </p:nvSpPr>
        <p:spPr bwMode="auto">
          <a:xfrm>
            <a:off x="7608888" y="5087938"/>
            <a:ext cx="36512" cy="36512"/>
          </a:xfrm>
          <a:prstGeom prst="ellipse">
            <a:avLst/>
          </a:prstGeom>
          <a:solidFill>
            <a:srgbClr val="FFFFFF"/>
          </a:solidFill>
          <a:ln w="12700">
            <a:solidFill>
              <a:srgbClr val="000000"/>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1597" name="Freeform 121">
            <a:extLst>
              <a:ext uri="{FF2B5EF4-FFF2-40B4-BE49-F238E27FC236}">
                <a16:creationId xmlns:a16="http://schemas.microsoft.com/office/drawing/2014/main" id="{7831E61F-4F81-1D41-88AD-853273F8BB50}"/>
              </a:ext>
            </a:extLst>
          </p:cNvPr>
          <p:cNvSpPr>
            <a:spLocks/>
          </p:cNvSpPr>
          <p:nvPr/>
        </p:nvSpPr>
        <p:spPr bwMode="auto">
          <a:xfrm>
            <a:off x="7586663" y="5132388"/>
            <a:ext cx="82550" cy="1587"/>
          </a:xfrm>
          <a:custGeom>
            <a:avLst/>
            <a:gdLst>
              <a:gd name="T0" fmla="*/ 0 w 52"/>
              <a:gd name="T1" fmla="*/ 0 h 1"/>
              <a:gd name="T2" fmla="*/ 2147483646 w 52"/>
              <a:gd name="T3" fmla="*/ 0 h 1"/>
              <a:gd name="T4" fmla="*/ 2147483646 w 52"/>
              <a:gd name="T5" fmla="*/ 0 h 1"/>
              <a:gd name="T6" fmla="*/ 0 w 52"/>
              <a:gd name="T7" fmla="*/ 0 h 1"/>
              <a:gd name="T8" fmla="*/ 0 w 5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1">
                <a:moveTo>
                  <a:pt x="0" y="0"/>
                </a:moveTo>
                <a:lnTo>
                  <a:pt x="51" y="0"/>
                </a:lnTo>
                <a:lnTo>
                  <a:pt x="0" y="0"/>
                </a:lnTo>
              </a:path>
            </a:pathLst>
          </a:custGeom>
          <a:solidFill>
            <a:srgbClr val="46464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8" name="Line 122">
            <a:extLst>
              <a:ext uri="{FF2B5EF4-FFF2-40B4-BE49-F238E27FC236}">
                <a16:creationId xmlns:a16="http://schemas.microsoft.com/office/drawing/2014/main" id="{394AAD84-D948-4D44-889C-03360808398D}"/>
              </a:ext>
            </a:extLst>
          </p:cNvPr>
          <p:cNvSpPr>
            <a:spLocks noChangeShapeType="1"/>
          </p:cNvSpPr>
          <p:nvPr/>
        </p:nvSpPr>
        <p:spPr bwMode="auto">
          <a:xfrm>
            <a:off x="7624763" y="5106988"/>
            <a:ext cx="1587" cy="95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99" name="Oval 123">
            <a:extLst>
              <a:ext uri="{FF2B5EF4-FFF2-40B4-BE49-F238E27FC236}">
                <a16:creationId xmlns:a16="http://schemas.microsoft.com/office/drawing/2014/main" id="{DE978700-2B04-4B42-80CD-59FB2AEF90B7}"/>
              </a:ext>
            </a:extLst>
          </p:cNvPr>
          <p:cNvSpPr>
            <a:spLocks noChangeArrowheads="1"/>
          </p:cNvSpPr>
          <p:nvPr/>
        </p:nvSpPr>
        <p:spPr bwMode="auto">
          <a:xfrm>
            <a:off x="7766050" y="5103813"/>
            <a:ext cx="7938" cy="7937"/>
          </a:xfrm>
          <a:prstGeom prst="ellipse">
            <a:avLst/>
          </a:prstGeom>
          <a:solidFill>
            <a:srgbClr val="FFFFFF"/>
          </a:solidFill>
          <a:ln w="12700">
            <a:solidFill>
              <a:srgbClr val="000000"/>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1600" name="Oval 124">
            <a:extLst>
              <a:ext uri="{FF2B5EF4-FFF2-40B4-BE49-F238E27FC236}">
                <a16:creationId xmlns:a16="http://schemas.microsoft.com/office/drawing/2014/main" id="{504A82CF-D24E-634D-A809-C8C27EA939B6}"/>
              </a:ext>
            </a:extLst>
          </p:cNvPr>
          <p:cNvSpPr>
            <a:spLocks noChangeArrowheads="1"/>
          </p:cNvSpPr>
          <p:nvPr/>
        </p:nvSpPr>
        <p:spPr bwMode="auto">
          <a:xfrm>
            <a:off x="7818438" y="5105400"/>
            <a:ext cx="7937" cy="7938"/>
          </a:xfrm>
          <a:prstGeom prst="ellipse">
            <a:avLst/>
          </a:prstGeom>
          <a:solidFill>
            <a:srgbClr val="FFFFFF"/>
          </a:solidFill>
          <a:ln w="12700">
            <a:solidFill>
              <a:srgbClr val="000000"/>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1601" name="Oval 125">
            <a:extLst>
              <a:ext uri="{FF2B5EF4-FFF2-40B4-BE49-F238E27FC236}">
                <a16:creationId xmlns:a16="http://schemas.microsoft.com/office/drawing/2014/main" id="{B35E18B4-63D1-6A4B-8314-7913006A27AB}"/>
              </a:ext>
            </a:extLst>
          </p:cNvPr>
          <p:cNvSpPr>
            <a:spLocks noChangeArrowheads="1"/>
          </p:cNvSpPr>
          <p:nvPr/>
        </p:nvSpPr>
        <p:spPr bwMode="auto">
          <a:xfrm>
            <a:off x="7861300" y="5103813"/>
            <a:ext cx="7938" cy="7937"/>
          </a:xfrm>
          <a:prstGeom prst="ellipse">
            <a:avLst/>
          </a:prstGeom>
          <a:solidFill>
            <a:srgbClr val="FFFFFF"/>
          </a:solidFill>
          <a:ln w="12700">
            <a:solidFill>
              <a:srgbClr val="000000"/>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1602" name="Oval 126">
            <a:extLst>
              <a:ext uri="{FF2B5EF4-FFF2-40B4-BE49-F238E27FC236}">
                <a16:creationId xmlns:a16="http://schemas.microsoft.com/office/drawing/2014/main" id="{9F2DC281-B918-CF48-ADE0-94EE329A4258}"/>
              </a:ext>
            </a:extLst>
          </p:cNvPr>
          <p:cNvSpPr>
            <a:spLocks noChangeArrowheads="1"/>
          </p:cNvSpPr>
          <p:nvPr/>
        </p:nvSpPr>
        <p:spPr bwMode="auto">
          <a:xfrm>
            <a:off x="7951788" y="5102225"/>
            <a:ext cx="7937" cy="7938"/>
          </a:xfrm>
          <a:prstGeom prst="ellipse">
            <a:avLst/>
          </a:prstGeom>
          <a:solidFill>
            <a:srgbClr val="FFFFFF"/>
          </a:solidFill>
          <a:ln w="12700">
            <a:solidFill>
              <a:srgbClr val="000000"/>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1603" name="Oval 127">
            <a:extLst>
              <a:ext uri="{FF2B5EF4-FFF2-40B4-BE49-F238E27FC236}">
                <a16:creationId xmlns:a16="http://schemas.microsoft.com/office/drawing/2014/main" id="{27943B99-B5F2-9C44-A4CB-4263434C9FAB}"/>
              </a:ext>
            </a:extLst>
          </p:cNvPr>
          <p:cNvSpPr>
            <a:spLocks noChangeArrowheads="1"/>
          </p:cNvSpPr>
          <p:nvPr/>
        </p:nvSpPr>
        <p:spPr bwMode="auto">
          <a:xfrm>
            <a:off x="8037513" y="5102225"/>
            <a:ext cx="7937" cy="7938"/>
          </a:xfrm>
          <a:prstGeom prst="ellipse">
            <a:avLst/>
          </a:prstGeom>
          <a:solidFill>
            <a:srgbClr val="FFFFFF"/>
          </a:solidFill>
          <a:ln w="12700">
            <a:solidFill>
              <a:srgbClr val="000000"/>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1604" name="Freeform 128">
            <a:extLst>
              <a:ext uri="{FF2B5EF4-FFF2-40B4-BE49-F238E27FC236}">
                <a16:creationId xmlns:a16="http://schemas.microsoft.com/office/drawing/2014/main" id="{5C4EF965-1C26-404C-A31B-CCB70D463584}"/>
              </a:ext>
            </a:extLst>
          </p:cNvPr>
          <p:cNvSpPr>
            <a:spLocks/>
          </p:cNvSpPr>
          <p:nvPr/>
        </p:nvSpPr>
        <p:spPr bwMode="auto">
          <a:xfrm>
            <a:off x="8116888" y="5097463"/>
            <a:ext cx="79375" cy="30162"/>
          </a:xfrm>
          <a:custGeom>
            <a:avLst/>
            <a:gdLst>
              <a:gd name="T0" fmla="*/ 0 w 50"/>
              <a:gd name="T1" fmla="*/ 2147483646 h 19"/>
              <a:gd name="T2" fmla="*/ 2147483646 w 50"/>
              <a:gd name="T3" fmla="*/ 2147483646 h 19"/>
              <a:gd name="T4" fmla="*/ 2147483646 w 50"/>
              <a:gd name="T5" fmla="*/ 0 h 19"/>
              <a:gd name="T6" fmla="*/ 0 w 50"/>
              <a:gd name="T7" fmla="*/ 0 h 19"/>
              <a:gd name="T8" fmla="*/ 0 w 50"/>
              <a:gd name="T9" fmla="*/ 214748364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19">
                <a:moveTo>
                  <a:pt x="0" y="18"/>
                </a:moveTo>
                <a:lnTo>
                  <a:pt x="49" y="18"/>
                </a:lnTo>
                <a:lnTo>
                  <a:pt x="49" y="0"/>
                </a:lnTo>
                <a:lnTo>
                  <a:pt x="0" y="0"/>
                </a:lnTo>
                <a:lnTo>
                  <a:pt x="0" y="18"/>
                </a:lnTo>
              </a:path>
            </a:pathLst>
          </a:custGeom>
          <a:solidFill>
            <a:srgbClr val="909090"/>
          </a:solidFill>
          <a:ln w="12700" cap="rnd" cmpd="sng">
            <a:solidFill>
              <a:srgbClr val="C1C1C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5" name="Rectangle 129">
            <a:extLst>
              <a:ext uri="{FF2B5EF4-FFF2-40B4-BE49-F238E27FC236}">
                <a16:creationId xmlns:a16="http://schemas.microsoft.com/office/drawing/2014/main" id="{771F7322-6B34-A048-930C-668348E03276}"/>
              </a:ext>
            </a:extLst>
          </p:cNvPr>
          <p:cNvSpPr>
            <a:spLocks noChangeArrowheads="1"/>
          </p:cNvSpPr>
          <p:nvPr/>
        </p:nvSpPr>
        <p:spPr bwMode="auto">
          <a:xfrm>
            <a:off x="8045450" y="5056188"/>
            <a:ext cx="2190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00" i="1">
                <a:latin typeface="Arial" panose="020B0604020202020204" pitchFamily="34" charset="0"/>
              </a:rPr>
              <a:t>1234</a:t>
            </a:r>
          </a:p>
        </p:txBody>
      </p:sp>
      <p:sp>
        <p:nvSpPr>
          <p:cNvPr id="21606" name="Oval 130">
            <a:extLst>
              <a:ext uri="{FF2B5EF4-FFF2-40B4-BE49-F238E27FC236}">
                <a16:creationId xmlns:a16="http://schemas.microsoft.com/office/drawing/2014/main" id="{8DA4F35E-0CA2-AA44-A5A6-9787693D9007}"/>
              </a:ext>
            </a:extLst>
          </p:cNvPr>
          <p:cNvSpPr>
            <a:spLocks noChangeArrowheads="1"/>
          </p:cNvSpPr>
          <p:nvPr/>
        </p:nvSpPr>
        <p:spPr bwMode="auto">
          <a:xfrm>
            <a:off x="8245475" y="5102225"/>
            <a:ext cx="7938" cy="7938"/>
          </a:xfrm>
          <a:prstGeom prst="ellipse">
            <a:avLst/>
          </a:prstGeom>
          <a:solidFill>
            <a:srgbClr val="FFFFFF"/>
          </a:solidFill>
          <a:ln w="12700">
            <a:solidFill>
              <a:srgbClr val="000000"/>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1607" name="Freeform 131">
            <a:extLst>
              <a:ext uri="{FF2B5EF4-FFF2-40B4-BE49-F238E27FC236}">
                <a16:creationId xmlns:a16="http://schemas.microsoft.com/office/drawing/2014/main" id="{45BFCDDA-49BC-784C-A440-73FBE1B40174}"/>
              </a:ext>
            </a:extLst>
          </p:cNvPr>
          <p:cNvSpPr>
            <a:spLocks/>
          </p:cNvSpPr>
          <p:nvPr/>
        </p:nvSpPr>
        <p:spPr bwMode="auto">
          <a:xfrm>
            <a:off x="7383463" y="5054600"/>
            <a:ext cx="92075" cy="92075"/>
          </a:xfrm>
          <a:custGeom>
            <a:avLst/>
            <a:gdLst>
              <a:gd name="T0" fmla="*/ 0 w 58"/>
              <a:gd name="T1" fmla="*/ 2147483646 h 58"/>
              <a:gd name="T2" fmla="*/ 0 w 58"/>
              <a:gd name="T3" fmla="*/ 0 h 58"/>
              <a:gd name="T4" fmla="*/ 2147483646 w 58"/>
              <a:gd name="T5" fmla="*/ 0 h 58"/>
              <a:gd name="T6" fmla="*/ 2147483646 w 58"/>
              <a:gd name="T7" fmla="*/ 2147483646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8">
                <a:moveTo>
                  <a:pt x="0" y="55"/>
                </a:moveTo>
                <a:lnTo>
                  <a:pt x="0" y="0"/>
                </a:lnTo>
                <a:lnTo>
                  <a:pt x="57" y="0"/>
                </a:lnTo>
                <a:lnTo>
                  <a:pt x="57" y="57"/>
                </a:lnTo>
              </a:path>
            </a:pathLst>
          </a:custGeom>
          <a:noFill/>
          <a:ln w="12700" cap="rnd" cmpd="sng">
            <a:solidFill>
              <a:srgbClr val="C1C1C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 name="Freeform 132">
            <a:extLst>
              <a:ext uri="{FF2B5EF4-FFF2-40B4-BE49-F238E27FC236}">
                <a16:creationId xmlns:a16="http://schemas.microsoft.com/office/drawing/2014/main" id="{6A4EC723-0060-6F4F-A84B-CB62F832B094}"/>
              </a:ext>
            </a:extLst>
          </p:cNvPr>
          <p:cNvSpPr>
            <a:spLocks/>
          </p:cNvSpPr>
          <p:nvPr/>
        </p:nvSpPr>
        <p:spPr bwMode="auto">
          <a:xfrm>
            <a:off x="7292975" y="5084763"/>
            <a:ext cx="20638" cy="11112"/>
          </a:xfrm>
          <a:custGeom>
            <a:avLst/>
            <a:gdLst>
              <a:gd name="T0" fmla="*/ 0 w 13"/>
              <a:gd name="T1" fmla="*/ 2147483646 h 7"/>
              <a:gd name="T2" fmla="*/ 2147483646 w 13"/>
              <a:gd name="T3" fmla="*/ 2147483646 h 7"/>
              <a:gd name="T4" fmla="*/ 2147483646 w 13"/>
              <a:gd name="T5" fmla="*/ 0 h 7"/>
              <a:gd name="T6" fmla="*/ 0 w 13"/>
              <a:gd name="T7" fmla="*/ 0 h 7"/>
              <a:gd name="T8" fmla="*/ 0 w 13"/>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7">
                <a:moveTo>
                  <a:pt x="0" y="6"/>
                </a:moveTo>
                <a:lnTo>
                  <a:pt x="12" y="6"/>
                </a:lnTo>
                <a:lnTo>
                  <a:pt x="12" y="0"/>
                </a:lnTo>
                <a:lnTo>
                  <a:pt x="0" y="0"/>
                </a:lnTo>
                <a:lnTo>
                  <a:pt x="0" y="6"/>
                </a:lnTo>
              </a:path>
            </a:pathLst>
          </a:custGeom>
          <a:solidFill>
            <a:srgbClr val="05FF7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9" name="Freeform 133">
            <a:extLst>
              <a:ext uri="{FF2B5EF4-FFF2-40B4-BE49-F238E27FC236}">
                <a16:creationId xmlns:a16="http://schemas.microsoft.com/office/drawing/2014/main" id="{A6C0B6C7-B187-8141-8B20-B5035B84AE1A}"/>
              </a:ext>
            </a:extLst>
          </p:cNvPr>
          <p:cNvSpPr>
            <a:spLocks/>
          </p:cNvSpPr>
          <p:nvPr/>
        </p:nvSpPr>
        <p:spPr bwMode="auto">
          <a:xfrm>
            <a:off x="7434263" y="5194300"/>
            <a:ext cx="49212" cy="20638"/>
          </a:xfrm>
          <a:custGeom>
            <a:avLst/>
            <a:gdLst>
              <a:gd name="T0" fmla="*/ 0 w 31"/>
              <a:gd name="T1" fmla="*/ 2147483646 h 13"/>
              <a:gd name="T2" fmla="*/ 2147483646 w 31"/>
              <a:gd name="T3" fmla="*/ 2147483646 h 13"/>
              <a:gd name="T4" fmla="*/ 2147483646 w 31"/>
              <a:gd name="T5" fmla="*/ 0 h 13"/>
              <a:gd name="T6" fmla="*/ 0 w 31"/>
              <a:gd name="T7" fmla="*/ 0 h 13"/>
              <a:gd name="T8" fmla="*/ 0 w 31"/>
              <a:gd name="T9" fmla="*/ 214748364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3">
                <a:moveTo>
                  <a:pt x="0" y="12"/>
                </a:moveTo>
                <a:lnTo>
                  <a:pt x="30" y="12"/>
                </a:lnTo>
                <a:lnTo>
                  <a:pt x="30" y="0"/>
                </a:lnTo>
                <a:lnTo>
                  <a:pt x="0" y="0"/>
                </a:lnTo>
                <a:lnTo>
                  <a:pt x="0" y="12"/>
                </a:lnTo>
              </a:path>
            </a:pathLst>
          </a:custGeom>
          <a:solidFill>
            <a:srgbClr val="A8A8A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0" name="Freeform 134">
            <a:extLst>
              <a:ext uri="{FF2B5EF4-FFF2-40B4-BE49-F238E27FC236}">
                <a16:creationId xmlns:a16="http://schemas.microsoft.com/office/drawing/2014/main" id="{E4144D4B-7C92-3341-9B56-338F20B29437}"/>
              </a:ext>
            </a:extLst>
          </p:cNvPr>
          <p:cNvSpPr>
            <a:spLocks/>
          </p:cNvSpPr>
          <p:nvPr/>
        </p:nvSpPr>
        <p:spPr bwMode="auto">
          <a:xfrm>
            <a:off x="7434263" y="5226050"/>
            <a:ext cx="49212" cy="20638"/>
          </a:xfrm>
          <a:custGeom>
            <a:avLst/>
            <a:gdLst>
              <a:gd name="T0" fmla="*/ 0 w 31"/>
              <a:gd name="T1" fmla="*/ 2147483646 h 13"/>
              <a:gd name="T2" fmla="*/ 2147483646 w 31"/>
              <a:gd name="T3" fmla="*/ 2147483646 h 13"/>
              <a:gd name="T4" fmla="*/ 2147483646 w 31"/>
              <a:gd name="T5" fmla="*/ 0 h 13"/>
              <a:gd name="T6" fmla="*/ 0 w 31"/>
              <a:gd name="T7" fmla="*/ 0 h 13"/>
              <a:gd name="T8" fmla="*/ 0 w 31"/>
              <a:gd name="T9" fmla="*/ 214748364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3">
                <a:moveTo>
                  <a:pt x="0" y="12"/>
                </a:moveTo>
                <a:lnTo>
                  <a:pt x="30" y="12"/>
                </a:lnTo>
                <a:lnTo>
                  <a:pt x="30" y="0"/>
                </a:lnTo>
                <a:lnTo>
                  <a:pt x="0" y="0"/>
                </a:lnTo>
                <a:lnTo>
                  <a:pt x="0" y="12"/>
                </a:lnTo>
              </a:path>
            </a:pathLst>
          </a:custGeom>
          <a:solidFill>
            <a:srgbClr val="A8A8A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1" name="Freeform 135">
            <a:extLst>
              <a:ext uri="{FF2B5EF4-FFF2-40B4-BE49-F238E27FC236}">
                <a16:creationId xmlns:a16="http://schemas.microsoft.com/office/drawing/2014/main" id="{07CE80DE-147F-3643-90BC-7A0F7EB57210}"/>
              </a:ext>
            </a:extLst>
          </p:cNvPr>
          <p:cNvSpPr>
            <a:spLocks/>
          </p:cNvSpPr>
          <p:nvPr/>
        </p:nvSpPr>
        <p:spPr bwMode="auto">
          <a:xfrm>
            <a:off x="7434263" y="5259388"/>
            <a:ext cx="49212" cy="20637"/>
          </a:xfrm>
          <a:custGeom>
            <a:avLst/>
            <a:gdLst>
              <a:gd name="T0" fmla="*/ 0 w 31"/>
              <a:gd name="T1" fmla="*/ 2147483646 h 13"/>
              <a:gd name="T2" fmla="*/ 2147483646 w 31"/>
              <a:gd name="T3" fmla="*/ 2147483646 h 13"/>
              <a:gd name="T4" fmla="*/ 2147483646 w 31"/>
              <a:gd name="T5" fmla="*/ 0 h 13"/>
              <a:gd name="T6" fmla="*/ 0 w 31"/>
              <a:gd name="T7" fmla="*/ 0 h 13"/>
              <a:gd name="T8" fmla="*/ 0 w 31"/>
              <a:gd name="T9" fmla="*/ 214748364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3">
                <a:moveTo>
                  <a:pt x="0" y="12"/>
                </a:moveTo>
                <a:lnTo>
                  <a:pt x="30" y="12"/>
                </a:lnTo>
                <a:lnTo>
                  <a:pt x="30" y="0"/>
                </a:lnTo>
                <a:lnTo>
                  <a:pt x="0" y="0"/>
                </a:lnTo>
                <a:lnTo>
                  <a:pt x="0" y="12"/>
                </a:lnTo>
              </a:path>
            </a:pathLst>
          </a:custGeom>
          <a:solidFill>
            <a:srgbClr val="A8A8A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2" name="Rectangle 136">
            <a:extLst>
              <a:ext uri="{FF2B5EF4-FFF2-40B4-BE49-F238E27FC236}">
                <a16:creationId xmlns:a16="http://schemas.microsoft.com/office/drawing/2014/main" id="{7104BD98-184B-DF4E-BB5D-1668CADB5C2E}"/>
              </a:ext>
            </a:extLst>
          </p:cNvPr>
          <p:cNvSpPr>
            <a:spLocks noChangeArrowheads="1"/>
          </p:cNvSpPr>
          <p:nvPr/>
        </p:nvSpPr>
        <p:spPr bwMode="auto">
          <a:xfrm>
            <a:off x="7346950" y="5145088"/>
            <a:ext cx="2190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00" i="1">
                <a:latin typeface="Arial" panose="020B0604020202020204" pitchFamily="34" charset="0"/>
              </a:rPr>
              <a:t>1234</a:t>
            </a:r>
          </a:p>
        </p:txBody>
      </p:sp>
      <p:sp>
        <p:nvSpPr>
          <p:cNvPr id="21613" name="Rectangle 137">
            <a:extLst>
              <a:ext uri="{FF2B5EF4-FFF2-40B4-BE49-F238E27FC236}">
                <a16:creationId xmlns:a16="http://schemas.microsoft.com/office/drawing/2014/main" id="{B4B4A54D-6313-7F44-8F09-3CD9FCA20256}"/>
              </a:ext>
            </a:extLst>
          </p:cNvPr>
          <p:cNvSpPr>
            <a:spLocks noChangeArrowheads="1"/>
          </p:cNvSpPr>
          <p:nvPr/>
        </p:nvSpPr>
        <p:spPr bwMode="auto">
          <a:xfrm>
            <a:off x="7346950" y="5178425"/>
            <a:ext cx="2190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00" i="1">
                <a:latin typeface="Arial" panose="020B0604020202020204" pitchFamily="34" charset="0"/>
              </a:rPr>
              <a:t>1234</a:t>
            </a:r>
          </a:p>
        </p:txBody>
      </p:sp>
      <p:sp>
        <p:nvSpPr>
          <p:cNvPr id="21614" name="Rectangle 138">
            <a:extLst>
              <a:ext uri="{FF2B5EF4-FFF2-40B4-BE49-F238E27FC236}">
                <a16:creationId xmlns:a16="http://schemas.microsoft.com/office/drawing/2014/main" id="{FDC36FEA-3861-7347-8D48-C434C08A8105}"/>
              </a:ext>
            </a:extLst>
          </p:cNvPr>
          <p:cNvSpPr>
            <a:spLocks noChangeArrowheads="1"/>
          </p:cNvSpPr>
          <p:nvPr/>
        </p:nvSpPr>
        <p:spPr bwMode="auto">
          <a:xfrm>
            <a:off x="7346950" y="5211763"/>
            <a:ext cx="2190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00" i="1">
                <a:latin typeface="Arial" panose="020B0604020202020204" pitchFamily="34" charset="0"/>
              </a:rPr>
              <a:t>1234</a:t>
            </a:r>
          </a:p>
        </p:txBody>
      </p:sp>
      <p:sp>
        <p:nvSpPr>
          <p:cNvPr id="21615" name="Line 139">
            <a:extLst>
              <a:ext uri="{FF2B5EF4-FFF2-40B4-BE49-F238E27FC236}">
                <a16:creationId xmlns:a16="http://schemas.microsoft.com/office/drawing/2014/main" id="{0A39830E-481A-F248-BFE6-E717A81A08ED}"/>
              </a:ext>
            </a:extLst>
          </p:cNvPr>
          <p:cNvSpPr>
            <a:spLocks noChangeShapeType="1"/>
          </p:cNvSpPr>
          <p:nvPr/>
        </p:nvSpPr>
        <p:spPr bwMode="auto">
          <a:xfrm>
            <a:off x="7318375" y="5191125"/>
            <a:ext cx="179388" cy="0"/>
          </a:xfrm>
          <a:prstGeom prst="line">
            <a:avLst/>
          </a:prstGeom>
          <a:noFill/>
          <a:ln w="12700">
            <a:solidFill>
              <a:srgbClr val="A8A8A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616" name="Freeform 140">
            <a:extLst>
              <a:ext uri="{FF2B5EF4-FFF2-40B4-BE49-F238E27FC236}">
                <a16:creationId xmlns:a16="http://schemas.microsoft.com/office/drawing/2014/main" id="{A0550E6C-CDC3-5D4C-AC9F-FBEEB476D964}"/>
              </a:ext>
            </a:extLst>
          </p:cNvPr>
          <p:cNvSpPr>
            <a:spLocks/>
          </p:cNvSpPr>
          <p:nvPr/>
        </p:nvSpPr>
        <p:spPr bwMode="auto">
          <a:xfrm>
            <a:off x="7072313" y="4960938"/>
            <a:ext cx="80962" cy="19050"/>
          </a:xfrm>
          <a:custGeom>
            <a:avLst/>
            <a:gdLst>
              <a:gd name="T0" fmla="*/ 0 w 51"/>
              <a:gd name="T1" fmla="*/ 0 h 12"/>
              <a:gd name="T2" fmla="*/ 2147483646 w 51"/>
              <a:gd name="T3" fmla="*/ 0 h 12"/>
              <a:gd name="T4" fmla="*/ 2147483646 w 51"/>
              <a:gd name="T5" fmla="*/ 2147483646 h 12"/>
              <a:gd name="T6" fmla="*/ 0 w 51"/>
              <a:gd name="T7" fmla="*/ 2147483646 h 12"/>
              <a:gd name="T8" fmla="*/ 0 w 51"/>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12">
                <a:moveTo>
                  <a:pt x="0" y="0"/>
                </a:moveTo>
                <a:lnTo>
                  <a:pt x="50" y="0"/>
                </a:lnTo>
                <a:lnTo>
                  <a:pt x="50" y="11"/>
                </a:lnTo>
                <a:lnTo>
                  <a:pt x="0" y="11"/>
                </a:lnTo>
                <a:lnTo>
                  <a:pt x="0" y="0"/>
                </a:lnTo>
              </a:path>
            </a:pathLst>
          </a:custGeom>
          <a:solidFill>
            <a:srgbClr val="A8A8A8"/>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Date Placeholder 2">
            <a:extLst>
              <a:ext uri="{FF2B5EF4-FFF2-40B4-BE49-F238E27FC236}">
                <a16:creationId xmlns:a16="http://schemas.microsoft.com/office/drawing/2014/main" id="{E8050CA8-3DAB-F74F-B2D4-17D1408800C8}"/>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BD5122B-8C54-4E4D-A034-289FA6467EFC}"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95234" name="Footer Placeholder 3">
            <a:extLst>
              <a:ext uri="{FF2B5EF4-FFF2-40B4-BE49-F238E27FC236}">
                <a16:creationId xmlns:a16="http://schemas.microsoft.com/office/drawing/2014/main" id="{412F7896-1C21-FF4A-9485-321B82C49202}"/>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54276" name="Rectangle 2">
            <a:extLst>
              <a:ext uri="{FF2B5EF4-FFF2-40B4-BE49-F238E27FC236}">
                <a16:creationId xmlns:a16="http://schemas.microsoft.com/office/drawing/2014/main" id="{C22D7185-41C3-C443-BB4F-ECC6266804FC}"/>
              </a:ext>
            </a:extLst>
          </p:cNvPr>
          <p:cNvSpPr>
            <a:spLocks noGrp="1" noChangeArrowheads="1"/>
          </p:cNvSpPr>
          <p:nvPr>
            <p:ph type="title"/>
          </p:nvPr>
        </p:nvSpPr>
        <p:spPr>
          <a:xfrm>
            <a:off x="0" y="0"/>
            <a:ext cx="7772400" cy="914400"/>
          </a:xfrm>
          <a:extLst>
            <a:ext uri="{91240B29-F687-4f45-9708-019B960494DF}"/>
          </a:extLst>
        </p:spPr>
        <p:txBody>
          <a:bodyPr lIns="90488" tIns="44450" rIns="90488" bIns="44450"/>
          <a:lstStyle/>
          <a:p>
            <a:pPr>
              <a:defRPr/>
            </a:pPr>
            <a:r>
              <a:rPr lang="en-US" dirty="0">
                <a:solidFill>
                  <a:schemeClr val="tx1"/>
                </a:solidFill>
                <a:cs typeface="+mj-cs"/>
              </a:rPr>
              <a:t>Rapid Detection of  </a:t>
            </a:r>
            <a:r>
              <a:rPr lang="en-US" i="1" dirty="0" err="1">
                <a:solidFill>
                  <a:schemeClr val="tx1"/>
                </a:solidFill>
                <a:cs typeface="+mj-cs"/>
              </a:rPr>
              <a:t>B.anthracis</a:t>
            </a:r>
            <a:endParaRPr lang="en-US" i="1" dirty="0">
              <a:solidFill>
                <a:schemeClr val="tx1"/>
              </a:solidFill>
              <a:cs typeface="+mj-cs"/>
            </a:endParaRPr>
          </a:p>
        </p:txBody>
      </p:sp>
      <p:sp>
        <p:nvSpPr>
          <p:cNvPr id="95236" name="Rectangle 3">
            <a:extLst>
              <a:ext uri="{FF2B5EF4-FFF2-40B4-BE49-F238E27FC236}">
                <a16:creationId xmlns:a16="http://schemas.microsoft.com/office/drawing/2014/main" id="{CB3D7F08-D688-2C49-AB2C-C5B9CCB133CA}"/>
              </a:ext>
            </a:extLst>
          </p:cNvPr>
          <p:cNvSpPr>
            <a:spLocks noChangeArrowheads="1"/>
          </p:cNvSpPr>
          <p:nvPr/>
        </p:nvSpPr>
        <p:spPr bwMode="auto">
          <a:xfrm>
            <a:off x="1052513" y="1433513"/>
            <a:ext cx="1809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a:p>
            <a:endParaRPr lang="en-US" altLang="en-US"/>
          </a:p>
          <a:p>
            <a:pPr latinLnBrk="1"/>
            <a:endParaRPr lang="en-US" altLang="en-US"/>
          </a:p>
        </p:txBody>
      </p:sp>
      <p:sp>
        <p:nvSpPr>
          <p:cNvPr id="95237" name="Rectangle 4">
            <a:extLst>
              <a:ext uri="{FF2B5EF4-FFF2-40B4-BE49-F238E27FC236}">
                <a16:creationId xmlns:a16="http://schemas.microsoft.com/office/drawing/2014/main" id="{A049788B-B24B-0D4C-A612-A734FA7D9843}"/>
              </a:ext>
            </a:extLst>
          </p:cNvPr>
          <p:cNvSpPr>
            <a:spLocks noChangeArrowheads="1"/>
          </p:cNvSpPr>
          <p:nvPr/>
        </p:nvSpPr>
        <p:spPr bwMode="auto">
          <a:xfrm>
            <a:off x="719138" y="1362075"/>
            <a:ext cx="799782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a:t> Gram-positive, aerobic, spore-forming bacillus</a:t>
            </a:r>
          </a:p>
          <a:p>
            <a:endParaRPr lang="en-US" altLang="en-US"/>
          </a:p>
          <a:p>
            <a:pPr>
              <a:buFontTx/>
              <a:buChar char="•"/>
            </a:pPr>
            <a:r>
              <a:rPr lang="en-US" altLang="en-US"/>
              <a:t> Virulence factors:</a:t>
            </a:r>
          </a:p>
          <a:p>
            <a:r>
              <a:rPr lang="en-US" altLang="en-US"/>
              <a:t>	1.  tripartite exotoxin</a:t>
            </a:r>
          </a:p>
          <a:p>
            <a:r>
              <a:rPr lang="en-US" altLang="en-US"/>
              <a:t>		pXO1 plasmid (</a:t>
            </a:r>
            <a:r>
              <a:rPr lang="en-US" altLang="en-US" i="1"/>
              <a:t>cya, lef, pag </a:t>
            </a:r>
            <a:r>
              <a:rPr lang="en-US" altLang="en-US"/>
              <a:t>genes)</a:t>
            </a:r>
          </a:p>
          <a:p>
            <a:r>
              <a:rPr lang="en-US" altLang="en-US"/>
              <a:t>	</a:t>
            </a:r>
          </a:p>
          <a:p>
            <a:r>
              <a:rPr lang="en-US" altLang="en-US"/>
              <a:t>	2.  poly-D-glutamic acid capsule</a:t>
            </a:r>
          </a:p>
          <a:p>
            <a:r>
              <a:rPr lang="en-US" altLang="en-US"/>
              <a:t>		pXO2 plasmid (</a:t>
            </a:r>
            <a:r>
              <a:rPr lang="en-US" altLang="en-US" i="1"/>
              <a:t>capA, capB, capC </a:t>
            </a:r>
            <a:r>
              <a:rPr lang="en-US" altLang="en-US"/>
              <a:t>genes)</a:t>
            </a:r>
          </a:p>
          <a:p>
            <a:endParaRPr lang="en-US" altLang="en-US"/>
          </a:p>
          <a:p>
            <a:pPr>
              <a:buFontTx/>
              <a:buChar char="•"/>
            </a:pPr>
            <a:r>
              <a:rPr lang="en-US" altLang="en-US"/>
              <a:t> Delta strains of </a:t>
            </a:r>
            <a:r>
              <a:rPr lang="en-US" altLang="en-US" i="1"/>
              <a:t>B.anthracis</a:t>
            </a:r>
            <a:r>
              <a:rPr lang="en-US" altLang="en-US"/>
              <a:t> were used (cured of 1 	plasmid)</a:t>
            </a:r>
            <a:endParaRPr lang="en-US" altLang="en-US" sz="22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Date Placeholder 2">
            <a:extLst>
              <a:ext uri="{FF2B5EF4-FFF2-40B4-BE49-F238E27FC236}">
                <a16:creationId xmlns:a16="http://schemas.microsoft.com/office/drawing/2014/main" id="{DB8EF552-1345-0041-BCAE-8650C05BA84D}"/>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6DDF374-D4F4-DC42-8A5E-9E7DD58D2C75}"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97282" name="Footer Placeholder 3">
            <a:extLst>
              <a:ext uri="{FF2B5EF4-FFF2-40B4-BE49-F238E27FC236}">
                <a16:creationId xmlns:a16="http://schemas.microsoft.com/office/drawing/2014/main" id="{E0FAA92B-0A3F-624E-A6A2-86302B282136}"/>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pic>
        <p:nvPicPr>
          <p:cNvPr id="97283" name="Picture 2">
            <a:extLst>
              <a:ext uri="{FF2B5EF4-FFF2-40B4-BE49-F238E27FC236}">
                <a16:creationId xmlns:a16="http://schemas.microsoft.com/office/drawing/2014/main" id="{CA8EBC64-2EA2-1D46-BF3F-6F60F67E860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098550"/>
            <a:ext cx="6889750" cy="3860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7284" name="Rectangle 3">
            <a:extLst>
              <a:ext uri="{FF2B5EF4-FFF2-40B4-BE49-F238E27FC236}">
                <a16:creationId xmlns:a16="http://schemas.microsoft.com/office/drawing/2014/main" id="{F477ED7C-3FFA-EF42-9326-1668676D03E3}"/>
              </a:ext>
            </a:extLst>
          </p:cNvPr>
          <p:cNvSpPr>
            <a:spLocks noChangeArrowheads="1"/>
          </p:cNvSpPr>
          <p:nvPr/>
        </p:nvSpPr>
        <p:spPr bwMode="auto">
          <a:xfrm rot="-5400000">
            <a:off x="448469" y="2301082"/>
            <a:ext cx="8016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solidFill>
                  <a:schemeClr val="accent2"/>
                </a:solidFill>
              </a:rPr>
              <a:t>Count</a:t>
            </a:r>
          </a:p>
        </p:txBody>
      </p:sp>
      <p:sp>
        <p:nvSpPr>
          <p:cNvPr id="97285" name="Rectangle 4">
            <a:extLst>
              <a:ext uri="{FF2B5EF4-FFF2-40B4-BE49-F238E27FC236}">
                <a16:creationId xmlns:a16="http://schemas.microsoft.com/office/drawing/2014/main" id="{9A69C608-1CFE-F74D-BABE-67D234A375FB}"/>
              </a:ext>
            </a:extLst>
          </p:cNvPr>
          <p:cNvSpPr>
            <a:spLocks noChangeArrowheads="1"/>
          </p:cNvSpPr>
          <p:nvPr/>
        </p:nvSpPr>
        <p:spPr bwMode="auto">
          <a:xfrm>
            <a:off x="2314575" y="4953000"/>
            <a:ext cx="850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solidFill>
                  <a:schemeClr val="accent2"/>
                </a:solidFill>
              </a:rPr>
              <a:t>log FS</a:t>
            </a:r>
          </a:p>
        </p:txBody>
      </p:sp>
      <p:sp>
        <p:nvSpPr>
          <p:cNvPr id="97286" name="Rectangle 5">
            <a:extLst>
              <a:ext uri="{FF2B5EF4-FFF2-40B4-BE49-F238E27FC236}">
                <a16:creationId xmlns:a16="http://schemas.microsoft.com/office/drawing/2014/main" id="{47FD028E-81C6-B94F-83AD-B78CD77D22AA}"/>
              </a:ext>
            </a:extLst>
          </p:cNvPr>
          <p:cNvSpPr>
            <a:spLocks noChangeArrowheads="1"/>
          </p:cNvSpPr>
          <p:nvPr/>
        </p:nvSpPr>
        <p:spPr bwMode="auto">
          <a:xfrm>
            <a:off x="5003800" y="4953000"/>
            <a:ext cx="2476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solidFill>
                  <a:schemeClr val="accent2"/>
                </a:solidFill>
              </a:rPr>
              <a:t>log green fluorescence</a:t>
            </a:r>
          </a:p>
        </p:txBody>
      </p:sp>
      <p:sp>
        <p:nvSpPr>
          <p:cNvPr id="97287" name="Rectangle 6">
            <a:extLst>
              <a:ext uri="{FF2B5EF4-FFF2-40B4-BE49-F238E27FC236}">
                <a16:creationId xmlns:a16="http://schemas.microsoft.com/office/drawing/2014/main" id="{D16BC43D-9B79-FE4B-B418-5F1374D14BB8}"/>
              </a:ext>
            </a:extLst>
          </p:cNvPr>
          <p:cNvSpPr>
            <a:spLocks noChangeArrowheads="1"/>
          </p:cNvSpPr>
          <p:nvPr/>
        </p:nvSpPr>
        <p:spPr bwMode="auto">
          <a:xfrm>
            <a:off x="566738" y="5389563"/>
            <a:ext cx="80772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i="1" u="sng"/>
              <a:t>B.anthracis</a:t>
            </a:r>
            <a:r>
              <a:rPr lang="en-US" altLang="en-US" sz="2000"/>
              <a:t> spores stained with FITC labeled anti-</a:t>
            </a:r>
            <a:r>
              <a:rPr lang="en-US" altLang="en-US" sz="2000" i="1" u="sng"/>
              <a:t>B.anthracis</a:t>
            </a:r>
            <a:r>
              <a:rPr lang="en-US" altLang="en-US" sz="2000"/>
              <a:t> polyclonal antibody.  This assay used for detection of spores  in a sample not as a test for viable </a:t>
            </a:r>
            <a:r>
              <a:rPr lang="en-US" altLang="en-US" sz="2000" i="1" u="sng"/>
              <a:t>B.anthracis</a:t>
            </a:r>
            <a:r>
              <a:rPr lang="en-US" altLang="en-US" sz="2000"/>
              <a:t>.</a:t>
            </a:r>
          </a:p>
        </p:txBody>
      </p:sp>
      <p:sp>
        <p:nvSpPr>
          <p:cNvPr id="97288" name="Rectangle 7">
            <a:extLst>
              <a:ext uri="{FF2B5EF4-FFF2-40B4-BE49-F238E27FC236}">
                <a16:creationId xmlns:a16="http://schemas.microsoft.com/office/drawing/2014/main" id="{12E4DFD0-81BE-D748-B1DA-B8B3F708F12B}"/>
              </a:ext>
            </a:extLst>
          </p:cNvPr>
          <p:cNvSpPr>
            <a:spLocks noChangeArrowheads="1"/>
          </p:cNvSpPr>
          <p:nvPr/>
        </p:nvSpPr>
        <p:spPr bwMode="auto">
          <a:xfrm>
            <a:off x="1525588" y="1725613"/>
            <a:ext cx="1279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i="1">
                <a:solidFill>
                  <a:srgbClr val="000000"/>
                </a:solidFill>
              </a:rPr>
              <a:t>B.anthracis</a:t>
            </a:r>
            <a:endParaRPr lang="en-US" altLang="en-US" sz="1800" b="1">
              <a:solidFill>
                <a:srgbClr val="000000"/>
              </a:solidFill>
            </a:endParaRPr>
          </a:p>
          <a:p>
            <a:r>
              <a:rPr lang="en-US" altLang="en-US" sz="1800" b="1">
                <a:solidFill>
                  <a:srgbClr val="000000"/>
                </a:solidFill>
              </a:rPr>
              <a:t>spores</a:t>
            </a:r>
          </a:p>
        </p:txBody>
      </p:sp>
      <p:sp>
        <p:nvSpPr>
          <p:cNvPr id="97289" name="Rectangle 8">
            <a:extLst>
              <a:ext uri="{FF2B5EF4-FFF2-40B4-BE49-F238E27FC236}">
                <a16:creationId xmlns:a16="http://schemas.microsoft.com/office/drawing/2014/main" id="{16FA1188-0F96-D94B-8953-ECA61D8BD816}"/>
              </a:ext>
            </a:extLst>
          </p:cNvPr>
          <p:cNvSpPr>
            <a:spLocks noChangeArrowheads="1"/>
          </p:cNvSpPr>
          <p:nvPr/>
        </p:nvSpPr>
        <p:spPr bwMode="auto">
          <a:xfrm>
            <a:off x="4987925" y="1749425"/>
            <a:ext cx="2390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solidFill>
                  <a:srgbClr val="000000"/>
                </a:solidFill>
              </a:rPr>
              <a:t>positive for </a:t>
            </a:r>
          </a:p>
          <a:p>
            <a:r>
              <a:rPr lang="en-US" altLang="en-US" sz="1800" b="1">
                <a:solidFill>
                  <a:srgbClr val="000000"/>
                </a:solidFill>
              </a:rPr>
              <a:t>anti-</a:t>
            </a:r>
            <a:r>
              <a:rPr lang="en-US" altLang="en-US" sz="1800" b="1" i="1">
                <a:solidFill>
                  <a:srgbClr val="000000"/>
                </a:solidFill>
              </a:rPr>
              <a:t>B.anthracis</a:t>
            </a:r>
            <a:r>
              <a:rPr lang="en-US" altLang="en-US" sz="1800" b="1">
                <a:solidFill>
                  <a:srgbClr val="000000"/>
                </a:solidFill>
              </a:rPr>
              <a:t> PCAb</a:t>
            </a:r>
          </a:p>
        </p:txBody>
      </p:sp>
      <p:sp>
        <p:nvSpPr>
          <p:cNvPr id="97290" name="WordArt 9">
            <a:extLst>
              <a:ext uri="{FF2B5EF4-FFF2-40B4-BE49-F238E27FC236}">
                <a16:creationId xmlns:a16="http://schemas.microsoft.com/office/drawing/2014/main" id="{92DFAC4B-404E-D34E-80FD-7DEBB29653CE}"/>
              </a:ext>
            </a:extLst>
          </p:cNvPr>
          <p:cNvSpPr>
            <a:spLocks noChangeArrowheads="1" noChangeShapeType="1" noTextEdit="1"/>
          </p:cNvSpPr>
          <p:nvPr/>
        </p:nvSpPr>
        <p:spPr bwMode="auto">
          <a:xfrm>
            <a:off x="2782888" y="336550"/>
            <a:ext cx="3705225" cy="874713"/>
          </a:xfrm>
          <a:prstGeom prst="rect">
            <a:avLst/>
          </a:prstGeom>
        </p:spPr>
        <p:txBody>
          <a:bodyPr wrap="none" fromWordArt="1">
            <a:prstTxWarp prst="textCascadeUp">
              <a:avLst>
                <a:gd name="adj" fmla="val 66245"/>
              </a:avLst>
            </a:prstTxWarp>
            <a:scene3d>
              <a:camera prst="legacyPerspectiveFront">
                <a:rot lat="20219989" lon="7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Detection of Spores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Date Placeholder 2">
            <a:extLst>
              <a:ext uri="{FF2B5EF4-FFF2-40B4-BE49-F238E27FC236}">
                <a16:creationId xmlns:a16="http://schemas.microsoft.com/office/drawing/2014/main" id="{B22CED29-7C1B-1547-8711-35D398AD8BD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560C444-77FE-2443-B9EF-6A44E68814A4}"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01378" name="Footer Placeholder 3">
            <a:extLst>
              <a:ext uri="{FF2B5EF4-FFF2-40B4-BE49-F238E27FC236}">
                <a16:creationId xmlns:a16="http://schemas.microsoft.com/office/drawing/2014/main" id="{34F0B96D-A96E-FB45-94D3-E24745027CF3}"/>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57348" name="Rectangle 2">
            <a:extLst>
              <a:ext uri="{FF2B5EF4-FFF2-40B4-BE49-F238E27FC236}">
                <a16:creationId xmlns:a16="http://schemas.microsoft.com/office/drawing/2014/main" id="{75D23C66-EEC5-EE4D-88E2-2121B4FE83E5}"/>
              </a:ext>
            </a:extLst>
          </p:cNvPr>
          <p:cNvSpPr>
            <a:spLocks noGrp="1" noChangeArrowheads="1"/>
          </p:cNvSpPr>
          <p:nvPr>
            <p:ph type="title"/>
          </p:nvPr>
        </p:nvSpPr>
        <p:spPr>
          <a:xfrm>
            <a:off x="304800" y="152400"/>
            <a:ext cx="7910513" cy="658813"/>
          </a:xfrm>
          <a:extLst>
            <a:ext uri="{91240B29-F687-4f45-9708-019B960494DF}"/>
          </a:extLst>
        </p:spPr>
        <p:txBody>
          <a:bodyPr lIns="90488" tIns="44450" rIns="90488" bIns="44450"/>
          <a:lstStyle/>
          <a:p>
            <a:pPr algn="l">
              <a:defRPr/>
            </a:pPr>
            <a:r>
              <a:rPr lang="en-US" sz="2900">
                <a:cs typeface="+mj-cs"/>
              </a:rPr>
              <a:t>Format for Identification of  Viable  </a:t>
            </a:r>
            <a:r>
              <a:rPr lang="en-US" sz="2900" i="1" u="sng">
                <a:cs typeface="+mj-cs"/>
              </a:rPr>
              <a:t>B.anthracis</a:t>
            </a:r>
            <a:endParaRPr lang="en-US" sz="2900" i="1">
              <a:cs typeface="+mj-cs"/>
            </a:endParaRPr>
          </a:p>
        </p:txBody>
      </p:sp>
      <p:sp>
        <p:nvSpPr>
          <p:cNvPr id="101380" name="Rectangle 3">
            <a:extLst>
              <a:ext uri="{FF2B5EF4-FFF2-40B4-BE49-F238E27FC236}">
                <a16:creationId xmlns:a16="http://schemas.microsoft.com/office/drawing/2014/main" id="{F11D8278-FE3C-884F-842D-B538F52A18ED}"/>
              </a:ext>
            </a:extLst>
          </p:cNvPr>
          <p:cNvSpPr>
            <a:spLocks noChangeArrowheads="1"/>
          </p:cNvSpPr>
          <p:nvPr/>
        </p:nvSpPr>
        <p:spPr bwMode="auto">
          <a:xfrm>
            <a:off x="192088" y="1493838"/>
            <a:ext cx="8104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81" name="Rectangle 4">
            <a:extLst>
              <a:ext uri="{FF2B5EF4-FFF2-40B4-BE49-F238E27FC236}">
                <a16:creationId xmlns:a16="http://schemas.microsoft.com/office/drawing/2014/main" id="{872F8880-F1FE-9F4E-9A96-ADE6947BB282}"/>
              </a:ext>
            </a:extLst>
          </p:cNvPr>
          <p:cNvSpPr>
            <a:spLocks noChangeArrowheads="1"/>
          </p:cNvSpPr>
          <p:nvPr/>
        </p:nvSpPr>
        <p:spPr bwMode="auto">
          <a:xfrm>
            <a:off x="1216025" y="2066925"/>
            <a:ext cx="1816100" cy="80645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sz="1600" b="1">
              <a:solidFill>
                <a:srgbClr val="000000"/>
              </a:solidFill>
            </a:endParaRPr>
          </a:p>
          <a:p>
            <a:pPr algn="ctr"/>
            <a:r>
              <a:rPr lang="en-US" altLang="en-US" sz="1600" b="1">
                <a:solidFill>
                  <a:srgbClr val="000000"/>
                </a:solidFill>
              </a:rPr>
              <a:t>HEART INFUSION </a:t>
            </a:r>
          </a:p>
          <a:p>
            <a:pPr algn="ctr"/>
            <a:r>
              <a:rPr lang="en-US" altLang="en-US" sz="1600" b="1">
                <a:solidFill>
                  <a:srgbClr val="000000"/>
                </a:solidFill>
              </a:rPr>
              <a:t>+ AMINO ACIDS</a:t>
            </a:r>
          </a:p>
          <a:p>
            <a:pPr algn="ctr" latinLnBrk="1"/>
            <a:endParaRPr lang="en-US" altLang="en-US" sz="1600" b="1">
              <a:solidFill>
                <a:srgbClr val="000000"/>
              </a:solidFill>
            </a:endParaRPr>
          </a:p>
        </p:txBody>
      </p:sp>
      <p:sp>
        <p:nvSpPr>
          <p:cNvPr id="101382" name="Rectangle 5">
            <a:extLst>
              <a:ext uri="{FF2B5EF4-FFF2-40B4-BE49-F238E27FC236}">
                <a16:creationId xmlns:a16="http://schemas.microsoft.com/office/drawing/2014/main" id="{BD658980-138C-794F-9CCC-525AEF97C545}"/>
              </a:ext>
            </a:extLst>
          </p:cNvPr>
          <p:cNvSpPr>
            <a:spLocks noChangeArrowheads="1"/>
          </p:cNvSpPr>
          <p:nvPr/>
        </p:nvSpPr>
        <p:spPr bwMode="auto">
          <a:xfrm>
            <a:off x="7496175" y="1462088"/>
            <a:ext cx="1225550" cy="5588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b="1">
                <a:solidFill>
                  <a:srgbClr val="000000"/>
                </a:solidFill>
              </a:rPr>
              <a:t>8% Sodium</a:t>
            </a:r>
          </a:p>
          <a:p>
            <a:pPr algn="ctr"/>
            <a:r>
              <a:rPr lang="en-US" altLang="en-US" sz="1600" b="1">
                <a:solidFill>
                  <a:srgbClr val="000000"/>
                </a:solidFill>
              </a:rPr>
              <a:t>Bicarbonate</a:t>
            </a:r>
          </a:p>
        </p:txBody>
      </p:sp>
      <p:sp>
        <p:nvSpPr>
          <p:cNvPr id="101383" name="Rectangle 6">
            <a:extLst>
              <a:ext uri="{FF2B5EF4-FFF2-40B4-BE49-F238E27FC236}">
                <a16:creationId xmlns:a16="http://schemas.microsoft.com/office/drawing/2014/main" id="{FAD68C19-5C34-2446-BC53-65E3464412EB}"/>
              </a:ext>
            </a:extLst>
          </p:cNvPr>
          <p:cNvSpPr>
            <a:spLocks noChangeArrowheads="1"/>
          </p:cNvSpPr>
          <p:nvPr/>
        </p:nvSpPr>
        <p:spPr bwMode="auto">
          <a:xfrm>
            <a:off x="3695700" y="1168400"/>
            <a:ext cx="1343025" cy="3937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b="1">
                <a:solidFill>
                  <a:srgbClr val="000000"/>
                </a:solidFill>
              </a:rPr>
              <a:t>SAMPLE</a:t>
            </a:r>
          </a:p>
        </p:txBody>
      </p:sp>
      <p:sp>
        <p:nvSpPr>
          <p:cNvPr id="101384" name="Rectangle 7">
            <a:extLst>
              <a:ext uri="{FF2B5EF4-FFF2-40B4-BE49-F238E27FC236}">
                <a16:creationId xmlns:a16="http://schemas.microsoft.com/office/drawing/2014/main" id="{71387E1B-FA17-A740-B050-FCB83717FC8E}"/>
              </a:ext>
            </a:extLst>
          </p:cNvPr>
          <p:cNvSpPr>
            <a:spLocks noChangeArrowheads="1"/>
          </p:cNvSpPr>
          <p:nvPr/>
        </p:nvSpPr>
        <p:spPr bwMode="auto">
          <a:xfrm>
            <a:off x="6062663" y="2209800"/>
            <a:ext cx="1816100" cy="80645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b="1">
                <a:solidFill>
                  <a:srgbClr val="000000"/>
                </a:solidFill>
              </a:rPr>
              <a:t>HEART INFUSION </a:t>
            </a:r>
          </a:p>
          <a:p>
            <a:pPr algn="ctr"/>
            <a:r>
              <a:rPr lang="en-US" altLang="en-US" sz="1600" b="1">
                <a:solidFill>
                  <a:srgbClr val="000000"/>
                </a:solidFill>
              </a:rPr>
              <a:t>+ AMINO ACIDS</a:t>
            </a:r>
          </a:p>
          <a:p>
            <a:pPr algn="ctr"/>
            <a:r>
              <a:rPr lang="en-US" altLang="en-US" sz="1600" b="1">
                <a:solidFill>
                  <a:srgbClr val="000000"/>
                </a:solidFill>
              </a:rPr>
              <a:t>+ SERUM</a:t>
            </a:r>
          </a:p>
        </p:txBody>
      </p:sp>
      <p:sp>
        <p:nvSpPr>
          <p:cNvPr id="101385" name="Line 8">
            <a:extLst>
              <a:ext uri="{FF2B5EF4-FFF2-40B4-BE49-F238E27FC236}">
                <a16:creationId xmlns:a16="http://schemas.microsoft.com/office/drawing/2014/main" id="{4D3B34FB-607B-A743-98B7-F67D879F9429}"/>
              </a:ext>
            </a:extLst>
          </p:cNvPr>
          <p:cNvSpPr>
            <a:spLocks noChangeShapeType="1"/>
          </p:cNvSpPr>
          <p:nvPr/>
        </p:nvSpPr>
        <p:spPr bwMode="auto">
          <a:xfrm flipH="1">
            <a:off x="2144713" y="1314450"/>
            <a:ext cx="1441450" cy="6731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386" name="Line 9">
            <a:extLst>
              <a:ext uri="{FF2B5EF4-FFF2-40B4-BE49-F238E27FC236}">
                <a16:creationId xmlns:a16="http://schemas.microsoft.com/office/drawing/2014/main" id="{348802D6-68D8-0845-9949-BD06F51796FA}"/>
              </a:ext>
            </a:extLst>
          </p:cNvPr>
          <p:cNvSpPr>
            <a:spLocks noChangeShapeType="1"/>
          </p:cNvSpPr>
          <p:nvPr/>
        </p:nvSpPr>
        <p:spPr bwMode="auto">
          <a:xfrm>
            <a:off x="4995863" y="1333500"/>
            <a:ext cx="1416050" cy="6731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387" name="Line 10">
            <a:extLst>
              <a:ext uri="{FF2B5EF4-FFF2-40B4-BE49-F238E27FC236}">
                <a16:creationId xmlns:a16="http://schemas.microsoft.com/office/drawing/2014/main" id="{6C9020B2-2E15-FD4F-BF41-DDA905F2E5C1}"/>
              </a:ext>
            </a:extLst>
          </p:cNvPr>
          <p:cNvSpPr>
            <a:spLocks noChangeShapeType="1"/>
          </p:cNvSpPr>
          <p:nvPr/>
        </p:nvSpPr>
        <p:spPr bwMode="auto">
          <a:xfrm flipH="1">
            <a:off x="7078663" y="1698625"/>
            <a:ext cx="377825" cy="307975"/>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388" name="Rectangle 11">
            <a:extLst>
              <a:ext uri="{FF2B5EF4-FFF2-40B4-BE49-F238E27FC236}">
                <a16:creationId xmlns:a16="http://schemas.microsoft.com/office/drawing/2014/main" id="{246D0ADC-6FA7-1044-B2CF-790352691E4E}"/>
              </a:ext>
            </a:extLst>
          </p:cNvPr>
          <p:cNvSpPr>
            <a:spLocks noChangeArrowheads="1"/>
          </p:cNvSpPr>
          <p:nvPr/>
        </p:nvSpPr>
        <p:spPr bwMode="auto">
          <a:xfrm>
            <a:off x="3582988" y="2314575"/>
            <a:ext cx="1374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solidFill>
                  <a:schemeClr val="tx2"/>
                </a:solidFill>
              </a:rPr>
              <a:t>INCUBATE</a:t>
            </a:r>
          </a:p>
          <a:p>
            <a:r>
              <a:rPr lang="en-US" altLang="en-US" sz="1800">
                <a:solidFill>
                  <a:schemeClr val="tx2"/>
                </a:solidFill>
              </a:rPr>
              <a:t>30 min. 37 C</a:t>
            </a:r>
          </a:p>
        </p:txBody>
      </p:sp>
      <p:sp>
        <p:nvSpPr>
          <p:cNvPr id="101389" name="Rectangle 12">
            <a:extLst>
              <a:ext uri="{FF2B5EF4-FFF2-40B4-BE49-F238E27FC236}">
                <a16:creationId xmlns:a16="http://schemas.microsoft.com/office/drawing/2014/main" id="{56CD208B-5B62-DE4F-B800-29D67D820810}"/>
              </a:ext>
            </a:extLst>
          </p:cNvPr>
          <p:cNvSpPr>
            <a:spLocks noChangeArrowheads="1"/>
          </p:cNvSpPr>
          <p:nvPr/>
        </p:nvSpPr>
        <p:spPr bwMode="auto">
          <a:xfrm>
            <a:off x="1033463" y="4381500"/>
            <a:ext cx="1816100" cy="80645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b="1">
                <a:solidFill>
                  <a:srgbClr val="000000"/>
                </a:solidFill>
              </a:rPr>
              <a:t>ADD 6G6-FITC</a:t>
            </a:r>
          </a:p>
          <a:p>
            <a:pPr algn="ctr"/>
            <a:r>
              <a:rPr lang="en-US" altLang="en-US" sz="1600" b="1">
                <a:solidFill>
                  <a:srgbClr val="000000"/>
                </a:solidFill>
              </a:rPr>
              <a:t>MAb CELL WALL</a:t>
            </a:r>
          </a:p>
          <a:p>
            <a:pPr algn="ctr"/>
            <a:endParaRPr lang="en-US" altLang="en-US" sz="1600" b="1">
              <a:solidFill>
                <a:srgbClr val="000000"/>
              </a:solidFill>
            </a:endParaRPr>
          </a:p>
        </p:txBody>
      </p:sp>
      <p:sp>
        <p:nvSpPr>
          <p:cNvPr id="101390" name="Line 13">
            <a:extLst>
              <a:ext uri="{FF2B5EF4-FFF2-40B4-BE49-F238E27FC236}">
                <a16:creationId xmlns:a16="http://schemas.microsoft.com/office/drawing/2014/main" id="{D5526ECF-F580-D840-B7AF-3642FC169CFB}"/>
              </a:ext>
            </a:extLst>
          </p:cNvPr>
          <p:cNvSpPr>
            <a:spLocks noChangeShapeType="1"/>
          </p:cNvSpPr>
          <p:nvPr/>
        </p:nvSpPr>
        <p:spPr bwMode="auto">
          <a:xfrm>
            <a:off x="1865313" y="3124200"/>
            <a:ext cx="0" cy="103505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391" name="Rectangle 14">
            <a:extLst>
              <a:ext uri="{FF2B5EF4-FFF2-40B4-BE49-F238E27FC236}">
                <a16:creationId xmlns:a16="http://schemas.microsoft.com/office/drawing/2014/main" id="{0B112A40-A140-7545-BEA7-457A6DB8F439}"/>
              </a:ext>
            </a:extLst>
          </p:cNvPr>
          <p:cNvSpPr>
            <a:spLocks noChangeArrowheads="1"/>
          </p:cNvSpPr>
          <p:nvPr/>
        </p:nvSpPr>
        <p:spPr bwMode="auto">
          <a:xfrm>
            <a:off x="3582988" y="4448175"/>
            <a:ext cx="1336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solidFill>
                  <a:schemeClr val="tx2"/>
                </a:solidFill>
              </a:rPr>
              <a:t>INCUBATE</a:t>
            </a:r>
          </a:p>
          <a:p>
            <a:r>
              <a:rPr lang="en-US" altLang="en-US" sz="1800">
                <a:solidFill>
                  <a:schemeClr val="tx2"/>
                </a:solidFill>
              </a:rPr>
              <a:t>5 min. 37 C</a:t>
            </a:r>
          </a:p>
        </p:txBody>
      </p:sp>
      <p:sp>
        <p:nvSpPr>
          <p:cNvPr id="101392" name="Rectangle 15">
            <a:extLst>
              <a:ext uri="{FF2B5EF4-FFF2-40B4-BE49-F238E27FC236}">
                <a16:creationId xmlns:a16="http://schemas.microsoft.com/office/drawing/2014/main" id="{507F22A0-3AE7-5348-94F8-62F1A0703FB6}"/>
              </a:ext>
            </a:extLst>
          </p:cNvPr>
          <p:cNvSpPr>
            <a:spLocks noChangeArrowheads="1"/>
          </p:cNvSpPr>
          <p:nvPr/>
        </p:nvSpPr>
        <p:spPr bwMode="auto">
          <a:xfrm>
            <a:off x="6176963" y="4419600"/>
            <a:ext cx="1816100" cy="80645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b="1">
                <a:solidFill>
                  <a:srgbClr val="000000"/>
                </a:solidFill>
              </a:rPr>
              <a:t>ADD FDF1B9-FITC</a:t>
            </a:r>
          </a:p>
          <a:p>
            <a:pPr algn="ctr"/>
            <a:r>
              <a:rPr lang="en-US" altLang="en-US" sz="1600" b="1">
                <a:solidFill>
                  <a:srgbClr val="000000"/>
                </a:solidFill>
              </a:rPr>
              <a:t>MAb CAPSULE</a:t>
            </a:r>
          </a:p>
          <a:p>
            <a:pPr algn="ctr"/>
            <a:endParaRPr lang="en-US" altLang="en-US" sz="1600" b="1">
              <a:solidFill>
                <a:srgbClr val="000000"/>
              </a:solidFill>
            </a:endParaRPr>
          </a:p>
        </p:txBody>
      </p:sp>
      <p:sp>
        <p:nvSpPr>
          <p:cNvPr id="101393" name="Line 16">
            <a:extLst>
              <a:ext uri="{FF2B5EF4-FFF2-40B4-BE49-F238E27FC236}">
                <a16:creationId xmlns:a16="http://schemas.microsoft.com/office/drawing/2014/main" id="{BC4C9EBD-ECE3-534E-BB53-6352FF583318}"/>
              </a:ext>
            </a:extLst>
          </p:cNvPr>
          <p:cNvSpPr>
            <a:spLocks noChangeShapeType="1"/>
          </p:cNvSpPr>
          <p:nvPr/>
        </p:nvSpPr>
        <p:spPr bwMode="auto">
          <a:xfrm>
            <a:off x="6970713" y="3124200"/>
            <a:ext cx="0" cy="11303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394" name="Line 17">
            <a:extLst>
              <a:ext uri="{FF2B5EF4-FFF2-40B4-BE49-F238E27FC236}">
                <a16:creationId xmlns:a16="http://schemas.microsoft.com/office/drawing/2014/main" id="{2E893DF1-6B2C-DE4C-B855-644C78A06358}"/>
              </a:ext>
            </a:extLst>
          </p:cNvPr>
          <p:cNvSpPr>
            <a:spLocks noChangeShapeType="1"/>
          </p:cNvSpPr>
          <p:nvPr/>
        </p:nvSpPr>
        <p:spPr bwMode="auto">
          <a:xfrm>
            <a:off x="1858963" y="5340350"/>
            <a:ext cx="0" cy="5461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395" name="Line 18">
            <a:extLst>
              <a:ext uri="{FF2B5EF4-FFF2-40B4-BE49-F238E27FC236}">
                <a16:creationId xmlns:a16="http://schemas.microsoft.com/office/drawing/2014/main" id="{6F93D13C-9239-3249-876E-FB0E1C6C5DB1}"/>
              </a:ext>
            </a:extLst>
          </p:cNvPr>
          <p:cNvSpPr>
            <a:spLocks noChangeShapeType="1"/>
          </p:cNvSpPr>
          <p:nvPr/>
        </p:nvSpPr>
        <p:spPr bwMode="auto">
          <a:xfrm>
            <a:off x="7027863" y="5429250"/>
            <a:ext cx="0" cy="5715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396" name="Rectangle 19">
            <a:extLst>
              <a:ext uri="{FF2B5EF4-FFF2-40B4-BE49-F238E27FC236}">
                <a16:creationId xmlns:a16="http://schemas.microsoft.com/office/drawing/2014/main" id="{6768C2FD-D7B0-A547-8BF8-34ADDBEE34BB}"/>
              </a:ext>
            </a:extLst>
          </p:cNvPr>
          <p:cNvSpPr>
            <a:spLocks noChangeArrowheads="1"/>
          </p:cNvSpPr>
          <p:nvPr/>
        </p:nvSpPr>
        <p:spPr bwMode="auto">
          <a:xfrm>
            <a:off x="1119188" y="5935663"/>
            <a:ext cx="18367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solidFill>
                  <a:schemeClr val="tx2"/>
                </a:solidFill>
              </a:rPr>
              <a:t>Flow Cytometer</a:t>
            </a:r>
          </a:p>
        </p:txBody>
      </p:sp>
      <p:sp>
        <p:nvSpPr>
          <p:cNvPr id="101397" name="Rectangle 20">
            <a:extLst>
              <a:ext uri="{FF2B5EF4-FFF2-40B4-BE49-F238E27FC236}">
                <a16:creationId xmlns:a16="http://schemas.microsoft.com/office/drawing/2014/main" id="{A748B8F6-42BE-7F4A-A5C6-535F0FD5DAE0}"/>
              </a:ext>
            </a:extLst>
          </p:cNvPr>
          <p:cNvSpPr>
            <a:spLocks noChangeArrowheads="1"/>
          </p:cNvSpPr>
          <p:nvPr/>
        </p:nvSpPr>
        <p:spPr bwMode="auto">
          <a:xfrm>
            <a:off x="6157913" y="5935663"/>
            <a:ext cx="18367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solidFill>
                  <a:schemeClr val="tx2"/>
                </a:solidFill>
              </a:rPr>
              <a:t>Flow Cytometer</a:t>
            </a:r>
          </a:p>
        </p:txBody>
      </p:sp>
      <p:sp>
        <p:nvSpPr>
          <p:cNvPr id="101398" name="WordArt 21">
            <a:extLst>
              <a:ext uri="{FF2B5EF4-FFF2-40B4-BE49-F238E27FC236}">
                <a16:creationId xmlns:a16="http://schemas.microsoft.com/office/drawing/2014/main" id="{1A923F6F-323F-2B47-BBD3-9F77F916928F}"/>
              </a:ext>
            </a:extLst>
          </p:cNvPr>
          <p:cNvSpPr>
            <a:spLocks noChangeArrowheads="1" noChangeShapeType="1" noTextEdit="1"/>
          </p:cNvSpPr>
          <p:nvPr/>
        </p:nvSpPr>
        <p:spPr bwMode="auto">
          <a:xfrm>
            <a:off x="6475413" y="828675"/>
            <a:ext cx="1311275" cy="5159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514"/>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panose="020B0806030902050204" pitchFamily="34" charset="0"/>
              </a:rPr>
              <a:t>Capsule</a:t>
            </a:r>
          </a:p>
        </p:txBody>
      </p:sp>
      <p:sp>
        <p:nvSpPr>
          <p:cNvPr id="101399" name="WordArt 22">
            <a:extLst>
              <a:ext uri="{FF2B5EF4-FFF2-40B4-BE49-F238E27FC236}">
                <a16:creationId xmlns:a16="http://schemas.microsoft.com/office/drawing/2014/main" id="{0E5CAEF1-0787-B442-A76F-A9ABBA541690}"/>
              </a:ext>
            </a:extLst>
          </p:cNvPr>
          <p:cNvSpPr>
            <a:spLocks noChangeArrowheads="1" noChangeShapeType="1" noTextEdit="1"/>
          </p:cNvSpPr>
          <p:nvPr/>
        </p:nvSpPr>
        <p:spPr bwMode="auto">
          <a:xfrm>
            <a:off x="1198563" y="906463"/>
            <a:ext cx="1479550" cy="4556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panose="020B0806030902050204" pitchFamily="34" charset="0"/>
              </a:rPr>
              <a:t>Cell wall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Date Placeholder 1">
            <a:extLst>
              <a:ext uri="{FF2B5EF4-FFF2-40B4-BE49-F238E27FC236}">
                <a16:creationId xmlns:a16="http://schemas.microsoft.com/office/drawing/2014/main" id="{B08A209F-7AF2-3645-9106-69F4B75E5DC9}"/>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12820CF-553A-994D-AB88-2495813F44B8}"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03426" name="Footer Placeholder 2">
            <a:extLst>
              <a:ext uri="{FF2B5EF4-FFF2-40B4-BE49-F238E27FC236}">
                <a16:creationId xmlns:a16="http://schemas.microsoft.com/office/drawing/2014/main" id="{961FAB42-375A-2347-B138-FFF16C096D7B}"/>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103427" name="Rectangle 2">
            <a:extLst>
              <a:ext uri="{FF2B5EF4-FFF2-40B4-BE49-F238E27FC236}">
                <a16:creationId xmlns:a16="http://schemas.microsoft.com/office/drawing/2014/main" id="{3ECD7424-0F75-884F-90D1-46CD4341735B}"/>
              </a:ext>
            </a:extLst>
          </p:cNvPr>
          <p:cNvSpPr>
            <a:spLocks noChangeArrowheads="1"/>
          </p:cNvSpPr>
          <p:nvPr/>
        </p:nvSpPr>
        <p:spPr bwMode="auto">
          <a:xfrm>
            <a:off x="456813" y="5451244"/>
            <a:ext cx="861060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dirty="0"/>
              <a:t>Flow cytometric analysis of  </a:t>
            </a:r>
            <a:r>
              <a:rPr lang="en-US" altLang="en-US" sz="2000" i="1" u="sng" dirty="0" err="1"/>
              <a:t>B.anthracis</a:t>
            </a:r>
            <a:r>
              <a:rPr lang="en-US" altLang="en-US" sz="2000" dirty="0"/>
              <a:t> Sterne (pXO1</a:t>
            </a:r>
            <a:r>
              <a:rPr lang="en-US" altLang="en-US" sz="2000" baseline="30000" dirty="0"/>
              <a:t>+</a:t>
            </a:r>
            <a:r>
              <a:rPr lang="en-US" altLang="en-US" sz="2000" dirty="0"/>
              <a:t>, pXO2</a:t>
            </a:r>
            <a:r>
              <a:rPr lang="en-US" altLang="en-US" sz="2000" baseline="30000" dirty="0"/>
              <a:t>-</a:t>
            </a:r>
            <a:r>
              <a:rPr lang="en-US" altLang="en-US" sz="2000" dirty="0"/>
              <a:t>)  cells grown in polysaccharide media and stained with FITC labeled  6G6-MAb (cell wall). </a:t>
            </a:r>
          </a:p>
        </p:txBody>
      </p:sp>
      <p:pic>
        <p:nvPicPr>
          <p:cNvPr id="103428" name="Picture 3">
            <a:extLst>
              <a:ext uri="{FF2B5EF4-FFF2-40B4-BE49-F238E27FC236}">
                <a16:creationId xmlns:a16="http://schemas.microsoft.com/office/drawing/2014/main" id="{E9043D71-3D70-7949-BE00-9AED53B8C14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1108075"/>
            <a:ext cx="6708775" cy="3933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3429" name="Rectangle 4">
            <a:extLst>
              <a:ext uri="{FF2B5EF4-FFF2-40B4-BE49-F238E27FC236}">
                <a16:creationId xmlns:a16="http://schemas.microsoft.com/office/drawing/2014/main" id="{DB5CF199-AC4F-D443-A642-4B19841075C3}"/>
              </a:ext>
            </a:extLst>
          </p:cNvPr>
          <p:cNvSpPr>
            <a:spLocks noChangeArrowheads="1"/>
          </p:cNvSpPr>
          <p:nvPr/>
        </p:nvSpPr>
        <p:spPr bwMode="auto">
          <a:xfrm>
            <a:off x="2994025" y="227012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30" name="Rectangle 5">
            <a:extLst>
              <a:ext uri="{FF2B5EF4-FFF2-40B4-BE49-F238E27FC236}">
                <a16:creationId xmlns:a16="http://schemas.microsoft.com/office/drawing/2014/main" id="{C6A0BFB0-C882-3247-AB21-5C2CA1385E6D}"/>
              </a:ext>
            </a:extLst>
          </p:cNvPr>
          <p:cNvSpPr>
            <a:spLocks noChangeArrowheads="1"/>
          </p:cNvSpPr>
          <p:nvPr/>
        </p:nvSpPr>
        <p:spPr bwMode="auto">
          <a:xfrm rot="-5400000">
            <a:off x="434181" y="2147094"/>
            <a:ext cx="801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Count</a:t>
            </a:r>
          </a:p>
        </p:txBody>
      </p:sp>
      <p:sp>
        <p:nvSpPr>
          <p:cNvPr id="103431" name="Rectangle 6">
            <a:extLst>
              <a:ext uri="{FF2B5EF4-FFF2-40B4-BE49-F238E27FC236}">
                <a16:creationId xmlns:a16="http://schemas.microsoft.com/office/drawing/2014/main" id="{F577C802-4E43-9B42-8DF0-F50547B14E4A}"/>
              </a:ext>
            </a:extLst>
          </p:cNvPr>
          <p:cNvSpPr>
            <a:spLocks noChangeArrowheads="1"/>
          </p:cNvSpPr>
          <p:nvPr/>
        </p:nvSpPr>
        <p:spPr bwMode="auto">
          <a:xfrm>
            <a:off x="1882775" y="5053013"/>
            <a:ext cx="1638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log FS scatter </a:t>
            </a:r>
          </a:p>
        </p:txBody>
      </p:sp>
      <p:sp>
        <p:nvSpPr>
          <p:cNvPr id="103432" name="Rectangle 7">
            <a:extLst>
              <a:ext uri="{FF2B5EF4-FFF2-40B4-BE49-F238E27FC236}">
                <a16:creationId xmlns:a16="http://schemas.microsoft.com/office/drawing/2014/main" id="{009D310F-7FA1-2E4B-A344-E0AF04824DB0}"/>
              </a:ext>
            </a:extLst>
          </p:cNvPr>
          <p:cNvSpPr>
            <a:spLocks noChangeArrowheads="1"/>
          </p:cNvSpPr>
          <p:nvPr/>
        </p:nvSpPr>
        <p:spPr bwMode="auto">
          <a:xfrm>
            <a:off x="4870450" y="5037138"/>
            <a:ext cx="2940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log green fluorescence</a:t>
            </a:r>
          </a:p>
        </p:txBody>
      </p:sp>
      <p:sp>
        <p:nvSpPr>
          <p:cNvPr id="103433" name="Rectangle 8">
            <a:extLst>
              <a:ext uri="{FF2B5EF4-FFF2-40B4-BE49-F238E27FC236}">
                <a16:creationId xmlns:a16="http://schemas.microsoft.com/office/drawing/2014/main" id="{F4DEB5C6-1E16-7542-ABAB-FCE285724BF2}"/>
              </a:ext>
            </a:extLst>
          </p:cNvPr>
          <p:cNvSpPr>
            <a:spLocks noChangeArrowheads="1"/>
          </p:cNvSpPr>
          <p:nvPr/>
        </p:nvSpPr>
        <p:spPr bwMode="auto">
          <a:xfrm>
            <a:off x="2816225" y="2249488"/>
            <a:ext cx="147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rPr>
              <a:t>vegetative cells</a:t>
            </a:r>
          </a:p>
          <a:p>
            <a:r>
              <a:rPr lang="en-US" altLang="en-US" sz="1600" b="1" i="1">
                <a:solidFill>
                  <a:srgbClr val="000000"/>
                </a:solidFill>
              </a:rPr>
              <a:t>B. anthracis</a:t>
            </a:r>
          </a:p>
        </p:txBody>
      </p:sp>
      <p:sp>
        <p:nvSpPr>
          <p:cNvPr id="103434" name="Rectangle 9">
            <a:extLst>
              <a:ext uri="{FF2B5EF4-FFF2-40B4-BE49-F238E27FC236}">
                <a16:creationId xmlns:a16="http://schemas.microsoft.com/office/drawing/2014/main" id="{0C38032E-0CC8-534E-8637-75852D85329C}"/>
              </a:ext>
            </a:extLst>
          </p:cNvPr>
          <p:cNvSpPr>
            <a:spLocks noChangeArrowheads="1"/>
          </p:cNvSpPr>
          <p:nvPr/>
        </p:nvSpPr>
        <p:spPr bwMode="auto">
          <a:xfrm>
            <a:off x="5227638" y="2182813"/>
            <a:ext cx="19700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rPr>
              <a:t>positive for cell wall </a:t>
            </a:r>
          </a:p>
          <a:p>
            <a:r>
              <a:rPr lang="en-US" altLang="en-US" sz="1600" b="1">
                <a:solidFill>
                  <a:srgbClr val="000000"/>
                </a:solidFill>
              </a:rPr>
              <a:t>polysaccharide</a:t>
            </a:r>
          </a:p>
        </p:txBody>
      </p:sp>
      <p:sp>
        <p:nvSpPr>
          <p:cNvPr id="103435" name="Rectangle 10">
            <a:extLst>
              <a:ext uri="{FF2B5EF4-FFF2-40B4-BE49-F238E27FC236}">
                <a16:creationId xmlns:a16="http://schemas.microsoft.com/office/drawing/2014/main" id="{C5C5700F-9467-5644-A796-F0B30A6843CD}"/>
              </a:ext>
            </a:extLst>
          </p:cNvPr>
          <p:cNvSpPr>
            <a:spLocks noChangeArrowheads="1"/>
          </p:cNvSpPr>
          <p:nvPr/>
        </p:nvSpPr>
        <p:spPr bwMode="auto">
          <a:xfrm>
            <a:off x="533400" y="152400"/>
            <a:ext cx="73104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latin typeface="Arial" panose="020B0604020202020204" pitchFamily="34" charset="0"/>
              </a:rPr>
              <a:t>Identification of Viable </a:t>
            </a:r>
            <a:r>
              <a:rPr lang="en-US" altLang="en-US" sz="3200" i="1" u="sng">
                <a:latin typeface="Arial" panose="020B0604020202020204" pitchFamily="34" charset="0"/>
              </a:rPr>
              <a:t>B.anthracis</a:t>
            </a:r>
            <a:r>
              <a:rPr lang="en-US" altLang="en-US" sz="3200" i="1">
                <a:latin typeface="Arial" panose="020B0604020202020204" pitchFamily="34" charset="0"/>
              </a:rPr>
              <a:t> </a:t>
            </a:r>
            <a:r>
              <a:rPr lang="en-US" altLang="en-US" sz="3200">
                <a:latin typeface="Arial" panose="020B0604020202020204" pitchFamily="34" charset="0"/>
              </a:rPr>
              <a:t>Cells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Date Placeholder 1">
            <a:extLst>
              <a:ext uri="{FF2B5EF4-FFF2-40B4-BE49-F238E27FC236}">
                <a16:creationId xmlns:a16="http://schemas.microsoft.com/office/drawing/2014/main" id="{B66159A0-2D18-7744-B093-44DFEF87D46D}"/>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E05B24F-9588-6245-89FA-5F61E74D40B9}"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05474" name="Footer Placeholder 2">
            <a:extLst>
              <a:ext uri="{FF2B5EF4-FFF2-40B4-BE49-F238E27FC236}">
                <a16:creationId xmlns:a16="http://schemas.microsoft.com/office/drawing/2014/main" id="{D71306C9-BCF3-3444-93BF-C8E1947C7880}"/>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pic>
        <p:nvPicPr>
          <p:cNvPr id="105475" name="Picture 2">
            <a:extLst>
              <a:ext uri="{FF2B5EF4-FFF2-40B4-BE49-F238E27FC236}">
                <a16:creationId xmlns:a16="http://schemas.microsoft.com/office/drawing/2014/main" id="{73613BA0-32F8-BB4E-9B57-CB1330F3EAF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88" y="1292225"/>
            <a:ext cx="6997700" cy="3473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5476" name="Rectangle 3">
            <a:extLst>
              <a:ext uri="{FF2B5EF4-FFF2-40B4-BE49-F238E27FC236}">
                <a16:creationId xmlns:a16="http://schemas.microsoft.com/office/drawing/2014/main" id="{5C3E754D-8945-104E-AFE7-1328FA77693F}"/>
              </a:ext>
            </a:extLst>
          </p:cNvPr>
          <p:cNvSpPr>
            <a:spLocks noChangeArrowheads="1"/>
          </p:cNvSpPr>
          <p:nvPr/>
        </p:nvSpPr>
        <p:spPr bwMode="auto">
          <a:xfrm>
            <a:off x="2724150" y="2325688"/>
            <a:ext cx="1168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encapsulated</a:t>
            </a:r>
          </a:p>
          <a:p>
            <a:r>
              <a:rPr lang="en-US" altLang="en-US" sz="1400" b="1" i="1">
                <a:solidFill>
                  <a:srgbClr val="000000"/>
                </a:solidFill>
              </a:rPr>
              <a:t>B. anthracis</a:t>
            </a:r>
          </a:p>
        </p:txBody>
      </p:sp>
      <p:sp>
        <p:nvSpPr>
          <p:cNvPr id="105477" name="Rectangle 4">
            <a:extLst>
              <a:ext uri="{FF2B5EF4-FFF2-40B4-BE49-F238E27FC236}">
                <a16:creationId xmlns:a16="http://schemas.microsoft.com/office/drawing/2014/main" id="{29EDB680-30A2-8342-8CF1-3745E28F5A37}"/>
              </a:ext>
            </a:extLst>
          </p:cNvPr>
          <p:cNvSpPr>
            <a:spLocks noChangeArrowheads="1"/>
          </p:cNvSpPr>
          <p:nvPr/>
        </p:nvSpPr>
        <p:spPr bwMode="auto">
          <a:xfrm>
            <a:off x="5805488" y="2357438"/>
            <a:ext cx="16430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positive for capsule</a:t>
            </a:r>
          </a:p>
        </p:txBody>
      </p:sp>
      <p:sp>
        <p:nvSpPr>
          <p:cNvPr id="105478" name="Rectangle 5">
            <a:extLst>
              <a:ext uri="{FF2B5EF4-FFF2-40B4-BE49-F238E27FC236}">
                <a16:creationId xmlns:a16="http://schemas.microsoft.com/office/drawing/2014/main" id="{00B19B0C-D2BE-094D-A333-6E9EF7DD6206}"/>
              </a:ext>
            </a:extLst>
          </p:cNvPr>
          <p:cNvSpPr>
            <a:spLocks noChangeArrowheads="1"/>
          </p:cNvSpPr>
          <p:nvPr/>
        </p:nvSpPr>
        <p:spPr bwMode="auto">
          <a:xfrm rot="-5400000">
            <a:off x="356394" y="2445544"/>
            <a:ext cx="801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Count</a:t>
            </a:r>
          </a:p>
        </p:txBody>
      </p:sp>
      <p:sp>
        <p:nvSpPr>
          <p:cNvPr id="105479" name="Rectangle 6">
            <a:extLst>
              <a:ext uri="{FF2B5EF4-FFF2-40B4-BE49-F238E27FC236}">
                <a16:creationId xmlns:a16="http://schemas.microsoft.com/office/drawing/2014/main" id="{13915037-41BE-9840-B551-48113A2E2F45}"/>
              </a:ext>
            </a:extLst>
          </p:cNvPr>
          <p:cNvSpPr>
            <a:spLocks noChangeArrowheads="1"/>
          </p:cNvSpPr>
          <p:nvPr/>
        </p:nvSpPr>
        <p:spPr bwMode="auto">
          <a:xfrm>
            <a:off x="1895475" y="4799013"/>
            <a:ext cx="1574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log FS scatter</a:t>
            </a:r>
          </a:p>
        </p:txBody>
      </p:sp>
      <p:sp>
        <p:nvSpPr>
          <p:cNvPr id="105480" name="Rectangle 7">
            <a:extLst>
              <a:ext uri="{FF2B5EF4-FFF2-40B4-BE49-F238E27FC236}">
                <a16:creationId xmlns:a16="http://schemas.microsoft.com/office/drawing/2014/main" id="{65B8359A-64A6-2940-ADCF-94543DA416BA}"/>
              </a:ext>
            </a:extLst>
          </p:cNvPr>
          <p:cNvSpPr>
            <a:spLocks noChangeArrowheads="1"/>
          </p:cNvSpPr>
          <p:nvPr/>
        </p:nvSpPr>
        <p:spPr bwMode="auto">
          <a:xfrm>
            <a:off x="4962525" y="4864100"/>
            <a:ext cx="29225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log green fluorescence</a:t>
            </a:r>
          </a:p>
        </p:txBody>
      </p:sp>
      <p:sp>
        <p:nvSpPr>
          <p:cNvPr id="105481" name="Rectangle 8">
            <a:extLst>
              <a:ext uri="{FF2B5EF4-FFF2-40B4-BE49-F238E27FC236}">
                <a16:creationId xmlns:a16="http://schemas.microsoft.com/office/drawing/2014/main" id="{DF17FDEF-0D3F-5440-B977-F8FC68530923}"/>
              </a:ext>
            </a:extLst>
          </p:cNvPr>
          <p:cNvSpPr>
            <a:spLocks noChangeArrowheads="1"/>
          </p:cNvSpPr>
          <p:nvPr/>
        </p:nvSpPr>
        <p:spPr bwMode="auto">
          <a:xfrm>
            <a:off x="914400" y="228600"/>
            <a:ext cx="70231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solidFill>
                  <a:srgbClr val="0033CC"/>
                </a:solidFill>
              </a:rPr>
              <a:t>Identification of Viable </a:t>
            </a:r>
            <a:r>
              <a:rPr lang="en-US" altLang="en-US" sz="3200" i="1" u="sng">
                <a:solidFill>
                  <a:srgbClr val="0033CC"/>
                </a:solidFill>
              </a:rPr>
              <a:t>B.anthracis</a:t>
            </a:r>
            <a:r>
              <a:rPr lang="en-US" altLang="en-US" sz="3200" i="1">
                <a:solidFill>
                  <a:srgbClr val="0033CC"/>
                </a:solidFill>
              </a:rPr>
              <a:t> </a:t>
            </a:r>
            <a:r>
              <a:rPr lang="en-US" altLang="en-US" sz="3200">
                <a:solidFill>
                  <a:srgbClr val="0033CC"/>
                </a:solidFill>
              </a:rPr>
              <a:t>Cells </a:t>
            </a:r>
          </a:p>
        </p:txBody>
      </p:sp>
      <p:sp>
        <p:nvSpPr>
          <p:cNvPr id="105482" name="Rectangle 9">
            <a:extLst>
              <a:ext uri="{FF2B5EF4-FFF2-40B4-BE49-F238E27FC236}">
                <a16:creationId xmlns:a16="http://schemas.microsoft.com/office/drawing/2014/main" id="{C9187740-CED3-054E-94B2-2BB2544308F7}"/>
              </a:ext>
            </a:extLst>
          </p:cNvPr>
          <p:cNvSpPr>
            <a:spLocks noChangeArrowheads="1"/>
          </p:cNvSpPr>
          <p:nvPr/>
        </p:nvSpPr>
        <p:spPr bwMode="auto">
          <a:xfrm>
            <a:off x="304800" y="5257800"/>
            <a:ext cx="8229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Flow cytometric analysis of  </a:t>
            </a:r>
            <a:r>
              <a:rPr lang="en-US" altLang="en-US" sz="2000" i="1" u="sng"/>
              <a:t>B.anthracis</a:t>
            </a:r>
            <a:r>
              <a:rPr lang="en-US" altLang="en-US" sz="2000"/>
              <a:t> Volume (pXO1</a:t>
            </a:r>
            <a:r>
              <a:rPr lang="en-US" altLang="en-US" sz="2000" baseline="30000"/>
              <a:t>-</a:t>
            </a:r>
            <a:r>
              <a:rPr lang="en-US" altLang="en-US" sz="2000"/>
              <a:t>, pXO2</a:t>
            </a:r>
            <a:r>
              <a:rPr lang="en-US" altLang="en-US" sz="2000" baseline="30000"/>
              <a:t>+</a:t>
            </a:r>
            <a:r>
              <a:rPr lang="en-US" altLang="en-US" sz="2000"/>
              <a:t>) cells grown in capsule media and stained with FITC labeled 1FDF1B9-MAb (capsule).</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Date Placeholder 2">
            <a:extLst>
              <a:ext uri="{FF2B5EF4-FFF2-40B4-BE49-F238E27FC236}">
                <a16:creationId xmlns:a16="http://schemas.microsoft.com/office/drawing/2014/main" id="{B3953582-BC30-164E-999E-D449453FEBD4}"/>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926CF51-7884-EC44-87CF-73504F34A716}"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07522" name="Footer Placeholder 3">
            <a:extLst>
              <a:ext uri="{FF2B5EF4-FFF2-40B4-BE49-F238E27FC236}">
                <a16:creationId xmlns:a16="http://schemas.microsoft.com/office/drawing/2014/main" id="{01ECEEC2-E5D2-5747-81C5-640DA5CF72D7}"/>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60420" name="Rectangle 2">
            <a:extLst>
              <a:ext uri="{FF2B5EF4-FFF2-40B4-BE49-F238E27FC236}">
                <a16:creationId xmlns:a16="http://schemas.microsoft.com/office/drawing/2014/main" id="{0278FB4E-EF97-FD49-9C66-63271C401A30}"/>
              </a:ext>
            </a:extLst>
          </p:cNvPr>
          <p:cNvSpPr>
            <a:spLocks noGrp="1" noChangeArrowheads="1"/>
          </p:cNvSpPr>
          <p:nvPr>
            <p:ph type="title"/>
          </p:nvPr>
        </p:nvSpPr>
        <p:spPr>
          <a:xfrm>
            <a:off x="152400" y="26988"/>
            <a:ext cx="8693150" cy="673100"/>
          </a:xfrm>
          <a:extLst>
            <a:ext uri="{91240B29-F687-4f45-9708-019B960494DF}"/>
          </a:extLst>
        </p:spPr>
        <p:txBody>
          <a:bodyPr lIns="90488" tIns="44450" rIns="90488" bIns="44450"/>
          <a:lstStyle/>
          <a:p>
            <a:pPr>
              <a:defRPr/>
            </a:pPr>
            <a:r>
              <a:rPr lang="en-US" sz="2400">
                <a:solidFill>
                  <a:srgbClr val="0033CC"/>
                </a:solidFill>
                <a:cs typeface="+mj-cs"/>
              </a:rPr>
              <a:t>Immunoassay for </a:t>
            </a:r>
            <a:r>
              <a:rPr lang="en-US" sz="2400" i="1">
                <a:solidFill>
                  <a:srgbClr val="0033CC"/>
                </a:solidFill>
                <a:cs typeface="+mj-cs"/>
              </a:rPr>
              <a:t>B. anthracis </a:t>
            </a:r>
            <a:r>
              <a:rPr lang="en-US" sz="2400">
                <a:solidFill>
                  <a:srgbClr val="0033CC"/>
                </a:solidFill>
                <a:cs typeface="+mj-cs"/>
              </a:rPr>
              <a:t>Cells and Spores</a:t>
            </a:r>
          </a:p>
        </p:txBody>
      </p:sp>
      <p:sp>
        <p:nvSpPr>
          <p:cNvPr id="107524" name="Rectangle 3">
            <a:extLst>
              <a:ext uri="{FF2B5EF4-FFF2-40B4-BE49-F238E27FC236}">
                <a16:creationId xmlns:a16="http://schemas.microsoft.com/office/drawing/2014/main" id="{B9792474-733D-1D4A-8A06-0C497A3754F4}"/>
              </a:ext>
            </a:extLst>
          </p:cNvPr>
          <p:cNvSpPr>
            <a:spLocks noChangeArrowheads="1"/>
          </p:cNvSpPr>
          <p:nvPr/>
        </p:nvSpPr>
        <p:spPr bwMode="auto">
          <a:xfrm>
            <a:off x="365125" y="936625"/>
            <a:ext cx="6985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25" name="Rectangle 4">
            <a:extLst>
              <a:ext uri="{FF2B5EF4-FFF2-40B4-BE49-F238E27FC236}">
                <a16:creationId xmlns:a16="http://schemas.microsoft.com/office/drawing/2014/main" id="{E4F46B3D-E0B4-6840-862E-E740B024DB04}"/>
              </a:ext>
            </a:extLst>
          </p:cNvPr>
          <p:cNvSpPr>
            <a:spLocks noChangeArrowheads="1"/>
          </p:cNvSpPr>
          <p:nvPr/>
        </p:nvSpPr>
        <p:spPr bwMode="auto">
          <a:xfrm>
            <a:off x="536575" y="1462088"/>
            <a:ext cx="82169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11430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11430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11430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11430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11430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1143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1143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1143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11430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dirty="0"/>
              <a:t>				Cell wall	Capsule	Anthrax</a:t>
            </a:r>
            <a:endParaRPr lang="en-US" altLang="en-US" sz="2000" u="sng" dirty="0"/>
          </a:p>
          <a:p>
            <a:r>
              <a:rPr lang="en-US" altLang="en-US" sz="2000" i="1" u="sng" dirty="0"/>
              <a:t>Bacillus</a:t>
            </a:r>
            <a:r>
              <a:rPr lang="en-US" altLang="en-US" sz="2000" u="sng" dirty="0"/>
              <a:t> spp.                                                    </a:t>
            </a:r>
            <a:r>
              <a:rPr lang="en-US" altLang="en-US" sz="2000" u="sng" dirty="0" err="1"/>
              <a:t>MAb</a:t>
            </a:r>
            <a:r>
              <a:rPr lang="en-US" altLang="en-US" sz="2000" u="sng" dirty="0"/>
              <a:t>         </a:t>
            </a:r>
            <a:r>
              <a:rPr lang="en-US" altLang="en-US" sz="2000" u="sng" dirty="0" err="1"/>
              <a:t>MAb</a:t>
            </a:r>
            <a:r>
              <a:rPr lang="en-US" altLang="en-US" sz="2000" u="sng" dirty="0"/>
              <a:t>          </a:t>
            </a:r>
            <a:r>
              <a:rPr lang="en-US" altLang="en-US" sz="2000" u="sng" dirty="0" err="1"/>
              <a:t>PCAb</a:t>
            </a:r>
            <a:r>
              <a:rPr lang="en-US" altLang="en-US" sz="2000" u="sng" dirty="0"/>
              <a:t>	   </a:t>
            </a:r>
            <a:endParaRPr lang="en-US" altLang="en-US" sz="2000" dirty="0"/>
          </a:p>
          <a:p>
            <a:endParaRPr lang="en-US" altLang="en-US" sz="2000" dirty="0"/>
          </a:p>
          <a:p>
            <a:r>
              <a:rPr lang="en-US" altLang="en-US" sz="2000" i="1" dirty="0"/>
              <a:t>B. anthracis </a:t>
            </a:r>
            <a:r>
              <a:rPr lang="en-US" altLang="en-US" sz="2000" dirty="0"/>
              <a:t>Sterne (pXO1</a:t>
            </a:r>
            <a:r>
              <a:rPr lang="en-US" altLang="en-US" sz="2000" baseline="30000" dirty="0"/>
              <a:t>+</a:t>
            </a:r>
            <a:r>
              <a:rPr lang="en-US" altLang="en-US" sz="2000" dirty="0"/>
              <a:t>, pXO2</a:t>
            </a:r>
            <a:r>
              <a:rPr lang="en-US" altLang="en-US" sz="2000" baseline="30000" dirty="0"/>
              <a:t>-</a:t>
            </a:r>
            <a:r>
              <a:rPr lang="en-US" altLang="en-US" sz="2000" dirty="0"/>
              <a:t>)	</a:t>
            </a:r>
            <a:r>
              <a:rPr lang="en-US" altLang="en-US" sz="2000" dirty="0">
                <a:solidFill>
                  <a:schemeClr val="tx2"/>
                </a:solidFill>
              </a:rPr>
              <a:t>+</a:t>
            </a:r>
            <a:r>
              <a:rPr lang="en-US" altLang="en-US" sz="2000" dirty="0"/>
              <a:t>	--	</a:t>
            </a:r>
            <a:r>
              <a:rPr lang="en-US" altLang="en-US" sz="2000" dirty="0">
                <a:solidFill>
                  <a:schemeClr val="tx2"/>
                </a:solidFill>
              </a:rPr>
              <a:t>+</a:t>
            </a:r>
            <a:r>
              <a:rPr lang="en-US" altLang="en-US" sz="2000" dirty="0"/>
              <a:t>	</a:t>
            </a:r>
          </a:p>
          <a:p>
            <a:endParaRPr lang="en-US" altLang="en-US" sz="2000" dirty="0"/>
          </a:p>
          <a:p>
            <a:r>
              <a:rPr lang="en-US" altLang="en-US" sz="2000" i="1" dirty="0" err="1"/>
              <a:t>B.anthracis</a:t>
            </a:r>
            <a:r>
              <a:rPr lang="en-US" altLang="en-US" sz="2000" dirty="0"/>
              <a:t> </a:t>
            </a:r>
            <a:r>
              <a:rPr lang="en-US" altLang="en-US" sz="2000" dirty="0" err="1"/>
              <a:t>Vollum</a:t>
            </a:r>
            <a:r>
              <a:rPr lang="en-US" altLang="en-US" sz="2000" dirty="0"/>
              <a:t> 1B (pXO1</a:t>
            </a:r>
            <a:r>
              <a:rPr lang="en-US" altLang="en-US" sz="2000" baseline="30000" dirty="0"/>
              <a:t>-</a:t>
            </a:r>
            <a:r>
              <a:rPr lang="en-US" altLang="en-US" sz="2000" dirty="0"/>
              <a:t>, pXO2</a:t>
            </a:r>
            <a:r>
              <a:rPr lang="en-US" altLang="en-US" sz="2000" baseline="30000" dirty="0"/>
              <a:t>+</a:t>
            </a:r>
            <a:r>
              <a:rPr lang="en-US" altLang="en-US" sz="2000" dirty="0"/>
              <a:t>)	--	</a:t>
            </a:r>
            <a:r>
              <a:rPr lang="en-US" altLang="en-US" sz="2000" dirty="0">
                <a:solidFill>
                  <a:schemeClr val="tx2"/>
                </a:solidFill>
              </a:rPr>
              <a:t>+</a:t>
            </a:r>
            <a:r>
              <a:rPr lang="en-US" altLang="en-US" sz="2000" dirty="0"/>
              <a:t>	</a:t>
            </a:r>
            <a:r>
              <a:rPr lang="en-US" altLang="en-US" sz="2000" dirty="0">
                <a:solidFill>
                  <a:schemeClr val="tx2"/>
                </a:solidFill>
              </a:rPr>
              <a:t>+</a:t>
            </a:r>
            <a:endParaRPr lang="en-US" altLang="en-US" sz="2000" dirty="0"/>
          </a:p>
          <a:p>
            <a:endParaRPr lang="en-US" altLang="en-US" sz="2000" dirty="0"/>
          </a:p>
          <a:p>
            <a:r>
              <a:rPr lang="en-US" altLang="en-US" sz="2000" i="1" dirty="0" err="1"/>
              <a:t>B.cereus</a:t>
            </a:r>
            <a:r>
              <a:rPr lang="en-US" altLang="en-US" sz="2000" i="1" dirty="0"/>
              <a:t> </a:t>
            </a:r>
            <a:r>
              <a:rPr lang="en-US" altLang="en-US" sz="2000" dirty="0"/>
              <a:t> (ATCC #9946)		--	--	</a:t>
            </a:r>
            <a:r>
              <a:rPr lang="en-US" altLang="en-US" sz="2000" dirty="0">
                <a:solidFill>
                  <a:schemeClr val="tx2"/>
                </a:solidFill>
              </a:rPr>
              <a:t>+</a:t>
            </a:r>
            <a:endParaRPr lang="en-US" altLang="en-US" sz="2000" dirty="0"/>
          </a:p>
          <a:p>
            <a:endParaRPr lang="en-US" altLang="en-US" sz="2000" dirty="0"/>
          </a:p>
          <a:p>
            <a:r>
              <a:rPr lang="en-US" altLang="en-US" sz="2000" i="1" dirty="0" err="1"/>
              <a:t>B.thuringiensis</a:t>
            </a:r>
            <a:r>
              <a:rPr lang="en-US" altLang="en-US" sz="2000" dirty="0"/>
              <a:t> (ATCC #33646)		--	--	</a:t>
            </a:r>
            <a:r>
              <a:rPr lang="en-US" altLang="en-US" sz="2000" dirty="0">
                <a:solidFill>
                  <a:schemeClr val="tx2"/>
                </a:solidFill>
              </a:rPr>
              <a:t>+</a:t>
            </a:r>
            <a:endParaRPr lang="en-US" altLang="en-US" sz="2000" dirty="0"/>
          </a:p>
          <a:p>
            <a:endParaRPr lang="en-US" altLang="en-US" sz="2000" dirty="0"/>
          </a:p>
          <a:p>
            <a:r>
              <a:rPr lang="en-US" altLang="en-US" sz="2000" i="1" dirty="0" err="1"/>
              <a:t>B.subtilis</a:t>
            </a:r>
            <a:r>
              <a:rPr lang="en-US" altLang="en-US" sz="2000" dirty="0"/>
              <a:t> (Lot#10-1030)		--	--	</a:t>
            </a:r>
            <a:r>
              <a:rPr lang="en-US" altLang="en-US" sz="2000" dirty="0">
                <a:solidFill>
                  <a:schemeClr val="tx2"/>
                </a:solidFill>
              </a:rPr>
              <a: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Date Placeholder 2">
            <a:extLst>
              <a:ext uri="{FF2B5EF4-FFF2-40B4-BE49-F238E27FC236}">
                <a16:creationId xmlns:a16="http://schemas.microsoft.com/office/drawing/2014/main" id="{A5B42B24-6D09-E74C-8035-723E63936A63}"/>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7660324-F314-CB43-9816-483B7B56EFF7}"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09570" name="Footer Placeholder 3">
            <a:extLst>
              <a:ext uri="{FF2B5EF4-FFF2-40B4-BE49-F238E27FC236}">
                <a16:creationId xmlns:a16="http://schemas.microsoft.com/office/drawing/2014/main" id="{EAE351E3-215E-654E-8C7F-EEDF561B8E01}"/>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61444" name="Rectangle 2">
            <a:extLst>
              <a:ext uri="{FF2B5EF4-FFF2-40B4-BE49-F238E27FC236}">
                <a16:creationId xmlns:a16="http://schemas.microsoft.com/office/drawing/2014/main" id="{7F9E5B3B-8698-694B-BF44-5831CA2249DE}"/>
              </a:ext>
            </a:extLst>
          </p:cNvPr>
          <p:cNvSpPr>
            <a:spLocks noGrp="1" noChangeArrowheads="1"/>
          </p:cNvSpPr>
          <p:nvPr>
            <p:ph type="title"/>
          </p:nvPr>
        </p:nvSpPr>
        <p:spPr>
          <a:xfrm>
            <a:off x="838200" y="-76200"/>
            <a:ext cx="8739188" cy="965200"/>
          </a:xfrm>
          <a:extLst>
            <a:ext uri="{91240B29-F687-4f45-9708-019B960494DF}"/>
          </a:extLst>
        </p:spPr>
        <p:txBody>
          <a:bodyPr lIns="90488" tIns="44450" rIns="90488" bIns="44450"/>
          <a:lstStyle/>
          <a:p>
            <a:pPr algn="l">
              <a:defRPr/>
            </a:pPr>
            <a:r>
              <a:rPr lang="en-US" sz="2800" dirty="0">
                <a:solidFill>
                  <a:srgbClr val="0033CC"/>
                </a:solidFill>
                <a:cs typeface="+mj-cs"/>
              </a:rPr>
              <a:t>Fluorescence Microsphere-based Sandwich Immunoassays for Soluble Toxins &amp; Viruses</a:t>
            </a:r>
          </a:p>
        </p:txBody>
      </p:sp>
      <p:sp>
        <p:nvSpPr>
          <p:cNvPr id="109572" name="Rectangle 3">
            <a:extLst>
              <a:ext uri="{FF2B5EF4-FFF2-40B4-BE49-F238E27FC236}">
                <a16:creationId xmlns:a16="http://schemas.microsoft.com/office/drawing/2014/main" id="{1053F52C-319A-E14C-93DE-4B9BFF80CB00}"/>
              </a:ext>
            </a:extLst>
          </p:cNvPr>
          <p:cNvSpPr>
            <a:spLocks noChangeArrowheads="1"/>
          </p:cNvSpPr>
          <p:nvPr/>
        </p:nvSpPr>
        <p:spPr bwMode="auto">
          <a:xfrm>
            <a:off x="1824038" y="4332288"/>
            <a:ext cx="58721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73" name="Rectangle 4">
            <a:extLst>
              <a:ext uri="{FF2B5EF4-FFF2-40B4-BE49-F238E27FC236}">
                <a16:creationId xmlns:a16="http://schemas.microsoft.com/office/drawing/2014/main" id="{70DBA4B4-3189-5A4C-8BCF-C4408F2A9C7C}"/>
              </a:ext>
            </a:extLst>
          </p:cNvPr>
          <p:cNvSpPr>
            <a:spLocks noChangeArrowheads="1"/>
          </p:cNvSpPr>
          <p:nvPr/>
        </p:nvSpPr>
        <p:spPr bwMode="auto">
          <a:xfrm>
            <a:off x="211138" y="1296988"/>
            <a:ext cx="8932862"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sz="2000"/>
              <a:t> Combine </a:t>
            </a:r>
          </a:p>
          <a:p>
            <a:r>
              <a:rPr lang="en-US" altLang="en-US" sz="2000"/>
              <a:t>-Large, non-fluorescent, anti-analyte antibody coated beads</a:t>
            </a:r>
          </a:p>
          <a:p>
            <a:r>
              <a:rPr lang="en-US" altLang="en-US" sz="2000"/>
              <a:t>-Sample containing analyte   </a:t>
            </a:r>
          </a:p>
          <a:p>
            <a:r>
              <a:rPr lang="en-US" altLang="en-US" sz="2000"/>
              <a:t>-Fluorochrome labeled anti-analyte antibody   </a:t>
            </a:r>
            <a:r>
              <a:rPr lang="en-US" altLang="en-US">
                <a:solidFill>
                  <a:srgbClr val="00FF00"/>
                </a:solidFill>
              </a:rPr>
              <a:t>Y</a:t>
            </a:r>
            <a:endParaRPr lang="en-US" altLang="en-US"/>
          </a:p>
          <a:p>
            <a:r>
              <a:rPr lang="en-US" altLang="en-US"/>
              <a:t>						   </a:t>
            </a:r>
          </a:p>
          <a:p>
            <a:r>
              <a:rPr lang="en-US" altLang="en-US">
                <a:solidFill>
                  <a:srgbClr val="00FF00"/>
                </a:solidFill>
              </a:rPr>
              <a:t>						</a:t>
            </a:r>
            <a:r>
              <a:rPr lang="en-US" altLang="en-US"/>
              <a:t>					</a:t>
            </a:r>
          </a:p>
          <a:p>
            <a:endParaRPr lang="en-US" altLang="en-US"/>
          </a:p>
          <a:p>
            <a:pPr>
              <a:buFontTx/>
              <a:buChar char="•"/>
            </a:pPr>
            <a:endParaRPr lang="en-US" altLang="en-US" sz="2000"/>
          </a:p>
          <a:p>
            <a:pPr>
              <a:buFontTx/>
              <a:buChar char="•"/>
            </a:pPr>
            <a:r>
              <a:rPr lang="en-US" altLang="en-US" sz="2000"/>
              <a:t> FCM assay:  </a:t>
            </a:r>
          </a:p>
          <a:p>
            <a:r>
              <a:rPr lang="en-US" altLang="en-US" sz="2000"/>
              <a:t>     -Establish region for large beads.  </a:t>
            </a:r>
          </a:p>
          <a:p>
            <a:r>
              <a:rPr lang="en-US" altLang="en-US" sz="2000"/>
              <a:t>     -Gate and measure fluorescence. </a:t>
            </a:r>
          </a:p>
        </p:txBody>
      </p:sp>
      <p:sp>
        <p:nvSpPr>
          <p:cNvPr id="109574" name="Rectangle 5">
            <a:extLst>
              <a:ext uri="{FF2B5EF4-FFF2-40B4-BE49-F238E27FC236}">
                <a16:creationId xmlns:a16="http://schemas.microsoft.com/office/drawing/2014/main" id="{2DB1D58D-6903-D44B-AD25-BA72E5596DDF}"/>
              </a:ext>
            </a:extLst>
          </p:cNvPr>
          <p:cNvSpPr>
            <a:spLocks noChangeArrowheads="1"/>
          </p:cNvSpPr>
          <p:nvPr/>
        </p:nvSpPr>
        <p:spPr bwMode="auto">
          <a:xfrm rot="5400000">
            <a:off x="3013869" y="1373982"/>
            <a:ext cx="400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75" name="Rectangle 6">
            <a:extLst>
              <a:ext uri="{FF2B5EF4-FFF2-40B4-BE49-F238E27FC236}">
                <a16:creationId xmlns:a16="http://schemas.microsoft.com/office/drawing/2014/main" id="{9697E25C-1C11-E443-BF36-51B866C0E96E}"/>
              </a:ext>
            </a:extLst>
          </p:cNvPr>
          <p:cNvSpPr>
            <a:spLocks noChangeArrowheads="1"/>
          </p:cNvSpPr>
          <p:nvPr/>
        </p:nvSpPr>
        <p:spPr bwMode="auto">
          <a:xfrm rot="10800000" flipH="1">
            <a:off x="2490788" y="1917700"/>
            <a:ext cx="382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76" name="AutoShape 7">
            <a:extLst>
              <a:ext uri="{FF2B5EF4-FFF2-40B4-BE49-F238E27FC236}">
                <a16:creationId xmlns:a16="http://schemas.microsoft.com/office/drawing/2014/main" id="{C6BE36C0-55B6-2A4D-8910-7E62ECDCC42C}"/>
              </a:ext>
            </a:extLst>
          </p:cNvPr>
          <p:cNvSpPr>
            <a:spLocks noChangeArrowheads="1"/>
          </p:cNvSpPr>
          <p:nvPr/>
        </p:nvSpPr>
        <p:spPr bwMode="auto">
          <a:xfrm>
            <a:off x="3519488" y="2012950"/>
            <a:ext cx="349250" cy="254000"/>
          </a:xfrm>
          <a:prstGeom prst="triangle">
            <a:avLst>
              <a:gd name="adj" fmla="val 46366"/>
            </a:avLst>
          </a:prstGeom>
          <a:solidFill>
            <a:srgbClr val="F399F3"/>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nvGrpSpPr>
          <p:cNvPr id="109577" name="Group 8">
            <a:extLst>
              <a:ext uri="{FF2B5EF4-FFF2-40B4-BE49-F238E27FC236}">
                <a16:creationId xmlns:a16="http://schemas.microsoft.com/office/drawing/2014/main" id="{62DACF41-53C8-534A-B1B7-406C4EE9DEE7}"/>
              </a:ext>
            </a:extLst>
          </p:cNvPr>
          <p:cNvGrpSpPr>
            <a:grpSpLocks/>
          </p:cNvGrpSpPr>
          <p:nvPr/>
        </p:nvGrpSpPr>
        <p:grpSpPr bwMode="auto">
          <a:xfrm>
            <a:off x="1001713" y="2749550"/>
            <a:ext cx="5005387" cy="1597025"/>
            <a:chOff x="423" y="1660"/>
            <a:chExt cx="3153" cy="1006"/>
          </a:xfrm>
        </p:grpSpPr>
        <p:grpSp>
          <p:nvGrpSpPr>
            <p:cNvPr id="109589" name="Group 9">
              <a:extLst>
                <a:ext uri="{FF2B5EF4-FFF2-40B4-BE49-F238E27FC236}">
                  <a16:creationId xmlns:a16="http://schemas.microsoft.com/office/drawing/2014/main" id="{FDDDAD10-5922-B94C-ADC9-5CBCB3ECDE8A}"/>
                </a:ext>
              </a:extLst>
            </p:cNvPr>
            <p:cNvGrpSpPr>
              <a:grpSpLocks/>
            </p:cNvGrpSpPr>
            <p:nvPr/>
          </p:nvGrpSpPr>
          <p:grpSpPr bwMode="auto">
            <a:xfrm>
              <a:off x="423" y="1660"/>
              <a:ext cx="2503" cy="1006"/>
              <a:chOff x="1127" y="2148"/>
              <a:chExt cx="2503" cy="1006"/>
            </a:xfrm>
          </p:grpSpPr>
          <p:sp>
            <p:nvSpPr>
              <p:cNvPr id="201738" name="Oval 10">
                <a:extLst>
                  <a:ext uri="{FF2B5EF4-FFF2-40B4-BE49-F238E27FC236}">
                    <a16:creationId xmlns:a16="http://schemas.microsoft.com/office/drawing/2014/main" id="{A4DE6EAC-93B0-7842-A13A-48FF99DD3D11}"/>
                  </a:ext>
                </a:extLst>
              </p:cNvPr>
              <p:cNvSpPr>
                <a:spLocks noChangeArrowheads="1"/>
              </p:cNvSpPr>
              <p:nvPr/>
            </p:nvSpPr>
            <p:spPr bwMode="auto">
              <a:xfrm>
                <a:off x="1127" y="2148"/>
                <a:ext cx="808" cy="748"/>
              </a:xfrm>
              <a:prstGeom prst="ellipse">
                <a:avLst/>
              </a:prstGeom>
              <a:gradFill rotWithShape="0">
                <a:gsLst>
                  <a:gs pos="0">
                    <a:schemeClr val="tx1"/>
                  </a:gs>
                  <a:gs pos="100000">
                    <a:srgbClr val="000000"/>
                  </a:gs>
                </a:gsLst>
                <a:path path="shape">
                  <a:fillToRect l="50000" t="50000" r="50000" b="50000"/>
                </a:path>
              </a:gra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defRPr/>
                </a:pPr>
                <a:endParaRPr lang="en-US">
                  <a:ea typeface="+mn-ea"/>
                </a:endParaRPr>
              </a:p>
            </p:txBody>
          </p:sp>
          <p:sp>
            <p:nvSpPr>
              <p:cNvPr id="109594" name="Rectangle 11">
                <a:extLst>
                  <a:ext uri="{FF2B5EF4-FFF2-40B4-BE49-F238E27FC236}">
                    <a16:creationId xmlns:a16="http://schemas.microsoft.com/office/drawing/2014/main" id="{29361C81-6BD7-C441-B0DA-60783C2A9F92}"/>
                  </a:ext>
                </a:extLst>
              </p:cNvPr>
              <p:cNvSpPr>
                <a:spLocks noChangeArrowheads="1"/>
              </p:cNvSpPr>
              <p:nvPr/>
            </p:nvSpPr>
            <p:spPr bwMode="auto">
              <a:xfrm rot="5400000">
                <a:off x="1921" y="2343"/>
                <a:ext cx="250"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chemeClr val="tx2"/>
                    </a:solidFill>
                    <a:latin typeface="ZapfChancery" pitchFamily="18" charset="0"/>
                  </a:rPr>
                  <a:t>Y</a:t>
                </a:r>
              </a:p>
            </p:txBody>
          </p:sp>
          <p:sp>
            <p:nvSpPr>
              <p:cNvPr id="109595" name="Rectangle 12">
                <a:extLst>
                  <a:ext uri="{FF2B5EF4-FFF2-40B4-BE49-F238E27FC236}">
                    <a16:creationId xmlns:a16="http://schemas.microsoft.com/office/drawing/2014/main" id="{934822AE-F45B-5243-818E-1DAC1144825B}"/>
                  </a:ext>
                </a:extLst>
              </p:cNvPr>
              <p:cNvSpPr>
                <a:spLocks noChangeArrowheads="1"/>
              </p:cNvSpPr>
              <p:nvPr/>
            </p:nvSpPr>
            <p:spPr bwMode="auto">
              <a:xfrm rot="10800000" flipH="1">
                <a:off x="1426" y="2829"/>
                <a:ext cx="23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chemeClr val="tx2"/>
                    </a:solidFill>
                    <a:latin typeface="ZapfChancery" pitchFamily="18" charset="0"/>
                  </a:rPr>
                  <a:t>Y</a:t>
                </a:r>
              </a:p>
            </p:txBody>
          </p:sp>
          <p:sp>
            <p:nvSpPr>
              <p:cNvPr id="109596" name="AutoShape 13">
                <a:extLst>
                  <a:ext uri="{FF2B5EF4-FFF2-40B4-BE49-F238E27FC236}">
                    <a16:creationId xmlns:a16="http://schemas.microsoft.com/office/drawing/2014/main" id="{38614E5A-2295-264C-A810-65E936649181}"/>
                  </a:ext>
                </a:extLst>
              </p:cNvPr>
              <p:cNvSpPr>
                <a:spLocks noChangeArrowheads="1"/>
              </p:cNvSpPr>
              <p:nvPr/>
            </p:nvSpPr>
            <p:spPr bwMode="auto">
              <a:xfrm>
                <a:off x="2543" y="2388"/>
                <a:ext cx="220" cy="208"/>
              </a:xfrm>
              <a:prstGeom prst="triangle">
                <a:avLst>
                  <a:gd name="adj" fmla="val 45907"/>
                </a:avLst>
              </a:prstGeom>
              <a:solidFill>
                <a:srgbClr val="F399F3"/>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7" name="AutoShape 14">
                <a:extLst>
                  <a:ext uri="{FF2B5EF4-FFF2-40B4-BE49-F238E27FC236}">
                    <a16:creationId xmlns:a16="http://schemas.microsoft.com/office/drawing/2014/main" id="{AB9FE8A4-0974-8644-9C4B-16484CD9CFB2}"/>
                  </a:ext>
                </a:extLst>
              </p:cNvPr>
              <p:cNvSpPr>
                <a:spLocks noChangeArrowheads="1"/>
              </p:cNvSpPr>
              <p:nvPr/>
            </p:nvSpPr>
            <p:spPr bwMode="auto">
              <a:xfrm>
                <a:off x="2711" y="2736"/>
                <a:ext cx="274" cy="172"/>
              </a:xfrm>
              <a:prstGeom prst="triangle">
                <a:avLst>
                  <a:gd name="adj" fmla="val 49995"/>
                </a:avLst>
              </a:prstGeom>
              <a:solidFill>
                <a:srgbClr val="F399F3"/>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8" name="AutoShape 15">
                <a:extLst>
                  <a:ext uri="{FF2B5EF4-FFF2-40B4-BE49-F238E27FC236}">
                    <a16:creationId xmlns:a16="http://schemas.microsoft.com/office/drawing/2014/main" id="{70D73EF7-772D-A64D-992F-F8C771D97749}"/>
                  </a:ext>
                </a:extLst>
              </p:cNvPr>
              <p:cNvSpPr>
                <a:spLocks noChangeArrowheads="1"/>
              </p:cNvSpPr>
              <p:nvPr/>
            </p:nvSpPr>
            <p:spPr bwMode="auto">
              <a:xfrm>
                <a:off x="3020" y="2448"/>
                <a:ext cx="220" cy="208"/>
              </a:xfrm>
              <a:prstGeom prst="triangle">
                <a:avLst>
                  <a:gd name="adj" fmla="val 49995"/>
                </a:avLst>
              </a:prstGeom>
              <a:solidFill>
                <a:srgbClr val="F399F3"/>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9" name="Text Box 16">
                <a:extLst>
                  <a:ext uri="{FF2B5EF4-FFF2-40B4-BE49-F238E27FC236}">
                    <a16:creationId xmlns:a16="http://schemas.microsoft.com/office/drawing/2014/main" id="{15ADA609-332F-B847-BD2E-24E7738402E5}"/>
                  </a:ext>
                </a:extLst>
              </p:cNvPr>
              <p:cNvSpPr txBox="1">
                <a:spLocks noChangeArrowheads="1"/>
              </p:cNvSpPr>
              <p:nvPr/>
            </p:nvSpPr>
            <p:spPr bwMode="auto">
              <a:xfrm>
                <a:off x="2136" y="2618"/>
                <a:ext cx="3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50000"/>
                  </a:spcBef>
                  <a:buFontTx/>
                  <a:buNone/>
                </a:pPr>
                <a:r>
                  <a:rPr lang="en-US" altLang="en-US" b="1">
                    <a:latin typeface="Times New Roman" panose="02020603050405020304" pitchFamily="18" charset="0"/>
                  </a:rPr>
                  <a:t>+</a:t>
                </a:r>
              </a:p>
            </p:txBody>
          </p:sp>
          <p:sp>
            <p:nvSpPr>
              <p:cNvPr id="109600" name="Text Box 17">
                <a:extLst>
                  <a:ext uri="{FF2B5EF4-FFF2-40B4-BE49-F238E27FC236}">
                    <a16:creationId xmlns:a16="http://schemas.microsoft.com/office/drawing/2014/main" id="{2A714803-2125-6E44-B82A-AC30F2AAAAE0}"/>
                  </a:ext>
                </a:extLst>
              </p:cNvPr>
              <p:cNvSpPr txBox="1">
                <a:spLocks noChangeArrowheads="1"/>
              </p:cNvSpPr>
              <p:nvPr/>
            </p:nvSpPr>
            <p:spPr bwMode="auto">
              <a:xfrm>
                <a:off x="3302" y="2599"/>
                <a:ext cx="3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50000"/>
                  </a:spcBef>
                  <a:buFontTx/>
                  <a:buNone/>
                </a:pPr>
                <a:r>
                  <a:rPr lang="en-US" altLang="en-US" b="1">
                    <a:latin typeface="Times New Roman" panose="02020603050405020304" pitchFamily="18" charset="0"/>
                  </a:rPr>
                  <a:t>+</a:t>
                </a:r>
              </a:p>
            </p:txBody>
          </p:sp>
        </p:grpSp>
        <p:grpSp>
          <p:nvGrpSpPr>
            <p:cNvPr id="109590" name="Group 18">
              <a:extLst>
                <a:ext uri="{FF2B5EF4-FFF2-40B4-BE49-F238E27FC236}">
                  <a16:creationId xmlns:a16="http://schemas.microsoft.com/office/drawing/2014/main" id="{9CF0E4CC-65F3-C144-A23F-A45FA2A781C3}"/>
                </a:ext>
              </a:extLst>
            </p:cNvPr>
            <p:cNvGrpSpPr>
              <a:grpSpLocks/>
            </p:cNvGrpSpPr>
            <p:nvPr/>
          </p:nvGrpSpPr>
          <p:grpSpPr bwMode="auto">
            <a:xfrm>
              <a:off x="2947" y="1924"/>
              <a:ext cx="629" cy="544"/>
              <a:chOff x="4555" y="3132"/>
              <a:chExt cx="629" cy="544"/>
            </a:xfrm>
          </p:grpSpPr>
          <p:sp>
            <p:nvSpPr>
              <p:cNvPr id="109591" name="Rectangle 19">
                <a:extLst>
                  <a:ext uri="{FF2B5EF4-FFF2-40B4-BE49-F238E27FC236}">
                    <a16:creationId xmlns:a16="http://schemas.microsoft.com/office/drawing/2014/main" id="{8EFAEF68-9D2C-BD44-B84E-57B583873909}"/>
                  </a:ext>
                </a:extLst>
              </p:cNvPr>
              <p:cNvSpPr>
                <a:spLocks noChangeArrowheads="1"/>
              </p:cNvSpPr>
              <p:nvPr/>
            </p:nvSpPr>
            <p:spPr bwMode="auto">
              <a:xfrm>
                <a:off x="4555" y="3388"/>
                <a:ext cx="6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a:solidFill>
                      <a:srgbClr val="00FF00"/>
                    </a:solidFill>
                  </a:rPr>
                  <a:t>Y Y Y</a:t>
                </a:r>
              </a:p>
            </p:txBody>
          </p:sp>
          <p:sp>
            <p:nvSpPr>
              <p:cNvPr id="109592" name="Rectangle 20">
                <a:extLst>
                  <a:ext uri="{FF2B5EF4-FFF2-40B4-BE49-F238E27FC236}">
                    <a16:creationId xmlns:a16="http://schemas.microsoft.com/office/drawing/2014/main" id="{6FE7E253-6FB9-6949-B09B-997D3A81D8E6}"/>
                  </a:ext>
                </a:extLst>
              </p:cNvPr>
              <p:cNvSpPr>
                <a:spLocks noChangeArrowheads="1"/>
              </p:cNvSpPr>
              <p:nvPr/>
            </p:nvSpPr>
            <p:spPr bwMode="auto">
              <a:xfrm>
                <a:off x="4638" y="3132"/>
                <a:ext cx="4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a:solidFill>
                      <a:srgbClr val="00FF00"/>
                    </a:solidFill>
                  </a:rPr>
                  <a:t>Y Y</a:t>
                </a:r>
              </a:p>
            </p:txBody>
          </p:sp>
        </p:grpSp>
      </p:grpSp>
      <p:pic>
        <p:nvPicPr>
          <p:cNvPr id="109578" name="Picture 21">
            <a:extLst>
              <a:ext uri="{FF2B5EF4-FFF2-40B4-BE49-F238E27FC236}">
                <a16:creationId xmlns:a16="http://schemas.microsoft.com/office/drawing/2014/main" id="{16D13715-66E2-BB41-AE11-E1835837DF5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850" y="4043363"/>
            <a:ext cx="2309813" cy="19415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9579" name="Rectangle 22">
            <a:extLst>
              <a:ext uri="{FF2B5EF4-FFF2-40B4-BE49-F238E27FC236}">
                <a16:creationId xmlns:a16="http://schemas.microsoft.com/office/drawing/2014/main" id="{FE5D977E-3CB0-A14E-94C4-BF041CA51089}"/>
              </a:ext>
            </a:extLst>
          </p:cNvPr>
          <p:cNvSpPr>
            <a:spLocks noChangeArrowheads="1"/>
          </p:cNvSpPr>
          <p:nvPr/>
        </p:nvSpPr>
        <p:spPr bwMode="auto">
          <a:xfrm>
            <a:off x="7535863" y="4725988"/>
            <a:ext cx="11525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900">
              <a:solidFill>
                <a:srgbClr val="000000"/>
              </a:solidFill>
            </a:endParaRPr>
          </a:p>
          <a:p>
            <a:r>
              <a:rPr lang="en-US" altLang="en-US" sz="1000">
                <a:solidFill>
                  <a:srgbClr val="000000"/>
                </a:solidFill>
              </a:rPr>
              <a:t>bead/Ag/FITC-Ab </a:t>
            </a:r>
          </a:p>
          <a:p>
            <a:r>
              <a:rPr lang="en-US" altLang="en-US" sz="1000">
                <a:solidFill>
                  <a:srgbClr val="000000"/>
                </a:solidFill>
              </a:rPr>
              <a:t>complex</a:t>
            </a:r>
          </a:p>
        </p:txBody>
      </p:sp>
      <p:sp>
        <p:nvSpPr>
          <p:cNvPr id="109580" name="Rectangle 23">
            <a:extLst>
              <a:ext uri="{FF2B5EF4-FFF2-40B4-BE49-F238E27FC236}">
                <a16:creationId xmlns:a16="http://schemas.microsoft.com/office/drawing/2014/main" id="{99E1B51A-4D54-6043-9F2A-DEB7749DBBCE}"/>
              </a:ext>
            </a:extLst>
          </p:cNvPr>
          <p:cNvSpPr>
            <a:spLocks noChangeArrowheads="1"/>
          </p:cNvSpPr>
          <p:nvPr/>
        </p:nvSpPr>
        <p:spPr bwMode="auto">
          <a:xfrm>
            <a:off x="7135813" y="6037263"/>
            <a:ext cx="1336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a:t>log green fluorescence</a:t>
            </a:r>
          </a:p>
        </p:txBody>
      </p:sp>
      <p:sp>
        <p:nvSpPr>
          <p:cNvPr id="109581" name="Rectangle 24">
            <a:extLst>
              <a:ext uri="{FF2B5EF4-FFF2-40B4-BE49-F238E27FC236}">
                <a16:creationId xmlns:a16="http://schemas.microsoft.com/office/drawing/2014/main" id="{2CB1DACC-8B0C-C94F-B921-DFAEB5162138}"/>
              </a:ext>
            </a:extLst>
          </p:cNvPr>
          <p:cNvSpPr>
            <a:spLocks noChangeArrowheads="1"/>
          </p:cNvSpPr>
          <p:nvPr/>
        </p:nvSpPr>
        <p:spPr bwMode="auto">
          <a:xfrm>
            <a:off x="7448550" y="4141788"/>
            <a:ext cx="11001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a:solidFill>
                  <a:srgbClr val="000000"/>
                </a:solidFill>
              </a:rPr>
              <a:t> gated by region 9</a:t>
            </a:r>
          </a:p>
        </p:txBody>
      </p:sp>
      <p:sp>
        <p:nvSpPr>
          <p:cNvPr id="109582" name="Rectangle 25">
            <a:extLst>
              <a:ext uri="{FF2B5EF4-FFF2-40B4-BE49-F238E27FC236}">
                <a16:creationId xmlns:a16="http://schemas.microsoft.com/office/drawing/2014/main" id="{91CC54DF-7A76-DC4B-8FF2-5CBB58DD186F}"/>
              </a:ext>
            </a:extLst>
          </p:cNvPr>
          <p:cNvSpPr>
            <a:spLocks noChangeArrowheads="1"/>
          </p:cNvSpPr>
          <p:nvPr/>
        </p:nvSpPr>
        <p:spPr bwMode="auto">
          <a:xfrm rot="-5400000">
            <a:off x="6144419" y="4518819"/>
            <a:ext cx="4905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a:t>Count</a:t>
            </a:r>
          </a:p>
        </p:txBody>
      </p:sp>
      <p:grpSp>
        <p:nvGrpSpPr>
          <p:cNvPr id="109583" name="Group 26">
            <a:extLst>
              <a:ext uri="{FF2B5EF4-FFF2-40B4-BE49-F238E27FC236}">
                <a16:creationId xmlns:a16="http://schemas.microsoft.com/office/drawing/2014/main" id="{30731C81-EF5E-BA40-8397-18AEB6F39EB1}"/>
              </a:ext>
            </a:extLst>
          </p:cNvPr>
          <p:cNvGrpSpPr>
            <a:grpSpLocks/>
          </p:cNvGrpSpPr>
          <p:nvPr/>
        </p:nvGrpSpPr>
        <p:grpSpPr bwMode="auto">
          <a:xfrm>
            <a:off x="6327775" y="1593850"/>
            <a:ext cx="2486025" cy="2305050"/>
            <a:chOff x="2390" y="2492"/>
            <a:chExt cx="1566" cy="1452"/>
          </a:xfrm>
        </p:grpSpPr>
        <p:pic>
          <p:nvPicPr>
            <p:cNvPr id="109585" name="Picture 27">
              <a:extLst>
                <a:ext uri="{FF2B5EF4-FFF2-40B4-BE49-F238E27FC236}">
                  <a16:creationId xmlns:a16="http://schemas.microsoft.com/office/drawing/2014/main" id="{598C68DC-ADA0-AB4D-BA42-6324A534F0E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 y="2492"/>
              <a:ext cx="1395" cy="127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9586" name="Rectangle 28">
              <a:extLst>
                <a:ext uri="{FF2B5EF4-FFF2-40B4-BE49-F238E27FC236}">
                  <a16:creationId xmlns:a16="http://schemas.microsoft.com/office/drawing/2014/main" id="{C2B1D6F0-F1CD-3E40-AA55-C7CFA94F6FAC}"/>
                </a:ext>
              </a:extLst>
            </p:cNvPr>
            <p:cNvSpPr>
              <a:spLocks noChangeArrowheads="1"/>
            </p:cNvSpPr>
            <p:nvPr/>
          </p:nvSpPr>
          <p:spPr bwMode="auto">
            <a:xfrm>
              <a:off x="3155" y="2674"/>
              <a:ext cx="48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a:solidFill>
                    <a:srgbClr val="000000"/>
                  </a:solidFill>
                </a:rPr>
                <a:t>Large</a:t>
              </a:r>
              <a:r>
                <a:rPr lang="en-US" altLang="en-US" sz="900">
                  <a:solidFill>
                    <a:srgbClr val="000000"/>
                  </a:solidFill>
                </a:rPr>
                <a:t> beads</a:t>
              </a:r>
            </a:p>
            <a:p>
              <a:r>
                <a:rPr lang="en-US" altLang="en-US" sz="900">
                  <a:solidFill>
                    <a:srgbClr val="000000"/>
                  </a:solidFill>
                </a:rPr>
                <a:t>Region 9</a:t>
              </a:r>
            </a:p>
          </p:txBody>
        </p:sp>
        <p:sp>
          <p:nvSpPr>
            <p:cNvPr id="109587" name="Rectangle 29">
              <a:extLst>
                <a:ext uri="{FF2B5EF4-FFF2-40B4-BE49-F238E27FC236}">
                  <a16:creationId xmlns:a16="http://schemas.microsoft.com/office/drawing/2014/main" id="{0F254DAC-C189-6B4C-A575-230D629808B3}"/>
                </a:ext>
              </a:extLst>
            </p:cNvPr>
            <p:cNvSpPr>
              <a:spLocks noChangeArrowheads="1"/>
            </p:cNvSpPr>
            <p:nvPr/>
          </p:nvSpPr>
          <p:spPr bwMode="auto">
            <a:xfrm>
              <a:off x="2994" y="3792"/>
              <a:ext cx="6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a:t>log FS</a:t>
              </a:r>
            </a:p>
          </p:txBody>
        </p:sp>
        <p:sp>
          <p:nvSpPr>
            <p:cNvPr id="109588" name="Rectangle 30">
              <a:extLst>
                <a:ext uri="{FF2B5EF4-FFF2-40B4-BE49-F238E27FC236}">
                  <a16:creationId xmlns:a16="http://schemas.microsoft.com/office/drawing/2014/main" id="{48438A5A-17F0-C04A-A2C3-47C04B1BAD7E}"/>
                </a:ext>
              </a:extLst>
            </p:cNvPr>
            <p:cNvSpPr>
              <a:spLocks noChangeArrowheads="1"/>
            </p:cNvSpPr>
            <p:nvPr/>
          </p:nvSpPr>
          <p:spPr bwMode="auto">
            <a:xfrm rot="-5400000">
              <a:off x="2311" y="2898"/>
              <a:ext cx="30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a:t>Count</a:t>
              </a:r>
            </a:p>
          </p:txBody>
        </p:sp>
      </p:grpSp>
      <p:sp>
        <p:nvSpPr>
          <p:cNvPr id="109584" name="Rectangle 31">
            <a:extLst>
              <a:ext uri="{FF2B5EF4-FFF2-40B4-BE49-F238E27FC236}">
                <a16:creationId xmlns:a16="http://schemas.microsoft.com/office/drawing/2014/main" id="{EBEB5BB7-0AC3-A245-B10B-67D7145133A6}"/>
              </a:ext>
            </a:extLst>
          </p:cNvPr>
          <p:cNvSpPr>
            <a:spLocks noChangeArrowheads="1"/>
          </p:cNvSpPr>
          <p:nvPr/>
        </p:nvSpPr>
        <p:spPr bwMode="auto">
          <a:xfrm>
            <a:off x="234950" y="5459413"/>
            <a:ext cx="6021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a:t>Model for bead assays for soluble toxins and viruses.  Established</a:t>
            </a:r>
          </a:p>
          <a:p>
            <a:r>
              <a:rPr lang="en-US" altLang="en-US" sz="1600"/>
              <a:t>Region 9 for large beads, gated and measured the fluorescence.</a:t>
            </a:r>
          </a:p>
          <a:p>
            <a:r>
              <a:rPr lang="en-US" altLang="en-US" sz="1600"/>
              <a:t>Ovalbumin used as a stimulant for proteinaceous toxins.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2">
            <a:extLst>
              <a:ext uri="{FF2B5EF4-FFF2-40B4-BE49-F238E27FC236}">
                <a16:creationId xmlns:a16="http://schemas.microsoft.com/office/drawing/2014/main" id="{04859E64-95B4-7148-8C09-F7EA7680EACA}"/>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2C7AB1E-220D-E84F-AEB7-E1BCBCE2092F}"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11618" name="Footer Placeholder 3">
            <a:extLst>
              <a:ext uri="{FF2B5EF4-FFF2-40B4-BE49-F238E27FC236}">
                <a16:creationId xmlns:a16="http://schemas.microsoft.com/office/drawing/2014/main" id="{F2B2C61A-149D-C44D-BD52-07CA5127DBCC}"/>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62468" name="Rectangle 2">
            <a:extLst>
              <a:ext uri="{FF2B5EF4-FFF2-40B4-BE49-F238E27FC236}">
                <a16:creationId xmlns:a16="http://schemas.microsoft.com/office/drawing/2014/main" id="{3B0EE680-BBB2-F345-9654-BFAC64CBAF07}"/>
              </a:ext>
            </a:extLst>
          </p:cNvPr>
          <p:cNvSpPr>
            <a:spLocks noGrp="1" noChangeArrowheads="1"/>
          </p:cNvSpPr>
          <p:nvPr>
            <p:ph type="title"/>
          </p:nvPr>
        </p:nvSpPr>
        <p:spPr>
          <a:xfrm>
            <a:off x="820738" y="0"/>
            <a:ext cx="7772400" cy="1143000"/>
          </a:xfrm>
          <a:extLst>
            <a:ext uri="{91240B29-F687-4f45-9708-019B960494DF}"/>
          </a:extLst>
        </p:spPr>
        <p:txBody>
          <a:bodyPr lIns="90488" tIns="44450" rIns="90488" bIns="44450"/>
          <a:lstStyle/>
          <a:p>
            <a:pPr>
              <a:defRPr/>
            </a:pPr>
            <a:r>
              <a:rPr lang="en-US" sz="2800" dirty="0">
                <a:solidFill>
                  <a:srgbClr val="0033CC"/>
                </a:solidFill>
                <a:cs typeface="+mj-cs"/>
              </a:rPr>
              <a:t>Identification Using Nucleic Acid Sequences</a:t>
            </a:r>
          </a:p>
        </p:txBody>
      </p:sp>
      <p:sp>
        <p:nvSpPr>
          <p:cNvPr id="111620" name="Rectangle 3">
            <a:extLst>
              <a:ext uri="{FF2B5EF4-FFF2-40B4-BE49-F238E27FC236}">
                <a16:creationId xmlns:a16="http://schemas.microsoft.com/office/drawing/2014/main" id="{B87853A0-F858-8E43-8DAB-EECEB766F268}"/>
              </a:ext>
            </a:extLst>
          </p:cNvPr>
          <p:cNvSpPr>
            <a:spLocks noChangeArrowheads="1"/>
          </p:cNvSpPr>
          <p:nvPr/>
        </p:nvSpPr>
        <p:spPr bwMode="auto">
          <a:xfrm>
            <a:off x="922338" y="1165225"/>
            <a:ext cx="760412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a:t>  Identify bacteria by hybridization with fluorescently</a:t>
            </a:r>
          </a:p>
          <a:p>
            <a:r>
              <a:rPr lang="en-US" altLang="en-US"/>
              <a:t>     labeled nucleic acid probes</a:t>
            </a:r>
          </a:p>
          <a:p>
            <a:r>
              <a:rPr lang="en-US" altLang="en-US"/>
              <a:t>	-16S rRNA probes available at the kingdom,	 family, </a:t>
            </a:r>
          </a:p>
          <a:p>
            <a:r>
              <a:rPr lang="en-US" altLang="en-US"/>
              <a:t>	group, genera or species level</a:t>
            </a:r>
          </a:p>
          <a:p>
            <a:pPr>
              <a:buFontTx/>
              <a:buChar char="•"/>
            </a:pPr>
            <a:r>
              <a:rPr lang="en-US" altLang="en-US"/>
              <a:t>  Advantages</a:t>
            </a:r>
          </a:p>
          <a:p>
            <a:r>
              <a:rPr lang="en-US" altLang="en-US"/>
              <a:t>	-very specific </a:t>
            </a:r>
          </a:p>
          <a:p>
            <a:r>
              <a:rPr lang="en-US" altLang="en-US"/>
              <a:t>	-identify viable but non-culturable bacteria</a:t>
            </a:r>
          </a:p>
          <a:p>
            <a:r>
              <a:rPr lang="en-US" altLang="en-US"/>
              <a:t>		environmental isolates </a:t>
            </a:r>
          </a:p>
          <a:p>
            <a:pPr>
              <a:buFontTx/>
              <a:buChar char="•"/>
            </a:pPr>
            <a:r>
              <a:rPr lang="en-US" altLang="en-US"/>
              <a:t>  Disadvantages</a:t>
            </a:r>
          </a:p>
          <a:p>
            <a:r>
              <a:rPr lang="en-US" altLang="en-US"/>
              <a:t>	-probe access can be difficult</a:t>
            </a:r>
          </a:p>
          <a:p>
            <a:r>
              <a:rPr lang="en-US" altLang="en-US"/>
              <a:t>	-relatively weak fluorescent signals</a:t>
            </a:r>
          </a:p>
          <a:p>
            <a:r>
              <a:rPr lang="en-US" altLang="en-US"/>
              <a:t>	-time needed</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Date Placeholder 1">
            <a:extLst>
              <a:ext uri="{FF2B5EF4-FFF2-40B4-BE49-F238E27FC236}">
                <a16:creationId xmlns:a16="http://schemas.microsoft.com/office/drawing/2014/main" id="{EA49B7FC-2CEF-A744-BD37-892E6FFBCD1E}"/>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3BB3CF5-61B4-7849-8341-0486633400DB}"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13666" name="Footer Placeholder 2">
            <a:extLst>
              <a:ext uri="{FF2B5EF4-FFF2-40B4-BE49-F238E27FC236}">
                <a16:creationId xmlns:a16="http://schemas.microsoft.com/office/drawing/2014/main" id="{04034D8F-16BD-8F40-9117-48696EFB5A11}"/>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113667" name="Rectangle 2">
            <a:extLst>
              <a:ext uri="{FF2B5EF4-FFF2-40B4-BE49-F238E27FC236}">
                <a16:creationId xmlns:a16="http://schemas.microsoft.com/office/drawing/2014/main" id="{53CF2FB9-35F0-FD43-BE55-502E703F2E05}"/>
              </a:ext>
            </a:extLst>
          </p:cNvPr>
          <p:cNvSpPr>
            <a:spLocks noChangeArrowheads="1"/>
          </p:cNvSpPr>
          <p:nvPr/>
        </p:nvSpPr>
        <p:spPr bwMode="auto">
          <a:xfrm>
            <a:off x="1565275" y="1995488"/>
            <a:ext cx="4332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pic>
        <p:nvPicPr>
          <p:cNvPr id="113668" name="Picture 3">
            <a:extLst>
              <a:ext uri="{FF2B5EF4-FFF2-40B4-BE49-F238E27FC236}">
                <a16:creationId xmlns:a16="http://schemas.microsoft.com/office/drawing/2014/main" id="{A9B602EA-E32E-7443-8D04-95D10DD610E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1346200"/>
            <a:ext cx="3995738" cy="35877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3669" name="Rectangle 4">
            <a:extLst>
              <a:ext uri="{FF2B5EF4-FFF2-40B4-BE49-F238E27FC236}">
                <a16:creationId xmlns:a16="http://schemas.microsoft.com/office/drawing/2014/main" id="{55DC5F1D-7C8A-1A4E-8FD5-FCF1BA0A4C58}"/>
              </a:ext>
            </a:extLst>
          </p:cNvPr>
          <p:cNvSpPr>
            <a:spLocks noChangeArrowheads="1"/>
          </p:cNvSpPr>
          <p:nvPr/>
        </p:nvSpPr>
        <p:spPr bwMode="auto">
          <a:xfrm>
            <a:off x="1524000" y="304800"/>
            <a:ext cx="64150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solidFill>
                  <a:srgbClr val="0033CC"/>
                </a:solidFill>
              </a:rPr>
              <a:t>Simultaneous </a:t>
            </a:r>
            <a:r>
              <a:rPr lang="en-US" altLang="en-US" sz="3200" i="1">
                <a:solidFill>
                  <a:srgbClr val="0033CC"/>
                </a:solidFill>
              </a:rPr>
              <a:t>In Situ</a:t>
            </a:r>
            <a:r>
              <a:rPr lang="en-US" altLang="en-US" sz="3200">
                <a:solidFill>
                  <a:srgbClr val="0033CC"/>
                </a:solidFill>
              </a:rPr>
              <a:t> Visualization </a:t>
            </a:r>
          </a:p>
          <a:p>
            <a:pPr algn="ctr"/>
            <a:r>
              <a:rPr lang="en-US" altLang="en-US" sz="3200">
                <a:solidFill>
                  <a:srgbClr val="0033CC"/>
                </a:solidFill>
              </a:rPr>
              <a:t>of Seven Distinct Bacterial Genotypes</a:t>
            </a:r>
          </a:p>
        </p:txBody>
      </p:sp>
      <p:sp>
        <p:nvSpPr>
          <p:cNvPr id="113670" name="Rectangle 5">
            <a:extLst>
              <a:ext uri="{FF2B5EF4-FFF2-40B4-BE49-F238E27FC236}">
                <a16:creationId xmlns:a16="http://schemas.microsoft.com/office/drawing/2014/main" id="{7E012BB3-DAB3-F74C-BA86-115B1C9D047F}"/>
              </a:ext>
            </a:extLst>
          </p:cNvPr>
          <p:cNvSpPr>
            <a:spLocks noChangeArrowheads="1"/>
          </p:cNvSpPr>
          <p:nvPr/>
        </p:nvSpPr>
        <p:spPr bwMode="auto">
          <a:xfrm>
            <a:off x="466725" y="5056188"/>
            <a:ext cx="84343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Confocal laser scanning image of an activated sludge sample after </a:t>
            </a:r>
            <a:r>
              <a:rPr lang="en-US" altLang="en-US" sz="2000" i="1"/>
              <a:t>in situ</a:t>
            </a:r>
            <a:r>
              <a:rPr lang="en-US" altLang="en-US" sz="2000"/>
              <a:t> hybridization with 3 labeled probes.  Seven distinct, viable populations can be visualized without cultivation.  </a:t>
            </a:r>
          </a:p>
          <a:p>
            <a:r>
              <a:rPr lang="en-US" altLang="en-US" sz="1600"/>
              <a:t>				</a:t>
            </a:r>
            <a:r>
              <a:rPr lang="en-US" altLang="en-US" sz="1200"/>
              <a:t>Amann et al.1996.  J. of Bacteriology 178:3496-3500.</a:t>
            </a:r>
            <a:r>
              <a:rPr lang="en-US" altLang="en-US" sz="1600"/>
              <a:t>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Date Placeholder 1">
            <a:extLst>
              <a:ext uri="{FF2B5EF4-FFF2-40B4-BE49-F238E27FC236}">
                <a16:creationId xmlns:a16="http://schemas.microsoft.com/office/drawing/2014/main" id="{C89D56D2-9A2B-F640-827A-F7EE99C77BDD}"/>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2F13A49-68BB-EC4B-80E2-8B70ED22FB6D}"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15714" name="Footer Placeholder 2">
            <a:extLst>
              <a:ext uri="{FF2B5EF4-FFF2-40B4-BE49-F238E27FC236}">
                <a16:creationId xmlns:a16="http://schemas.microsoft.com/office/drawing/2014/main" id="{8472F777-4CB5-6645-BA2E-87F034EAE513}"/>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pic>
        <p:nvPicPr>
          <p:cNvPr id="115715" name="Picture 2">
            <a:extLst>
              <a:ext uri="{FF2B5EF4-FFF2-40B4-BE49-F238E27FC236}">
                <a16:creationId xmlns:a16="http://schemas.microsoft.com/office/drawing/2014/main" id="{CFC921F5-EB21-6747-9393-4D6D2FD7B8F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985838"/>
            <a:ext cx="6099175" cy="45751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5716" name="Rectangle 3">
            <a:extLst>
              <a:ext uri="{FF2B5EF4-FFF2-40B4-BE49-F238E27FC236}">
                <a16:creationId xmlns:a16="http://schemas.microsoft.com/office/drawing/2014/main" id="{96A97374-550F-0B4C-B902-0EC85441F2A5}"/>
              </a:ext>
            </a:extLst>
          </p:cNvPr>
          <p:cNvSpPr>
            <a:spLocks noChangeArrowheads="1"/>
          </p:cNvSpPr>
          <p:nvPr/>
        </p:nvSpPr>
        <p:spPr bwMode="auto">
          <a:xfrm>
            <a:off x="146050" y="109538"/>
            <a:ext cx="80073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latin typeface="Arial" panose="020B0604020202020204" pitchFamily="34" charset="0"/>
              </a:rPr>
              <a:t>Comparison of CFU counts vs. FCM counts</a:t>
            </a:r>
          </a:p>
        </p:txBody>
      </p:sp>
      <p:sp>
        <p:nvSpPr>
          <p:cNvPr id="115717" name="Rectangle 4">
            <a:extLst>
              <a:ext uri="{FF2B5EF4-FFF2-40B4-BE49-F238E27FC236}">
                <a16:creationId xmlns:a16="http://schemas.microsoft.com/office/drawing/2014/main" id="{C7CC7431-AA11-C341-AB94-D905D41135A5}"/>
              </a:ext>
            </a:extLst>
          </p:cNvPr>
          <p:cNvSpPr>
            <a:spLocks noChangeArrowheads="1"/>
          </p:cNvSpPr>
          <p:nvPr/>
        </p:nvSpPr>
        <p:spPr bwMode="auto">
          <a:xfrm>
            <a:off x="388938" y="5718175"/>
            <a:ext cx="81867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75000"/>
              </a:lnSpc>
            </a:pPr>
            <a:r>
              <a:rPr lang="en-US" altLang="en-US" sz="2000"/>
              <a:t>Enumeration of </a:t>
            </a:r>
            <a:r>
              <a:rPr lang="en-US" altLang="en-US" sz="2000" i="1"/>
              <a:t>Sphingomonas</a:t>
            </a:r>
            <a:r>
              <a:rPr lang="en-US" altLang="en-US" sz="2000"/>
              <a:t> during the biodegradation of pyrene in soil.  					</a:t>
            </a:r>
            <a:r>
              <a:rPr lang="en-US" altLang="en-US" sz="1400"/>
              <a:t>Thomas et al. 1997. </a:t>
            </a:r>
            <a:r>
              <a:rPr lang="en-US" altLang="en-US" sz="1400" i="1"/>
              <a:t>Cytometry</a:t>
            </a:r>
            <a:r>
              <a:rPr lang="en-US" altLang="en-US" sz="1400"/>
              <a:t> 27:224-232.</a:t>
            </a:r>
            <a:endParaRPr lang="en-US" altLang="en-US" sz="16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3">
            <a:extLst>
              <a:ext uri="{FF2B5EF4-FFF2-40B4-BE49-F238E27FC236}">
                <a16:creationId xmlns:a16="http://schemas.microsoft.com/office/drawing/2014/main" id="{F59D6CEF-677E-3A4E-B504-22295BB7FDC8}"/>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8AEF7EF-C9B4-AD4B-82B0-C331CDD26238}"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23554" name="Footer Placeholder 4">
            <a:extLst>
              <a:ext uri="{FF2B5EF4-FFF2-40B4-BE49-F238E27FC236}">
                <a16:creationId xmlns:a16="http://schemas.microsoft.com/office/drawing/2014/main" id="{69D93D66-5217-FD40-9C0C-6EF07D79A7D9}"/>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23555" name="Freeform 2">
            <a:extLst>
              <a:ext uri="{FF2B5EF4-FFF2-40B4-BE49-F238E27FC236}">
                <a16:creationId xmlns:a16="http://schemas.microsoft.com/office/drawing/2014/main" id="{95944C2C-1F4C-C04A-8FC6-99CBEF568C29}"/>
              </a:ext>
            </a:extLst>
          </p:cNvPr>
          <p:cNvSpPr>
            <a:spLocks/>
          </p:cNvSpPr>
          <p:nvPr/>
        </p:nvSpPr>
        <p:spPr bwMode="auto">
          <a:xfrm>
            <a:off x="1214438" y="1458913"/>
            <a:ext cx="7399337" cy="4033837"/>
          </a:xfrm>
          <a:custGeom>
            <a:avLst/>
            <a:gdLst>
              <a:gd name="T0" fmla="*/ 2147483646 w 4661"/>
              <a:gd name="T1" fmla="*/ 2147483646 h 2541"/>
              <a:gd name="T2" fmla="*/ 0 w 4661"/>
              <a:gd name="T3" fmla="*/ 2147483646 h 2541"/>
              <a:gd name="T4" fmla="*/ 2147483646 w 4661"/>
              <a:gd name="T5" fmla="*/ 2147483646 h 2541"/>
              <a:gd name="T6" fmla="*/ 2147483646 w 4661"/>
              <a:gd name="T7" fmla="*/ 2147483646 h 2541"/>
              <a:gd name="T8" fmla="*/ 2147483646 w 4661"/>
              <a:gd name="T9" fmla="*/ 2147483646 h 2541"/>
              <a:gd name="T10" fmla="*/ 2147483646 w 4661"/>
              <a:gd name="T11" fmla="*/ 0 h 2541"/>
              <a:gd name="T12" fmla="*/ 2147483646 w 4661"/>
              <a:gd name="T13" fmla="*/ 2147483646 h 25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61" h="2541">
                <a:moveTo>
                  <a:pt x="774" y="3"/>
                </a:moveTo>
                <a:lnTo>
                  <a:pt x="0" y="655"/>
                </a:lnTo>
                <a:lnTo>
                  <a:pt x="3" y="2540"/>
                </a:lnTo>
                <a:lnTo>
                  <a:pt x="3886" y="2540"/>
                </a:lnTo>
                <a:lnTo>
                  <a:pt x="4658" y="1893"/>
                </a:lnTo>
                <a:lnTo>
                  <a:pt x="4660" y="0"/>
                </a:lnTo>
                <a:lnTo>
                  <a:pt x="774" y="3"/>
                </a:lnTo>
              </a:path>
            </a:pathLst>
          </a:custGeom>
          <a:solidFill>
            <a:srgbClr val="7494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6" name="Line 3">
            <a:extLst>
              <a:ext uri="{FF2B5EF4-FFF2-40B4-BE49-F238E27FC236}">
                <a16:creationId xmlns:a16="http://schemas.microsoft.com/office/drawing/2014/main" id="{1EC2BF3B-F483-4646-923C-65F4BF51784B}"/>
              </a:ext>
            </a:extLst>
          </p:cNvPr>
          <p:cNvSpPr>
            <a:spLocks noChangeShapeType="1"/>
          </p:cNvSpPr>
          <p:nvPr/>
        </p:nvSpPr>
        <p:spPr bwMode="auto">
          <a:xfrm>
            <a:off x="2455863" y="1457325"/>
            <a:ext cx="61626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7" name="Freeform 4">
            <a:extLst>
              <a:ext uri="{FF2B5EF4-FFF2-40B4-BE49-F238E27FC236}">
                <a16:creationId xmlns:a16="http://schemas.microsoft.com/office/drawing/2014/main" id="{6DFAE09F-9808-3B45-9417-E96FA9ACC402}"/>
              </a:ext>
            </a:extLst>
          </p:cNvPr>
          <p:cNvSpPr>
            <a:spLocks/>
          </p:cNvSpPr>
          <p:nvPr/>
        </p:nvSpPr>
        <p:spPr bwMode="auto">
          <a:xfrm>
            <a:off x="2449513" y="1457325"/>
            <a:ext cx="6176962" cy="2990850"/>
          </a:xfrm>
          <a:custGeom>
            <a:avLst/>
            <a:gdLst>
              <a:gd name="T0" fmla="*/ 0 w 3891"/>
              <a:gd name="T1" fmla="*/ 2147483646 h 1884"/>
              <a:gd name="T2" fmla="*/ 2147483646 w 3891"/>
              <a:gd name="T3" fmla="*/ 2147483646 h 1884"/>
              <a:gd name="T4" fmla="*/ 2147483646 w 3891"/>
              <a:gd name="T5" fmla="*/ 0 h 1884"/>
              <a:gd name="T6" fmla="*/ 2147483646 w 3891"/>
              <a:gd name="T7" fmla="*/ 0 h 18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91" h="1884">
                <a:moveTo>
                  <a:pt x="0" y="1883"/>
                </a:moveTo>
                <a:lnTo>
                  <a:pt x="3890" y="1883"/>
                </a:lnTo>
                <a:lnTo>
                  <a:pt x="3886" y="0"/>
                </a:lnTo>
                <a:lnTo>
                  <a:pt x="5"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58" name="Group 5">
            <a:extLst>
              <a:ext uri="{FF2B5EF4-FFF2-40B4-BE49-F238E27FC236}">
                <a16:creationId xmlns:a16="http://schemas.microsoft.com/office/drawing/2014/main" id="{5C53F9A1-4EEF-174F-90D0-8EE15ED664E0}"/>
              </a:ext>
            </a:extLst>
          </p:cNvPr>
          <p:cNvGrpSpPr>
            <a:grpSpLocks/>
          </p:cNvGrpSpPr>
          <p:nvPr/>
        </p:nvGrpSpPr>
        <p:grpSpPr bwMode="auto">
          <a:xfrm>
            <a:off x="722313" y="2381250"/>
            <a:ext cx="390525" cy="3302000"/>
            <a:chOff x="455" y="1500"/>
            <a:chExt cx="246" cy="2080"/>
          </a:xfrm>
        </p:grpSpPr>
        <p:sp>
          <p:nvSpPr>
            <p:cNvPr id="23621" name="Rectangle 6">
              <a:extLst>
                <a:ext uri="{FF2B5EF4-FFF2-40B4-BE49-F238E27FC236}">
                  <a16:creationId xmlns:a16="http://schemas.microsoft.com/office/drawing/2014/main" id="{45B212CE-2834-AC4A-9441-C90FB5FE590E}"/>
                </a:ext>
              </a:extLst>
            </p:cNvPr>
            <p:cNvSpPr>
              <a:spLocks noChangeArrowheads="1"/>
            </p:cNvSpPr>
            <p:nvPr/>
          </p:nvSpPr>
          <p:spPr bwMode="auto">
            <a:xfrm>
              <a:off x="517" y="3382"/>
              <a:ext cx="18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0</a:t>
              </a:r>
            </a:p>
          </p:txBody>
        </p:sp>
        <p:sp>
          <p:nvSpPr>
            <p:cNvPr id="23622" name="Rectangle 7">
              <a:extLst>
                <a:ext uri="{FF2B5EF4-FFF2-40B4-BE49-F238E27FC236}">
                  <a16:creationId xmlns:a16="http://schemas.microsoft.com/office/drawing/2014/main" id="{BFF7B126-B60A-284C-83C4-B3D35F0B3D66}"/>
                </a:ext>
              </a:extLst>
            </p:cNvPr>
            <p:cNvSpPr>
              <a:spLocks noChangeArrowheads="1"/>
            </p:cNvSpPr>
            <p:nvPr/>
          </p:nvSpPr>
          <p:spPr bwMode="auto">
            <a:xfrm>
              <a:off x="455" y="3069"/>
              <a:ext cx="24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15</a:t>
              </a:r>
            </a:p>
          </p:txBody>
        </p:sp>
        <p:sp>
          <p:nvSpPr>
            <p:cNvPr id="23623" name="Rectangle 8">
              <a:extLst>
                <a:ext uri="{FF2B5EF4-FFF2-40B4-BE49-F238E27FC236}">
                  <a16:creationId xmlns:a16="http://schemas.microsoft.com/office/drawing/2014/main" id="{14855AB8-6597-EF4E-BECB-5CFDC8DF6B70}"/>
                </a:ext>
              </a:extLst>
            </p:cNvPr>
            <p:cNvSpPr>
              <a:spLocks noChangeArrowheads="1"/>
            </p:cNvSpPr>
            <p:nvPr/>
          </p:nvSpPr>
          <p:spPr bwMode="auto">
            <a:xfrm>
              <a:off x="455" y="2755"/>
              <a:ext cx="24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30</a:t>
              </a:r>
            </a:p>
          </p:txBody>
        </p:sp>
        <p:sp>
          <p:nvSpPr>
            <p:cNvPr id="23624" name="Rectangle 9">
              <a:extLst>
                <a:ext uri="{FF2B5EF4-FFF2-40B4-BE49-F238E27FC236}">
                  <a16:creationId xmlns:a16="http://schemas.microsoft.com/office/drawing/2014/main" id="{19CF0BA0-1DC1-914A-BF24-5CEFC47AFEDF}"/>
                </a:ext>
              </a:extLst>
            </p:cNvPr>
            <p:cNvSpPr>
              <a:spLocks noChangeArrowheads="1"/>
            </p:cNvSpPr>
            <p:nvPr/>
          </p:nvSpPr>
          <p:spPr bwMode="auto">
            <a:xfrm>
              <a:off x="455" y="2441"/>
              <a:ext cx="24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45</a:t>
              </a:r>
            </a:p>
          </p:txBody>
        </p:sp>
        <p:sp>
          <p:nvSpPr>
            <p:cNvPr id="23625" name="Rectangle 10">
              <a:extLst>
                <a:ext uri="{FF2B5EF4-FFF2-40B4-BE49-F238E27FC236}">
                  <a16:creationId xmlns:a16="http://schemas.microsoft.com/office/drawing/2014/main" id="{C6236EAE-C969-1948-B299-0FE7AE3E0A47}"/>
                </a:ext>
              </a:extLst>
            </p:cNvPr>
            <p:cNvSpPr>
              <a:spLocks noChangeArrowheads="1"/>
            </p:cNvSpPr>
            <p:nvPr/>
          </p:nvSpPr>
          <p:spPr bwMode="auto">
            <a:xfrm>
              <a:off x="455" y="2127"/>
              <a:ext cx="24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60</a:t>
              </a:r>
            </a:p>
          </p:txBody>
        </p:sp>
        <p:sp>
          <p:nvSpPr>
            <p:cNvPr id="23626" name="Rectangle 11">
              <a:extLst>
                <a:ext uri="{FF2B5EF4-FFF2-40B4-BE49-F238E27FC236}">
                  <a16:creationId xmlns:a16="http://schemas.microsoft.com/office/drawing/2014/main" id="{0FC36157-E4B9-FE4D-B36F-340D68C6D110}"/>
                </a:ext>
              </a:extLst>
            </p:cNvPr>
            <p:cNvSpPr>
              <a:spLocks noChangeArrowheads="1"/>
            </p:cNvSpPr>
            <p:nvPr/>
          </p:nvSpPr>
          <p:spPr bwMode="auto">
            <a:xfrm>
              <a:off x="455" y="1813"/>
              <a:ext cx="24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75</a:t>
              </a:r>
            </a:p>
          </p:txBody>
        </p:sp>
        <p:sp>
          <p:nvSpPr>
            <p:cNvPr id="23627" name="Rectangle 12">
              <a:extLst>
                <a:ext uri="{FF2B5EF4-FFF2-40B4-BE49-F238E27FC236}">
                  <a16:creationId xmlns:a16="http://schemas.microsoft.com/office/drawing/2014/main" id="{886BF333-987D-2A45-BC2A-FDBEDD3699C2}"/>
                </a:ext>
              </a:extLst>
            </p:cNvPr>
            <p:cNvSpPr>
              <a:spLocks noChangeArrowheads="1"/>
            </p:cNvSpPr>
            <p:nvPr/>
          </p:nvSpPr>
          <p:spPr bwMode="auto">
            <a:xfrm>
              <a:off x="455" y="1500"/>
              <a:ext cx="24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90</a:t>
              </a:r>
            </a:p>
          </p:txBody>
        </p:sp>
      </p:grpSp>
      <p:sp>
        <p:nvSpPr>
          <p:cNvPr id="23559" name="Rectangle 13">
            <a:extLst>
              <a:ext uri="{FF2B5EF4-FFF2-40B4-BE49-F238E27FC236}">
                <a16:creationId xmlns:a16="http://schemas.microsoft.com/office/drawing/2014/main" id="{441CCC45-3CAF-C743-9033-B22BA3A7B6A1}"/>
              </a:ext>
            </a:extLst>
          </p:cNvPr>
          <p:cNvSpPr>
            <a:spLocks noChangeArrowheads="1"/>
          </p:cNvSpPr>
          <p:nvPr/>
        </p:nvSpPr>
        <p:spPr bwMode="auto">
          <a:xfrm>
            <a:off x="47625" y="1998663"/>
            <a:ext cx="1400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Thousands</a:t>
            </a:r>
          </a:p>
        </p:txBody>
      </p:sp>
      <p:sp>
        <p:nvSpPr>
          <p:cNvPr id="23560" name="Line 14">
            <a:extLst>
              <a:ext uri="{FF2B5EF4-FFF2-40B4-BE49-F238E27FC236}">
                <a16:creationId xmlns:a16="http://schemas.microsoft.com/office/drawing/2014/main" id="{976C6C0C-D128-7D4F-B9B4-A5C9DC262F60}"/>
              </a:ext>
            </a:extLst>
          </p:cNvPr>
          <p:cNvSpPr>
            <a:spLocks noChangeShapeType="1"/>
          </p:cNvSpPr>
          <p:nvPr/>
        </p:nvSpPr>
        <p:spPr bwMode="auto">
          <a:xfrm flipV="1">
            <a:off x="2449513" y="1450975"/>
            <a:ext cx="0" cy="300196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1" name="Line 15">
            <a:extLst>
              <a:ext uri="{FF2B5EF4-FFF2-40B4-BE49-F238E27FC236}">
                <a16:creationId xmlns:a16="http://schemas.microsoft.com/office/drawing/2014/main" id="{FCCF55AA-F006-224C-A4C2-2AD7FFE8B751}"/>
              </a:ext>
            </a:extLst>
          </p:cNvPr>
          <p:cNvSpPr>
            <a:spLocks noChangeShapeType="1"/>
          </p:cNvSpPr>
          <p:nvPr/>
        </p:nvSpPr>
        <p:spPr bwMode="auto">
          <a:xfrm flipV="1">
            <a:off x="1193800" y="1450975"/>
            <a:ext cx="1249363" cy="107156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2" name="Line 16">
            <a:extLst>
              <a:ext uri="{FF2B5EF4-FFF2-40B4-BE49-F238E27FC236}">
                <a16:creationId xmlns:a16="http://schemas.microsoft.com/office/drawing/2014/main" id="{1081D217-5A33-C44D-B5C0-C0D1351DD470}"/>
              </a:ext>
            </a:extLst>
          </p:cNvPr>
          <p:cNvSpPr>
            <a:spLocks noChangeShapeType="1"/>
          </p:cNvSpPr>
          <p:nvPr/>
        </p:nvSpPr>
        <p:spPr bwMode="auto">
          <a:xfrm flipV="1">
            <a:off x="1220788" y="4440238"/>
            <a:ext cx="1222375" cy="10683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17">
            <a:extLst>
              <a:ext uri="{FF2B5EF4-FFF2-40B4-BE49-F238E27FC236}">
                <a16:creationId xmlns:a16="http://schemas.microsoft.com/office/drawing/2014/main" id="{5E48587A-3248-9E47-91AA-AF8394C8407E}"/>
              </a:ext>
            </a:extLst>
          </p:cNvPr>
          <p:cNvSpPr>
            <a:spLocks noChangeShapeType="1"/>
          </p:cNvSpPr>
          <p:nvPr/>
        </p:nvSpPr>
        <p:spPr bwMode="auto">
          <a:xfrm flipV="1">
            <a:off x="3684588" y="1450975"/>
            <a:ext cx="0" cy="3001963"/>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8">
            <a:extLst>
              <a:ext uri="{FF2B5EF4-FFF2-40B4-BE49-F238E27FC236}">
                <a16:creationId xmlns:a16="http://schemas.microsoft.com/office/drawing/2014/main" id="{9942FE75-0DB4-9C49-86A0-F77FAC289266}"/>
              </a:ext>
            </a:extLst>
          </p:cNvPr>
          <p:cNvSpPr>
            <a:spLocks noChangeShapeType="1"/>
          </p:cNvSpPr>
          <p:nvPr/>
        </p:nvSpPr>
        <p:spPr bwMode="auto">
          <a:xfrm flipV="1">
            <a:off x="4919663" y="1450975"/>
            <a:ext cx="0" cy="3001963"/>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9">
            <a:extLst>
              <a:ext uri="{FF2B5EF4-FFF2-40B4-BE49-F238E27FC236}">
                <a16:creationId xmlns:a16="http://schemas.microsoft.com/office/drawing/2014/main" id="{D07CAD88-DD13-144B-8C85-3FC2F3FDED9A}"/>
              </a:ext>
            </a:extLst>
          </p:cNvPr>
          <p:cNvSpPr>
            <a:spLocks noChangeShapeType="1"/>
          </p:cNvSpPr>
          <p:nvPr/>
        </p:nvSpPr>
        <p:spPr bwMode="auto">
          <a:xfrm flipV="1">
            <a:off x="6154738" y="1450975"/>
            <a:ext cx="0" cy="3001963"/>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6" name="Line 20">
            <a:extLst>
              <a:ext uri="{FF2B5EF4-FFF2-40B4-BE49-F238E27FC236}">
                <a16:creationId xmlns:a16="http://schemas.microsoft.com/office/drawing/2014/main" id="{DD448AE4-8935-AD4C-991D-00B12C6A6F99}"/>
              </a:ext>
            </a:extLst>
          </p:cNvPr>
          <p:cNvSpPr>
            <a:spLocks noChangeShapeType="1"/>
          </p:cNvSpPr>
          <p:nvPr/>
        </p:nvSpPr>
        <p:spPr bwMode="auto">
          <a:xfrm flipV="1">
            <a:off x="7389813" y="1450975"/>
            <a:ext cx="0" cy="3001963"/>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21">
            <a:extLst>
              <a:ext uri="{FF2B5EF4-FFF2-40B4-BE49-F238E27FC236}">
                <a16:creationId xmlns:a16="http://schemas.microsoft.com/office/drawing/2014/main" id="{35A4C8EC-C424-044A-B279-E26A2976DC77}"/>
              </a:ext>
            </a:extLst>
          </p:cNvPr>
          <p:cNvSpPr>
            <a:spLocks noChangeShapeType="1"/>
          </p:cNvSpPr>
          <p:nvPr/>
        </p:nvSpPr>
        <p:spPr bwMode="auto">
          <a:xfrm>
            <a:off x="2455863" y="3948113"/>
            <a:ext cx="61626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22">
            <a:extLst>
              <a:ext uri="{FF2B5EF4-FFF2-40B4-BE49-F238E27FC236}">
                <a16:creationId xmlns:a16="http://schemas.microsoft.com/office/drawing/2014/main" id="{209BE515-8771-5C46-B587-D7A82BBBBCFE}"/>
              </a:ext>
            </a:extLst>
          </p:cNvPr>
          <p:cNvSpPr>
            <a:spLocks noChangeShapeType="1"/>
          </p:cNvSpPr>
          <p:nvPr/>
        </p:nvSpPr>
        <p:spPr bwMode="auto">
          <a:xfrm>
            <a:off x="2455863" y="3449638"/>
            <a:ext cx="61626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9" name="Line 23">
            <a:extLst>
              <a:ext uri="{FF2B5EF4-FFF2-40B4-BE49-F238E27FC236}">
                <a16:creationId xmlns:a16="http://schemas.microsoft.com/office/drawing/2014/main" id="{CDECE914-4F69-4346-86C0-C30319786195}"/>
              </a:ext>
            </a:extLst>
          </p:cNvPr>
          <p:cNvSpPr>
            <a:spLocks noChangeShapeType="1"/>
          </p:cNvSpPr>
          <p:nvPr/>
        </p:nvSpPr>
        <p:spPr bwMode="auto">
          <a:xfrm>
            <a:off x="2455863" y="2951163"/>
            <a:ext cx="61626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0" name="Line 24">
            <a:extLst>
              <a:ext uri="{FF2B5EF4-FFF2-40B4-BE49-F238E27FC236}">
                <a16:creationId xmlns:a16="http://schemas.microsoft.com/office/drawing/2014/main" id="{AC8AF3CF-375E-4B44-8638-34027BA41A70}"/>
              </a:ext>
            </a:extLst>
          </p:cNvPr>
          <p:cNvSpPr>
            <a:spLocks noChangeShapeType="1"/>
          </p:cNvSpPr>
          <p:nvPr/>
        </p:nvSpPr>
        <p:spPr bwMode="auto">
          <a:xfrm>
            <a:off x="2455863" y="2454275"/>
            <a:ext cx="61626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25">
            <a:extLst>
              <a:ext uri="{FF2B5EF4-FFF2-40B4-BE49-F238E27FC236}">
                <a16:creationId xmlns:a16="http://schemas.microsoft.com/office/drawing/2014/main" id="{8293A020-7D79-0045-9F06-C3A27DBD3A01}"/>
              </a:ext>
            </a:extLst>
          </p:cNvPr>
          <p:cNvSpPr>
            <a:spLocks noChangeShapeType="1"/>
          </p:cNvSpPr>
          <p:nvPr/>
        </p:nvSpPr>
        <p:spPr bwMode="auto">
          <a:xfrm>
            <a:off x="2455863" y="1955800"/>
            <a:ext cx="61626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2" name="Line 26">
            <a:extLst>
              <a:ext uri="{FF2B5EF4-FFF2-40B4-BE49-F238E27FC236}">
                <a16:creationId xmlns:a16="http://schemas.microsoft.com/office/drawing/2014/main" id="{45759A8E-D01F-584F-93E3-418AB8FADE9E}"/>
              </a:ext>
            </a:extLst>
          </p:cNvPr>
          <p:cNvSpPr>
            <a:spLocks noChangeShapeType="1"/>
          </p:cNvSpPr>
          <p:nvPr/>
        </p:nvSpPr>
        <p:spPr bwMode="auto">
          <a:xfrm flipV="1">
            <a:off x="1220788" y="3941763"/>
            <a:ext cx="1222375" cy="1069975"/>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3" name="Line 27">
            <a:extLst>
              <a:ext uri="{FF2B5EF4-FFF2-40B4-BE49-F238E27FC236}">
                <a16:creationId xmlns:a16="http://schemas.microsoft.com/office/drawing/2014/main" id="{A6C2F191-A25D-6A4E-8899-F8CE4CE91FBF}"/>
              </a:ext>
            </a:extLst>
          </p:cNvPr>
          <p:cNvSpPr>
            <a:spLocks noChangeShapeType="1"/>
          </p:cNvSpPr>
          <p:nvPr/>
        </p:nvSpPr>
        <p:spPr bwMode="auto">
          <a:xfrm flipV="1">
            <a:off x="1220788" y="3443288"/>
            <a:ext cx="1222375" cy="1069975"/>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4" name="Line 28">
            <a:extLst>
              <a:ext uri="{FF2B5EF4-FFF2-40B4-BE49-F238E27FC236}">
                <a16:creationId xmlns:a16="http://schemas.microsoft.com/office/drawing/2014/main" id="{7A3EFAD3-80C2-6E4F-964A-A477EDA38655}"/>
              </a:ext>
            </a:extLst>
          </p:cNvPr>
          <p:cNvSpPr>
            <a:spLocks noChangeShapeType="1"/>
          </p:cNvSpPr>
          <p:nvPr/>
        </p:nvSpPr>
        <p:spPr bwMode="auto">
          <a:xfrm flipV="1">
            <a:off x="1220788" y="2944813"/>
            <a:ext cx="1222375" cy="1069975"/>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5" name="Line 29">
            <a:extLst>
              <a:ext uri="{FF2B5EF4-FFF2-40B4-BE49-F238E27FC236}">
                <a16:creationId xmlns:a16="http://schemas.microsoft.com/office/drawing/2014/main" id="{F45848AA-D346-0C49-9BED-099B984BE956}"/>
              </a:ext>
            </a:extLst>
          </p:cNvPr>
          <p:cNvSpPr>
            <a:spLocks noChangeShapeType="1"/>
          </p:cNvSpPr>
          <p:nvPr/>
        </p:nvSpPr>
        <p:spPr bwMode="auto">
          <a:xfrm flipV="1">
            <a:off x="1220788" y="2447925"/>
            <a:ext cx="1222375" cy="1068388"/>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6" name="Line 30">
            <a:extLst>
              <a:ext uri="{FF2B5EF4-FFF2-40B4-BE49-F238E27FC236}">
                <a16:creationId xmlns:a16="http://schemas.microsoft.com/office/drawing/2014/main" id="{30CD6D4E-3284-CE44-8093-A5D40AA37ABF}"/>
              </a:ext>
            </a:extLst>
          </p:cNvPr>
          <p:cNvSpPr>
            <a:spLocks noChangeShapeType="1"/>
          </p:cNvSpPr>
          <p:nvPr/>
        </p:nvSpPr>
        <p:spPr bwMode="auto">
          <a:xfrm flipV="1">
            <a:off x="1220788" y="1949450"/>
            <a:ext cx="1222375" cy="1068388"/>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7" name="Line 31">
            <a:extLst>
              <a:ext uri="{FF2B5EF4-FFF2-40B4-BE49-F238E27FC236}">
                <a16:creationId xmlns:a16="http://schemas.microsoft.com/office/drawing/2014/main" id="{518892A4-B467-9947-A7B2-F88269768815}"/>
              </a:ext>
            </a:extLst>
          </p:cNvPr>
          <p:cNvSpPr>
            <a:spLocks noChangeShapeType="1"/>
          </p:cNvSpPr>
          <p:nvPr/>
        </p:nvSpPr>
        <p:spPr bwMode="auto">
          <a:xfrm flipV="1">
            <a:off x="1831975" y="1979613"/>
            <a:ext cx="0" cy="3000375"/>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8" name="Line 32">
            <a:extLst>
              <a:ext uri="{FF2B5EF4-FFF2-40B4-BE49-F238E27FC236}">
                <a16:creationId xmlns:a16="http://schemas.microsoft.com/office/drawing/2014/main" id="{87A167FE-2B63-BD45-865B-37535464820A}"/>
              </a:ext>
            </a:extLst>
          </p:cNvPr>
          <p:cNvSpPr>
            <a:spLocks noChangeShapeType="1"/>
          </p:cNvSpPr>
          <p:nvPr/>
        </p:nvSpPr>
        <p:spPr bwMode="auto">
          <a:xfrm flipV="1">
            <a:off x="2455863" y="4440238"/>
            <a:ext cx="1222375" cy="1068387"/>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9" name="Line 33">
            <a:extLst>
              <a:ext uri="{FF2B5EF4-FFF2-40B4-BE49-F238E27FC236}">
                <a16:creationId xmlns:a16="http://schemas.microsoft.com/office/drawing/2014/main" id="{DEEF568F-B385-8849-9F41-321C0A9F3C39}"/>
              </a:ext>
            </a:extLst>
          </p:cNvPr>
          <p:cNvSpPr>
            <a:spLocks noChangeShapeType="1"/>
          </p:cNvSpPr>
          <p:nvPr/>
        </p:nvSpPr>
        <p:spPr bwMode="auto">
          <a:xfrm flipV="1">
            <a:off x="3690938" y="4440238"/>
            <a:ext cx="1222375" cy="1068387"/>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0" name="Line 34">
            <a:extLst>
              <a:ext uri="{FF2B5EF4-FFF2-40B4-BE49-F238E27FC236}">
                <a16:creationId xmlns:a16="http://schemas.microsoft.com/office/drawing/2014/main" id="{FE8F563B-63E5-F143-AA94-1DFF7B48B757}"/>
              </a:ext>
            </a:extLst>
          </p:cNvPr>
          <p:cNvSpPr>
            <a:spLocks noChangeShapeType="1"/>
          </p:cNvSpPr>
          <p:nvPr/>
        </p:nvSpPr>
        <p:spPr bwMode="auto">
          <a:xfrm flipV="1">
            <a:off x="4926013" y="4440238"/>
            <a:ext cx="1222375" cy="1068387"/>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1" name="Line 35">
            <a:extLst>
              <a:ext uri="{FF2B5EF4-FFF2-40B4-BE49-F238E27FC236}">
                <a16:creationId xmlns:a16="http://schemas.microsoft.com/office/drawing/2014/main" id="{4AD226FF-3D42-C943-97BB-B04210445D26}"/>
              </a:ext>
            </a:extLst>
          </p:cNvPr>
          <p:cNvSpPr>
            <a:spLocks noChangeShapeType="1"/>
          </p:cNvSpPr>
          <p:nvPr/>
        </p:nvSpPr>
        <p:spPr bwMode="auto">
          <a:xfrm flipV="1">
            <a:off x="6161088" y="4440238"/>
            <a:ext cx="1222375" cy="1068387"/>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2" name="Line 36">
            <a:extLst>
              <a:ext uri="{FF2B5EF4-FFF2-40B4-BE49-F238E27FC236}">
                <a16:creationId xmlns:a16="http://schemas.microsoft.com/office/drawing/2014/main" id="{BF3E9F8B-7B09-0C44-981E-875669B15814}"/>
              </a:ext>
            </a:extLst>
          </p:cNvPr>
          <p:cNvSpPr>
            <a:spLocks noChangeShapeType="1"/>
          </p:cNvSpPr>
          <p:nvPr/>
        </p:nvSpPr>
        <p:spPr bwMode="auto">
          <a:xfrm>
            <a:off x="1838325" y="4973638"/>
            <a:ext cx="6162675"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3" name="Rectangle 37">
            <a:extLst>
              <a:ext uri="{FF2B5EF4-FFF2-40B4-BE49-F238E27FC236}">
                <a16:creationId xmlns:a16="http://schemas.microsoft.com/office/drawing/2014/main" id="{E9565FED-E20C-BA41-9FF8-29B314FAD378}"/>
              </a:ext>
            </a:extLst>
          </p:cNvPr>
          <p:cNvSpPr>
            <a:spLocks noChangeArrowheads="1"/>
          </p:cNvSpPr>
          <p:nvPr/>
        </p:nvSpPr>
        <p:spPr bwMode="auto">
          <a:xfrm>
            <a:off x="304800" y="109538"/>
            <a:ext cx="4876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latin typeface="Arial" panose="020B0604020202020204" pitchFamily="34" charset="0"/>
              </a:rPr>
              <a:t>Papers Published</a:t>
            </a:r>
          </a:p>
        </p:txBody>
      </p:sp>
      <p:sp>
        <p:nvSpPr>
          <p:cNvPr id="23584" name="Freeform 38">
            <a:extLst>
              <a:ext uri="{FF2B5EF4-FFF2-40B4-BE49-F238E27FC236}">
                <a16:creationId xmlns:a16="http://schemas.microsoft.com/office/drawing/2014/main" id="{2D2FF2DC-CE0F-0E4A-9240-3C73C04345F5}"/>
              </a:ext>
            </a:extLst>
          </p:cNvPr>
          <p:cNvSpPr>
            <a:spLocks/>
          </p:cNvSpPr>
          <p:nvPr/>
        </p:nvSpPr>
        <p:spPr bwMode="auto">
          <a:xfrm>
            <a:off x="1908175" y="5172075"/>
            <a:ext cx="465138" cy="133350"/>
          </a:xfrm>
          <a:custGeom>
            <a:avLst/>
            <a:gdLst>
              <a:gd name="T0" fmla="*/ 0 w 293"/>
              <a:gd name="T1" fmla="*/ 2147483646 h 84"/>
              <a:gd name="T2" fmla="*/ 2147483646 w 293"/>
              <a:gd name="T3" fmla="*/ 2147483646 h 84"/>
              <a:gd name="T4" fmla="*/ 2147483646 w 293"/>
              <a:gd name="T5" fmla="*/ 0 h 84"/>
              <a:gd name="T6" fmla="*/ 2147483646 w 293"/>
              <a:gd name="T7" fmla="*/ 0 h 84"/>
              <a:gd name="T8" fmla="*/ 0 w 293"/>
              <a:gd name="T9" fmla="*/ 2147483646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84">
                <a:moveTo>
                  <a:pt x="0" y="83"/>
                </a:moveTo>
                <a:lnTo>
                  <a:pt x="195" y="83"/>
                </a:lnTo>
                <a:lnTo>
                  <a:pt x="292" y="0"/>
                </a:lnTo>
                <a:lnTo>
                  <a:pt x="98" y="0"/>
                </a:lnTo>
                <a:lnTo>
                  <a:pt x="0" y="83"/>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5" name="Freeform 39">
            <a:extLst>
              <a:ext uri="{FF2B5EF4-FFF2-40B4-BE49-F238E27FC236}">
                <a16:creationId xmlns:a16="http://schemas.microsoft.com/office/drawing/2014/main" id="{B04931F3-54B1-F745-8D43-DB934544A266}"/>
              </a:ext>
            </a:extLst>
          </p:cNvPr>
          <p:cNvSpPr>
            <a:spLocks/>
          </p:cNvSpPr>
          <p:nvPr/>
        </p:nvSpPr>
        <p:spPr bwMode="auto">
          <a:xfrm>
            <a:off x="3143250" y="5172075"/>
            <a:ext cx="465138" cy="133350"/>
          </a:xfrm>
          <a:custGeom>
            <a:avLst/>
            <a:gdLst>
              <a:gd name="T0" fmla="*/ 0 w 293"/>
              <a:gd name="T1" fmla="*/ 2147483646 h 84"/>
              <a:gd name="T2" fmla="*/ 2147483646 w 293"/>
              <a:gd name="T3" fmla="*/ 2147483646 h 84"/>
              <a:gd name="T4" fmla="*/ 2147483646 w 293"/>
              <a:gd name="T5" fmla="*/ 0 h 84"/>
              <a:gd name="T6" fmla="*/ 2147483646 w 293"/>
              <a:gd name="T7" fmla="*/ 0 h 84"/>
              <a:gd name="T8" fmla="*/ 0 w 293"/>
              <a:gd name="T9" fmla="*/ 2147483646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84">
                <a:moveTo>
                  <a:pt x="0" y="83"/>
                </a:moveTo>
                <a:lnTo>
                  <a:pt x="195" y="83"/>
                </a:lnTo>
                <a:lnTo>
                  <a:pt x="292" y="0"/>
                </a:lnTo>
                <a:lnTo>
                  <a:pt x="98" y="0"/>
                </a:lnTo>
                <a:lnTo>
                  <a:pt x="0" y="83"/>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6" name="Freeform 40">
            <a:extLst>
              <a:ext uri="{FF2B5EF4-FFF2-40B4-BE49-F238E27FC236}">
                <a16:creationId xmlns:a16="http://schemas.microsoft.com/office/drawing/2014/main" id="{FB5C85A1-57B9-7740-A8B1-FB21B739E209}"/>
              </a:ext>
            </a:extLst>
          </p:cNvPr>
          <p:cNvSpPr>
            <a:spLocks/>
          </p:cNvSpPr>
          <p:nvPr/>
        </p:nvSpPr>
        <p:spPr bwMode="auto">
          <a:xfrm>
            <a:off x="4378325" y="5300663"/>
            <a:ext cx="311150" cy="4762"/>
          </a:xfrm>
          <a:custGeom>
            <a:avLst/>
            <a:gdLst>
              <a:gd name="T0" fmla="*/ 0 w 196"/>
              <a:gd name="T1" fmla="*/ 2147483646 h 3"/>
              <a:gd name="T2" fmla="*/ 2147483646 w 196"/>
              <a:gd name="T3" fmla="*/ 2147483646 h 3"/>
              <a:gd name="T4" fmla="*/ 2147483646 w 196"/>
              <a:gd name="T5" fmla="*/ 0 h 3"/>
              <a:gd name="T6" fmla="*/ 0 w 196"/>
              <a:gd name="T7" fmla="*/ 0 h 3"/>
              <a:gd name="T8" fmla="*/ 0 w 196"/>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3">
                <a:moveTo>
                  <a:pt x="0" y="2"/>
                </a:moveTo>
                <a:lnTo>
                  <a:pt x="195" y="2"/>
                </a:lnTo>
                <a:lnTo>
                  <a:pt x="195" y="0"/>
                </a:lnTo>
                <a:lnTo>
                  <a:pt x="0" y="0"/>
                </a:lnTo>
                <a:lnTo>
                  <a:pt x="0" y="2"/>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7" name="Freeform 41">
            <a:extLst>
              <a:ext uri="{FF2B5EF4-FFF2-40B4-BE49-F238E27FC236}">
                <a16:creationId xmlns:a16="http://schemas.microsoft.com/office/drawing/2014/main" id="{219B7AB3-55C9-5143-B028-C3E693BE2FCA}"/>
              </a:ext>
            </a:extLst>
          </p:cNvPr>
          <p:cNvSpPr>
            <a:spLocks/>
          </p:cNvSpPr>
          <p:nvPr/>
        </p:nvSpPr>
        <p:spPr bwMode="auto">
          <a:xfrm>
            <a:off x="4687888" y="5167313"/>
            <a:ext cx="155575" cy="138112"/>
          </a:xfrm>
          <a:custGeom>
            <a:avLst/>
            <a:gdLst>
              <a:gd name="T0" fmla="*/ 0 w 98"/>
              <a:gd name="T1" fmla="*/ 2147483646 h 87"/>
              <a:gd name="T2" fmla="*/ 2147483646 w 98"/>
              <a:gd name="T3" fmla="*/ 2147483646 h 87"/>
              <a:gd name="T4" fmla="*/ 2147483646 w 98"/>
              <a:gd name="T5" fmla="*/ 0 h 87"/>
              <a:gd name="T6" fmla="*/ 0 w 98"/>
              <a:gd name="T7" fmla="*/ 2147483646 h 87"/>
              <a:gd name="T8" fmla="*/ 0 w 98"/>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7">
                <a:moveTo>
                  <a:pt x="0" y="86"/>
                </a:moveTo>
                <a:lnTo>
                  <a:pt x="97" y="3"/>
                </a:lnTo>
                <a:lnTo>
                  <a:pt x="97" y="0"/>
                </a:lnTo>
                <a:lnTo>
                  <a:pt x="0" y="84"/>
                </a:lnTo>
                <a:lnTo>
                  <a:pt x="0" y="86"/>
                </a:lnTo>
              </a:path>
            </a:pathLst>
          </a:custGeom>
          <a:solidFill>
            <a:srgbClr val="D9D9D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8" name="Freeform 42">
            <a:extLst>
              <a:ext uri="{FF2B5EF4-FFF2-40B4-BE49-F238E27FC236}">
                <a16:creationId xmlns:a16="http://schemas.microsoft.com/office/drawing/2014/main" id="{B142B0C9-F962-0542-9138-240B66B34589}"/>
              </a:ext>
            </a:extLst>
          </p:cNvPr>
          <p:cNvSpPr>
            <a:spLocks/>
          </p:cNvSpPr>
          <p:nvPr/>
        </p:nvSpPr>
        <p:spPr bwMode="auto">
          <a:xfrm>
            <a:off x="4378325" y="5167313"/>
            <a:ext cx="465138" cy="134937"/>
          </a:xfrm>
          <a:custGeom>
            <a:avLst/>
            <a:gdLst>
              <a:gd name="T0" fmla="*/ 0 w 293"/>
              <a:gd name="T1" fmla="*/ 2147483646 h 85"/>
              <a:gd name="T2" fmla="*/ 2147483646 w 293"/>
              <a:gd name="T3" fmla="*/ 2147483646 h 85"/>
              <a:gd name="T4" fmla="*/ 2147483646 w 293"/>
              <a:gd name="T5" fmla="*/ 0 h 85"/>
              <a:gd name="T6" fmla="*/ 2147483646 w 293"/>
              <a:gd name="T7" fmla="*/ 0 h 85"/>
              <a:gd name="T8" fmla="*/ 0 w 293"/>
              <a:gd name="T9" fmla="*/ 2147483646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85">
                <a:moveTo>
                  <a:pt x="0" y="84"/>
                </a:moveTo>
                <a:lnTo>
                  <a:pt x="195" y="84"/>
                </a:lnTo>
                <a:lnTo>
                  <a:pt x="292" y="0"/>
                </a:lnTo>
                <a:lnTo>
                  <a:pt x="98" y="0"/>
                </a:lnTo>
                <a:lnTo>
                  <a:pt x="0" y="84"/>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9" name="Freeform 43">
            <a:extLst>
              <a:ext uri="{FF2B5EF4-FFF2-40B4-BE49-F238E27FC236}">
                <a16:creationId xmlns:a16="http://schemas.microsoft.com/office/drawing/2014/main" id="{A137DC56-77B5-A045-BC0E-3CFC8ED0C21E}"/>
              </a:ext>
            </a:extLst>
          </p:cNvPr>
          <p:cNvSpPr>
            <a:spLocks/>
          </p:cNvSpPr>
          <p:nvPr/>
        </p:nvSpPr>
        <p:spPr bwMode="auto">
          <a:xfrm>
            <a:off x="5613400" y="5214938"/>
            <a:ext cx="311150" cy="90487"/>
          </a:xfrm>
          <a:custGeom>
            <a:avLst/>
            <a:gdLst>
              <a:gd name="T0" fmla="*/ 0 w 196"/>
              <a:gd name="T1" fmla="*/ 2147483646 h 57"/>
              <a:gd name="T2" fmla="*/ 2147483646 w 196"/>
              <a:gd name="T3" fmla="*/ 2147483646 h 57"/>
              <a:gd name="T4" fmla="*/ 2147483646 w 196"/>
              <a:gd name="T5" fmla="*/ 0 h 57"/>
              <a:gd name="T6" fmla="*/ 0 w 196"/>
              <a:gd name="T7" fmla="*/ 0 h 57"/>
              <a:gd name="T8" fmla="*/ 0 w 196"/>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57">
                <a:moveTo>
                  <a:pt x="0" y="56"/>
                </a:moveTo>
                <a:lnTo>
                  <a:pt x="195" y="56"/>
                </a:lnTo>
                <a:lnTo>
                  <a:pt x="195" y="0"/>
                </a:lnTo>
                <a:lnTo>
                  <a:pt x="0" y="0"/>
                </a:lnTo>
                <a:lnTo>
                  <a:pt x="0" y="56"/>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0" name="Freeform 44">
            <a:extLst>
              <a:ext uri="{FF2B5EF4-FFF2-40B4-BE49-F238E27FC236}">
                <a16:creationId xmlns:a16="http://schemas.microsoft.com/office/drawing/2014/main" id="{994DA8F7-12CA-3245-AB36-1297621D3A95}"/>
              </a:ext>
            </a:extLst>
          </p:cNvPr>
          <p:cNvSpPr>
            <a:spLocks/>
          </p:cNvSpPr>
          <p:nvPr/>
        </p:nvSpPr>
        <p:spPr bwMode="auto">
          <a:xfrm>
            <a:off x="5922963" y="5081588"/>
            <a:ext cx="155575" cy="223837"/>
          </a:xfrm>
          <a:custGeom>
            <a:avLst/>
            <a:gdLst>
              <a:gd name="T0" fmla="*/ 0 w 98"/>
              <a:gd name="T1" fmla="*/ 2147483646 h 141"/>
              <a:gd name="T2" fmla="*/ 2147483646 w 98"/>
              <a:gd name="T3" fmla="*/ 2147483646 h 141"/>
              <a:gd name="T4" fmla="*/ 2147483646 w 98"/>
              <a:gd name="T5" fmla="*/ 0 h 141"/>
              <a:gd name="T6" fmla="*/ 0 w 98"/>
              <a:gd name="T7" fmla="*/ 2147483646 h 141"/>
              <a:gd name="T8" fmla="*/ 0 w 98"/>
              <a:gd name="T9" fmla="*/ 2147483646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41">
                <a:moveTo>
                  <a:pt x="0" y="140"/>
                </a:moveTo>
                <a:lnTo>
                  <a:pt x="97" y="57"/>
                </a:lnTo>
                <a:lnTo>
                  <a:pt x="97" y="0"/>
                </a:lnTo>
                <a:lnTo>
                  <a:pt x="0" y="84"/>
                </a:lnTo>
                <a:lnTo>
                  <a:pt x="0" y="140"/>
                </a:lnTo>
              </a:path>
            </a:pathLst>
          </a:custGeom>
          <a:solidFill>
            <a:srgbClr val="E5FFC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1" name="Freeform 45">
            <a:extLst>
              <a:ext uri="{FF2B5EF4-FFF2-40B4-BE49-F238E27FC236}">
                <a16:creationId xmlns:a16="http://schemas.microsoft.com/office/drawing/2014/main" id="{D303A0ED-BA31-F64F-8F74-2A6CA4B076E8}"/>
              </a:ext>
            </a:extLst>
          </p:cNvPr>
          <p:cNvSpPr>
            <a:spLocks/>
          </p:cNvSpPr>
          <p:nvPr/>
        </p:nvSpPr>
        <p:spPr bwMode="auto">
          <a:xfrm>
            <a:off x="5613400" y="5081588"/>
            <a:ext cx="465138" cy="134937"/>
          </a:xfrm>
          <a:custGeom>
            <a:avLst/>
            <a:gdLst>
              <a:gd name="T0" fmla="*/ 0 w 293"/>
              <a:gd name="T1" fmla="*/ 2147483646 h 85"/>
              <a:gd name="T2" fmla="*/ 2147483646 w 293"/>
              <a:gd name="T3" fmla="*/ 2147483646 h 85"/>
              <a:gd name="T4" fmla="*/ 2147483646 w 293"/>
              <a:gd name="T5" fmla="*/ 0 h 85"/>
              <a:gd name="T6" fmla="*/ 2147483646 w 293"/>
              <a:gd name="T7" fmla="*/ 0 h 85"/>
              <a:gd name="T8" fmla="*/ 0 w 293"/>
              <a:gd name="T9" fmla="*/ 2147483646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85">
                <a:moveTo>
                  <a:pt x="0" y="84"/>
                </a:moveTo>
                <a:lnTo>
                  <a:pt x="195" y="84"/>
                </a:lnTo>
                <a:lnTo>
                  <a:pt x="292" y="0"/>
                </a:lnTo>
                <a:lnTo>
                  <a:pt x="98" y="0"/>
                </a:lnTo>
                <a:lnTo>
                  <a:pt x="0" y="84"/>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2" name="Freeform 46">
            <a:extLst>
              <a:ext uri="{FF2B5EF4-FFF2-40B4-BE49-F238E27FC236}">
                <a16:creationId xmlns:a16="http://schemas.microsoft.com/office/drawing/2014/main" id="{E3656860-C5EE-4D4F-9773-2F39B0F8A33E}"/>
              </a:ext>
            </a:extLst>
          </p:cNvPr>
          <p:cNvSpPr>
            <a:spLocks/>
          </p:cNvSpPr>
          <p:nvPr/>
        </p:nvSpPr>
        <p:spPr bwMode="auto">
          <a:xfrm>
            <a:off x="6850063" y="4983163"/>
            <a:ext cx="309562" cy="322262"/>
          </a:xfrm>
          <a:custGeom>
            <a:avLst/>
            <a:gdLst>
              <a:gd name="T0" fmla="*/ 0 w 195"/>
              <a:gd name="T1" fmla="*/ 2147483646 h 203"/>
              <a:gd name="T2" fmla="*/ 2147483646 w 195"/>
              <a:gd name="T3" fmla="*/ 2147483646 h 203"/>
              <a:gd name="T4" fmla="*/ 2147483646 w 195"/>
              <a:gd name="T5" fmla="*/ 0 h 203"/>
              <a:gd name="T6" fmla="*/ 0 w 195"/>
              <a:gd name="T7" fmla="*/ 0 h 203"/>
              <a:gd name="T8" fmla="*/ 0 w 195"/>
              <a:gd name="T9" fmla="*/ 2147483646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03">
                <a:moveTo>
                  <a:pt x="0" y="202"/>
                </a:moveTo>
                <a:lnTo>
                  <a:pt x="194" y="202"/>
                </a:lnTo>
                <a:lnTo>
                  <a:pt x="194" y="0"/>
                </a:lnTo>
                <a:lnTo>
                  <a:pt x="0" y="0"/>
                </a:lnTo>
                <a:lnTo>
                  <a:pt x="0" y="202"/>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3" name="Freeform 47">
            <a:extLst>
              <a:ext uri="{FF2B5EF4-FFF2-40B4-BE49-F238E27FC236}">
                <a16:creationId xmlns:a16="http://schemas.microsoft.com/office/drawing/2014/main" id="{3443C0A0-EB0E-2A49-A94F-9FE59B8D419E}"/>
              </a:ext>
            </a:extLst>
          </p:cNvPr>
          <p:cNvSpPr>
            <a:spLocks/>
          </p:cNvSpPr>
          <p:nvPr/>
        </p:nvSpPr>
        <p:spPr bwMode="auto">
          <a:xfrm>
            <a:off x="7158038" y="4849813"/>
            <a:ext cx="155575" cy="455612"/>
          </a:xfrm>
          <a:custGeom>
            <a:avLst/>
            <a:gdLst>
              <a:gd name="T0" fmla="*/ 0 w 98"/>
              <a:gd name="T1" fmla="*/ 2147483646 h 287"/>
              <a:gd name="T2" fmla="*/ 2147483646 w 98"/>
              <a:gd name="T3" fmla="*/ 2147483646 h 287"/>
              <a:gd name="T4" fmla="*/ 2147483646 w 98"/>
              <a:gd name="T5" fmla="*/ 0 h 287"/>
              <a:gd name="T6" fmla="*/ 0 w 98"/>
              <a:gd name="T7" fmla="*/ 2147483646 h 287"/>
              <a:gd name="T8" fmla="*/ 0 w 98"/>
              <a:gd name="T9" fmla="*/ 2147483646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287">
                <a:moveTo>
                  <a:pt x="0" y="286"/>
                </a:moveTo>
                <a:lnTo>
                  <a:pt x="97" y="203"/>
                </a:lnTo>
                <a:lnTo>
                  <a:pt x="97" y="0"/>
                </a:lnTo>
                <a:lnTo>
                  <a:pt x="0" y="84"/>
                </a:lnTo>
                <a:lnTo>
                  <a:pt x="0" y="286"/>
                </a:lnTo>
              </a:path>
            </a:pathLst>
          </a:custGeom>
          <a:solidFill>
            <a:srgbClr val="E5FFC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4" name="Freeform 48">
            <a:extLst>
              <a:ext uri="{FF2B5EF4-FFF2-40B4-BE49-F238E27FC236}">
                <a16:creationId xmlns:a16="http://schemas.microsoft.com/office/drawing/2014/main" id="{1550EB5E-A0EC-F74E-87F7-706C373FFBC4}"/>
              </a:ext>
            </a:extLst>
          </p:cNvPr>
          <p:cNvSpPr>
            <a:spLocks/>
          </p:cNvSpPr>
          <p:nvPr/>
        </p:nvSpPr>
        <p:spPr bwMode="auto">
          <a:xfrm>
            <a:off x="6850063" y="4849813"/>
            <a:ext cx="463550" cy="134937"/>
          </a:xfrm>
          <a:custGeom>
            <a:avLst/>
            <a:gdLst>
              <a:gd name="T0" fmla="*/ 0 w 292"/>
              <a:gd name="T1" fmla="*/ 2147483646 h 85"/>
              <a:gd name="T2" fmla="*/ 2147483646 w 292"/>
              <a:gd name="T3" fmla="*/ 2147483646 h 85"/>
              <a:gd name="T4" fmla="*/ 2147483646 w 292"/>
              <a:gd name="T5" fmla="*/ 0 h 85"/>
              <a:gd name="T6" fmla="*/ 2147483646 w 292"/>
              <a:gd name="T7" fmla="*/ 0 h 85"/>
              <a:gd name="T8" fmla="*/ 0 w 292"/>
              <a:gd name="T9" fmla="*/ 2147483646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85">
                <a:moveTo>
                  <a:pt x="0" y="84"/>
                </a:moveTo>
                <a:lnTo>
                  <a:pt x="194" y="84"/>
                </a:lnTo>
                <a:lnTo>
                  <a:pt x="291" y="0"/>
                </a:lnTo>
                <a:lnTo>
                  <a:pt x="97" y="0"/>
                </a:lnTo>
                <a:lnTo>
                  <a:pt x="0" y="84"/>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5" name="Freeform 49">
            <a:extLst>
              <a:ext uri="{FF2B5EF4-FFF2-40B4-BE49-F238E27FC236}">
                <a16:creationId xmlns:a16="http://schemas.microsoft.com/office/drawing/2014/main" id="{DE12E214-9B22-E34A-B563-65DE5694D78E}"/>
              </a:ext>
            </a:extLst>
          </p:cNvPr>
          <p:cNvSpPr>
            <a:spLocks/>
          </p:cNvSpPr>
          <p:nvPr/>
        </p:nvSpPr>
        <p:spPr bwMode="auto">
          <a:xfrm>
            <a:off x="2525713" y="4071938"/>
            <a:ext cx="311150" cy="706437"/>
          </a:xfrm>
          <a:custGeom>
            <a:avLst/>
            <a:gdLst>
              <a:gd name="T0" fmla="*/ 0 w 196"/>
              <a:gd name="T1" fmla="*/ 2147483646 h 445"/>
              <a:gd name="T2" fmla="*/ 2147483646 w 196"/>
              <a:gd name="T3" fmla="*/ 2147483646 h 445"/>
              <a:gd name="T4" fmla="*/ 2147483646 w 196"/>
              <a:gd name="T5" fmla="*/ 0 h 445"/>
              <a:gd name="T6" fmla="*/ 0 w 196"/>
              <a:gd name="T7" fmla="*/ 0 h 445"/>
              <a:gd name="T8" fmla="*/ 0 w 196"/>
              <a:gd name="T9" fmla="*/ 2147483646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445">
                <a:moveTo>
                  <a:pt x="0" y="444"/>
                </a:moveTo>
                <a:lnTo>
                  <a:pt x="195" y="444"/>
                </a:lnTo>
                <a:lnTo>
                  <a:pt x="195" y="0"/>
                </a:lnTo>
                <a:lnTo>
                  <a:pt x="0" y="0"/>
                </a:lnTo>
                <a:lnTo>
                  <a:pt x="0" y="444"/>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6" name="Freeform 50">
            <a:extLst>
              <a:ext uri="{FF2B5EF4-FFF2-40B4-BE49-F238E27FC236}">
                <a16:creationId xmlns:a16="http://schemas.microsoft.com/office/drawing/2014/main" id="{82F62E61-7A6F-9746-980D-61002CA7D9F7}"/>
              </a:ext>
            </a:extLst>
          </p:cNvPr>
          <p:cNvSpPr>
            <a:spLocks/>
          </p:cNvSpPr>
          <p:nvPr/>
        </p:nvSpPr>
        <p:spPr bwMode="auto">
          <a:xfrm>
            <a:off x="2835275" y="3940175"/>
            <a:ext cx="155575" cy="838200"/>
          </a:xfrm>
          <a:custGeom>
            <a:avLst/>
            <a:gdLst>
              <a:gd name="T0" fmla="*/ 0 w 98"/>
              <a:gd name="T1" fmla="*/ 2147483646 h 528"/>
              <a:gd name="T2" fmla="*/ 2147483646 w 98"/>
              <a:gd name="T3" fmla="*/ 2147483646 h 528"/>
              <a:gd name="T4" fmla="*/ 2147483646 w 98"/>
              <a:gd name="T5" fmla="*/ 0 h 528"/>
              <a:gd name="T6" fmla="*/ 0 w 98"/>
              <a:gd name="T7" fmla="*/ 2147483646 h 528"/>
              <a:gd name="T8" fmla="*/ 0 w 98"/>
              <a:gd name="T9" fmla="*/ 2147483646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528">
                <a:moveTo>
                  <a:pt x="0" y="527"/>
                </a:moveTo>
                <a:lnTo>
                  <a:pt x="97" y="443"/>
                </a:lnTo>
                <a:lnTo>
                  <a:pt x="97" y="0"/>
                </a:lnTo>
                <a:lnTo>
                  <a:pt x="0" y="83"/>
                </a:lnTo>
                <a:lnTo>
                  <a:pt x="0" y="527"/>
                </a:lnTo>
              </a:path>
            </a:pathLst>
          </a:custGeom>
          <a:solidFill>
            <a:srgbClr val="FFA6A3"/>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7" name="Freeform 51">
            <a:extLst>
              <a:ext uri="{FF2B5EF4-FFF2-40B4-BE49-F238E27FC236}">
                <a16:creationId xmlns:a16="http://schemas.microsoft.com/office/drawing/2014/main" id="{055EB212-814B-2244-91F4-C3306F645B6E}"/>
              </a:ext>
            </a:extLst>
          </p:cNvPr>
          <p:cNvSpPr>
            <a:spLocks/>
          </p:cNvSpPr>
          <p:nvPr/>
        </p:nvSpPr>
        <p:spPr bwMode="auto">
          <a:xfrm>
            <a:off x="2525713" y="3940175"/>
            <a:ext cx="465137" cy="133350"/>
          </a:xfrm>
          <a:custGeom>
            <a:avLst/>
            <a:gdLst>
              <a:gd name="T0" fmla="*/ 0 w 293"/>
              <a:gd name="T1" fmla="*/ 2147483646 h 84"/>
              <a:gd name="T2" fmla="*/ 2147483646 w 293"/>
              <a:gd name="T3" fmla="*/ 2147483646 h 84"/>
              <a:gd name="T4" fmla="*/ 2147483646 w 293"/>
              <a:gd name="T5" fmla="*/ 0 h 84"/>
              <a:gd name="T6" fmla="*/ 2147483646 w 293"/>
              <a:gd name="T7" fmla="*/ 0 h 84"/>
              <a:gd name="T8" fmla="*/ 0 w 293"/>
              <a:gd name="T9" fmla="*/ 2147483646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84">
                <a:moveTo>
                  <a:pt x="0" y="83"/>
                </a:moveTo>
                <a:lnTo>
                  <a:pt x="195" y="83"/>
                </a:lnTo>
                <a:lnTo>
                  <a:pt x="292" y="0"/>
                </a:lnTo>
                <a:lnTo>
                  <a:pt x="97" y="0"/>
                </a:lnTo>
                <a:lnTo>
                  <a:pt x="0" y="83"/>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8" name="Freeform 52">
            <a:extLst>
              <a:ext uri="{FF2B5EF4-FFF2-40B4-BE49-F238E27FC236}">
                <a16:creationId xmlns:a16="http://schemas.microsoft.com/office/drawing/2014/main" id="{084217E5-0E55-D143-9A6F-720FA2290B61}"/>
              </a:ext>
            </a:extLst>
          </p:cNvPr>
          <p:cNvSpPr>
            <a:spLocks/>
          </p:cNvSpPr>
          <p:nvPr/>
        </p:nvSpPr>
        <p:spPr bwMode="auto">
          <a:xfrm>
            <a:off x="3760788" y="3541713"/>
            <a:ext cx="311150" cy="1236662"/>
          </a:xfrm>
          <a:custGeom>
            <a:avLst/>
            <a:gdLst>
              <a:gd name="T0" fmla="*/ 0 w 196"/>
              <a:gd name="T1" fmla="*/ 2147483646 h 779"/>
              <a:gd name="T2" fmla="*/ 2147483646 w 196"/>
              <a:gd name="T3" fmla="*/ 2147483646 h 779"/>
              <a:gd name="T4" fmla="*/ 2147483646 w 196"/>
              <a:gd name="T5" fmla="*/ 0 h 779"/>
              <a:gd name="T6" fmla="*/ 0 w 196"/>
              <a:gd name="T7" fmla="*/ 0 h 779"/>
              <a:gd name="T8" fmla="*/ 0 w 196"/>
              <a:gd name="T9" fmla="*/ 2147483646 h 7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779">
                <a:moveTo>
                  <a:pt x="0" y="778"/>
                </a:moveTo>
                <a:lnTo>
                  <a:pt x="195" y="778"/>
                </a:lnTo>
                <a:lnTo>
                  <a:pt x="195" y="0"/>
                </a:lnTo>
                <a:lnTo>
                  <a:pt x="0" y="0"/>
                </a:lnTo>
                <a:lnTo>
                  <a:pt x="0" y="778"/>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9" name="Freeform 53">
            <a:extLst>
              <a:ext uri="{FF2B5EF4-FFF2-40B4-BE49-F238E27FC236}">
                <a16:creationId xmlns:a16="http://schemas.microsoft.com/office/drawing/2014/main" id="{03BE6299-2885-0346-8C1B-DF8E065F9A0C}"/>
              </a:ext>
            </a:extLst>
          </p:cNvPr>
          <p:cNvSpPr>
            <a:spLocks/>
          </p:cNvSpPr>
          <p:nvPr/>
        </p:nvSpPr>
        <p:spPr bwMode="auto">
          <a:xfrm>
            <a:off x="4070350" y="3409950"/>
            <a:ext cx="155575" cy="1368425"/>
          </a:xfrm>
          <a:custGeom>
            <a:avLst/>
            <a:gdLst>
              <a:gd name="T0" fmla="*/ 0 w 98"/>
              <a:gd name="T1" fmla="*/ 2147483646 h 862"/>
              <a:gd name="T2" fmla="*/ 2147483646 w 98"/>
              <a:gd name="T3" fmla="*/ 2147483646 h 862"/>
              <a:gd name="T4" fmla="*/ 2147483646 w 98"/>
              <a:gd name="T5" fmla="*/ 0 h 862"/>
              <a:gd name="T6" fmla="*/ 0 w 98"/>
              <a:gd name="T7" fmla="*/ 2147483646 h 862"/>
              <a:gd name="T8" fmla="*/ 0 w 98"/>
              <a:gd name="T9" fmla="*/ 2147483646 h 8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62">
                <a:moveTo>
                  <a:pt x="0" y="861"/>
                </a:moveTo>
                <a:lnTo>
                  <a:pt x="97" y="777"/>
                </a:lnTo>
                <a:lnTo>
                  <a:pt x="97" y="0"/>
                </a:lnTo>
                <a:lnTo>
                  <a:pt x="0" y="83"/>
                </a:lnTo>
                <a:lnTo>
                  <a:pt x="0" y="861"/>
                </a:lnTo>
              </a:path>
            </a:pathLst>
          </a:custGeom>
          <a:solidFill>
            <a:srgbClr val="FFA6A3"/>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0" name="Freeform 54">
            <a:extLst>
              <a:ext uri="{FF2B5EF4-FFF2-40B4-BE49-F238E27FC236}">
                <a16:creationId xmlns:a16="http://schemas.microsoft.com/office/drawing/2014/main" id="{DF0264F4-2F7B-CF47-8681-9B7A33EA7DF6}"/>
              </a:ext>
            </a:extLst>
          </p:cNvPr>
          <p:cNvSpPr>
            <a:spLocks/>
          </p:cNvSpPr>
          <p:nvPr/>
        </p:nvSpPr>
        <p:spPr bwMode="auto">
          <a:xfrm>
            <a:off x="3760788" y="3409950"/>
            <a:ext cx="465137" cy="133350"/>
          </a:xfrm>
          <a:custGeom>
            <a:avLst/>
            <a:gdLst>
              <a:gd name="T0" fmla="*/ 0 w 293"/>
              <a:gd name="T1" fmla="*/ 2147483646 h 84"/>
              <a:gd name="T2" fmla="*/ 2147483646 w 293"/>
              <a:gd name="T3" fmla="*/ 2147483646 h 84"/>
              <a:gd name="T4" fmla="*/ 2147483646 w 293"/>
              <a:gd name="T5" fmla="*/ 0 h 84"/>
              <a:gd name="T6" fmla="*/ 2147483646 w 293"/>
              <a:gd name="T7" fmla="*/ 0 h 84"/>
              <a:gd name="T8" fmla="*/ 0 w 293"/>
              <a:gd name="T9" fmla="*/ 2147483646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84">
                <a:moveTo>
                  <a:pt x="0" y="83"/>
                </a:moveTo>
                <a:lnTo>
                  <a:pt x="195" y="83"/>
                </a:lnTo>
                <a:lnTo>
                  <a:pt x="292" y="0"/>
                </a:lnTo>
                <a:lnTo>
                  <a:pt x="97" y="0"/>
                </a:lnTo>
                <a:lnTo>
                  <a:pt x="0" y="83"/>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1" name="Freeform 55">
            <a:extLst>
              <a:ext uri="{FF2B5EF4-FFF2-40B4-BE49-F238E27FC236}">
                <a16:creationId xmlns:a16="http://schemas.microsoft.com/office/drawing/2014/main" id="{740AE8E7-BE7D-3242-B80F-1988A41F71E5}"/>
              </a:ext>
            </a:extLst>
          </p:cNvPr>
          <p:cNvSpPr>
            <a:spLocks/>
          </p:cNvSpPr>
          <p:nvPr/>
        </p:nvSpPr>
        <p:spPr bwMode="auto">
          <a:xfrm>
            <a:off x="4995863" y="3155950"/>
            <a:ext cx="311150" cy="1622425"/>
          </a:xfrm>
          <a:custGeom>
            <a:avLst/>
            <a:gdLst>
              <a:gd name="T0" fmla="*/ 0 w 196"/>
              <a:gd name="T1" fmla="*/ 2147483646 h 1022"/>
              <a:gd name="T2" fmla="*/ 2147483646 w 196"/>
              <a:gd name="T3" fmla="*/ 2147483646 h 1022"/>
              <a:gd name="T4" fmla="*/ 2147483646 w 196"/>
              <a:gd name="T5" fmla="*/ 0 h 1022"/>
              <a:gd name="T6" fmla="*/ 0 w 196"/>
              <a:gd name="T7" fmla="*/ 0 h 1022"/>
              <a:gd name="T8" fmla="*/ 0 w 196"/>
              <a:gd name="T9" fmla="*/ 2147483646 h 10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1022">
                <a:moveTo>
                  <a:pt x="0" y="1021"/>
                </a:moveTo>
                <a:lnTo>
                  <a:pt x="195" y="1021"/>
                </a:lnTo>
                <a:lnTo>
                  <a:pt x="195" y="0"/>
                </a:lnTo>
                <a:lnTo>
                  <a:pt x="0" y="0"/>
                </a:lnTo>
                <a:lnTo>
                  <a:pt x="0" y="1021"/>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2" name="Freeform 56">
            <a:extLst>
              <a:ext uri="{FF2B5EF4-FFF2-40B4-BE49-F238E27FC236}">
                <a16:creationId xmlns:a16="http://schemas.microsoft.com/office/drawing/2014/main" id="{F8601BFA-3FF2-7E42-832A-CC3F0E4308B4}"/>
              </a:ext>
            </a:extLst>
          </p:cNvPr>
          <p:cNvSpPr>
            <a:spLocks/>
          </p:cNvSpPr>
          <p:nvPr/>
        </p:nvSpPr>
        <p:spPr bwMode="auto">
          <a:xfrm>
            <a:off x="5305425" y="3024188"/>
            <a:ext cx="155575" cy="1754187"/>
          </a:xfrm>
          <a:custGeom>
            <a:avLst/>
            <a:gdLst>
              <a:gd name="T0" fmla="*/ 0 w 98"/>
              <a:gd name="T1" fmla="*/ 2147483646 h 1105"/>
              <a:gd name="T2" fmla="*/ 2147483646 w 98"/>
              <a:gd name="T3" fmla="*/ 2147483646 h 1105"/>
              <a:gd name="T4" fmla="*/ 2147483646 w 98"/>
              <a:gd name="T5" fmla="*/ 0 h 1105"/>
              <a:gd name="T6" fmla="*/ 0 w 98"/>
              <a:gd name="T7" fmla="*/ 2147483646 h 1105"/>
              <a:gd name="T8" fmla="*/ 0 w 98"/>
              <a:gd name="T9" fmla="*/ 2147483646 h 1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105">
                <a:moveTo>
                  <a:pt x="0" y="1104"/>
                </a:moveTo>
                <a:lnTo>
                  <a:pt x="97" y="1020"/>
                </a:lnTo>
                <a:lnTo>
                  <a:pt x="97" y="0"/>
                </a:lnTo>
                <a:lnTo>
                  <a:pt x="0" y="83"/>
                </a:lnTo>
                <a:lnTo>
                  <a:pt x="0" y="1104"/>
                </a:lnTo>
              </a:path>
            </a:pathLst>
          </a:custGeom>
          <a:solidFill>
            <a:srgbClr val="FFA6A3"/>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3" name="Freeform 57">
            <a:extLst>
              <a:ext uri="{FF2B5EF4-FFF2-40B4-BE49-F238E27FC236}">
                <a16:creationId xmlns:a16="http://schemas.microsoft.com/office/drawing/2014/main" id="{B1E70ACC-365F-3046-A89F-C571796350A6}"/>
              </a:ext>
            </a:extLst>
          </p:cNvPr>
          <p:cNvSpPr>
            <a:spLocks/>
          </p:cNvSpPr>
          <p:nvPr/>
        </p:nvSpPr>
        <p:spPr bwMode="auto">
          <a:xfrm>
            <a:off x="4995863" y="3024188"/>
            <a:ext cx="465137" cy="133350"/>
          </a:xfrm>
          <a:custGeom>
            <a:avLst/>
            <a:gdLst>
              <a:gd name="T0" fmla="*/ 0 w 293"/>
              <a:gd name="T1" fmla="*/ 2147483646 h 84"/>
              <a:gd name="T2" fmla="*/ 2147483646 w 293"/>
              <a:gd name="T3" fmla="*/ 2147483646 h 84"/>
              <a:gd name="T4" fmla="*/ 2147483646 w 293"/>
              <a:gd name="T5" fmla="*/ 0 h 84"/>
              <a:gd name="T6" fmla="*/ 2147483646 w 293"/>
              <a:gd name="T7" fmla="*/ 0 h 84"/>
              <a:gd name="T8" fmla="*/ 0 w 293"/>
              <a:gd name="T9" fmla="*/ 2147483646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84">
                <a:moveTo>
                  <a:pt x="0" y="83"/>
                </a:moveTo>
                <a:lnTo>
                  <a:pt x="195" y="83"/>
                </a:lnTo>
                <a:lnTo>
                  <a:pt x="292" y="0"/>
                </a:lnTo>
                <a:lnTo>
                  <a:pt x="98" y="0"/>
                </a:lnTo>
                <a:lnTo>
                  <a:pt x="0" y="83"/>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4" name="Freeform 58">
            <a:extLst>
              <a:ext uri="{FF2B5EF4-FFF2-40B4-BE49-F238E27FC236}">
                <a16:creationId xmlns:a16="http://schemas.microsoft.com/office/drawing/2014/main" id="{9096C050-9602-6948-B741-09F0BFE6EEFE}"/>
              </a:ext>
            </a:extLst>
          </p:cNvPr>
          <p:cNvSpPr>
            <a:spLocks/>
          </p:cNvSpPr>
          <p:nvPr/>
        </p:nvSpPr>
        <p:spPr bwMode="auto">
          <a:xfrm>
            <a:off x="6230938" y="2765425"/>
            <a:ext cx="311150" cy="2012950"/>
          </a:xfrm>
          <a:custGeom>
            <a:avLst/>
            <a:gdLst>
              <a:gd name="T0" fmla="*/ 0 w 196"/>
              <a:gd name="T1" fmla="*/ 2147483646 h 1268"/>
              <a:gd name="T2" fmla="*/ 2147483646 w 196"/>
              <a:gd name="T3" fmla="*/ 2147483646 h 1268"/>
              <a:gd name="T4" fmla="*/ 2147483646 w 196"/>
              <a:gd name="T5" fmla="*/ 0 h 1268"/>
              <a:gd name="T6" fmla="*/ 0 w 196"/>
              <a:gd name="T7" fmla="*/ 0 h 1268"/>
              <a:gd name="T8" fmla="*/ 0 w 196"/>
              <a:gd name="T9" fmla="*/ 2147483646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1268">
                <a:moveTo>
                  <a:pt x="0" y="1267"/>
                </a:moveTo>
                <a:lnTo>
                  <a:pt x="195" y="1267"/>
                </a:lnTo>
                <a:lnTo>
                  <a:pt x="195" y="0"/>
                </a:lnTo>
                <a:lnTo>
                  <a:pt x="0" y="0"/>
                </a:lnTo>
                <a:lnTo>
                  <a:pt x="0" y="1267"/>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5" name="Freeform 59">
            <a:extLst>
              <a:ext uri="{FF2B5EF4-FFF2-40B4-BE49-F238E27FC236}">
                <a16:creationId xmlns:a16="http://schemas.microsoft.com/office/drawing/2014/main" id="{8746E3BF-4101-F64A-A428-B6846C4F6F20}"/>
              </a:ext>
            </a:extLst>
          </p:cNvPr>
          <p:cNvSpPr>
            <a:spLocks/>
          </p:cNvSpPr>
          <p:nvPr/>
        </p:nvSpPr>
        <p:spPr bwMode="auto">
          <a:xfrm>
            <a:off x="6540500" y="2633663"/>
            <a:ext cx="155575" cy="2144712"/>
          </a:xfrm>
          <a:custGeom>
            <a:avLst/>
            <a:gdLst>
              <a:gd name="T0" fmla="*/ 0 w 98"/>
              <a:gd name="T1" fmla="*/ 2147483646 h 1351"/>
              <a:gd name="T2" fmla="*/ 2147483646 w 98"/>
              <a:gd name="T3" fmla="*/ 2147483646 h 1351"/>
              <a:gd name="T4" fmla="*/ 2147483646 w 98"/>
              <a:gd name="T5" fmla="*/ 0 h 1351"/>
              <a:gd name="T6" fmla="*/ 0 w 98"/>
              <a:gd name="T7" fmla="*/ 2147483646 h 1351"/>
              <a:gd name="T8" fmla="*/ 0 w 98"/>
              <a:gd name="T9" fmla="*/ 2147483646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351">
                <a:moveTo>
                  <a:pt x="0" y="1350"/>
                </a:moveTo>
                <a:lnTo>
                  <a:pt x="97" y="1266"/>
                </a:lnTo>
                <a:lnTo>
                  <a:pt x="97" y="0"/>
                </a:lnTo>
                <a:lnTo>
                  <a:pt x="0" y="83"/>
                </a:lnTo>
                <a:lnTo>
                  <a:pt x="0" y="1350"/>
                </a:lnTo>
              </a:path>
            </a:pathLst>
          </a:custGeom>
          <a:solidFill>
            <a:srgbClr val="FFA6A3"/>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6" name="Freeform 60">
            <a:extLst>
              <a:ext uri="{FF2B5EF4-FFF2-40B4-BE49-F238E27FC236}">
                <a16:creationId xmlns:a16="http://schemas.microsoft.com/office/drawing/2014/main" id="{BE955044-A11F-2C46-AB47-108756E803E6}"/>
              </a:ext>
            </a:extLst>
          </p:cNvPr>
          <p:cNvSpPr>
            <a:spLocks/>
          </p:cNvSpPr>
          <p:nvPr/>
        </p:nvSpPr>
        <p:spPr bwMode="auto">
          <a:xfrm>
            <a:off x="6230938" y="2633663"/>
            <a:ext cx="465137" cy="133350"/>
          </a:xfrm>
          <a:custGeom>
            <a:avLst/>
            <a:gdLst>
              <a:gd name="T0" fmla="*/ 0 w 293"/>
              <a:gd name="T1" fmla="*/ 2147483646 h 84"/>
              <a:gd name="T2" fmla="*/ 2147483646 w 293"/>
              <a:gd name="T3" fmla="*/ 2147483646 h 84"/>
              <a:gd name="T4" fmla="*/ 2147483646 w 293"/>
              <a:gd name="T5" fmla="*/ 0 h 84"/>
              <a:gd name="T6" fmla="*/ 2147483646 w 293"/>
              <a:gd name="T7" fmla="*/ 0 h 84"/>
              <a:gd name="T8" fmla="*/ 0 w 293"/>
              <a:gd name="T9" fmla="*/ 2147483646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84">
                <a:moveTo>
                  <a:pt x="0" y="83"/>
                </a:moveTo>
                <a:lnTo>
                  <a:pt x="195" y="83"/>
                </a:lnTo>
                <a:lnTo>
                  <a:pt x="292" y="0"/>
                </a:lnTo>
                <a:lnTo>
                  <a:pt x="98" y="0"/>
                </a:lnTo>
                <a:lnTo>
                  <a:pt x="0" y="83"/>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7" name="Freeform 61">
            <a:extLst>
              <a:ext uri="{FF2B5EF4-FFF2-40B4-BE49-F238E27FC236}">
                <a16:creationId xmlns:a16="http://schemas.microsoft.com/office/drawing/2014/main" id="{B4C8149B-1672-A844-BD9F-59F810F5BD33}"/>
              </a:ext>
            </a:extLst>
          </p:cNvPr>
          <p:cNvSpPr>
            <a:spLocks/>
          </p:cNvSpPr>
          <p:nvPr/>
        </p:nvSpPr>
        <p:spPr bwMode="auto">
          <a:xfrm>
            <a:off x="7466013" y="1789113"/>
            <a:ext cx="311150" cy="2989262"/>
          </a:xfrm>
          <a:custGeom>
            <a:avLst/>
            <a:gdLst>
              <a:gd name="T0" fmla="*/ 0 w 196"/>
              <a:gd name="T1" fmla="*/ 2147483646 h 1883"/>
              <a:gd name="T2" fmla="*/ 2147483646 w 196"/>
              <a:gd name="T3" fmla="*/ 2147483646 h 1883"/>
              <a:gd name="T4" fmla="*/ 2147483646 w 196"/>
              <a:gd name="T5" fmla="*/ 0 h 1883"/>
              <a:gd name="T6" fmla="*/ 0 w 196"/>
              <a:gd name="T7" fmla="*/ 0 h 1883"/>
              <a:gd name="T8" fmla="*/ 0 w 196"/>
              <a:gd name="T9" fmla="*/ 2147483646 h 18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1883">
                <a:moveTo>
                  <a:pt x="0" y="1882"/>
                </a:moveTo>
                <a:lnTo>
                  <a:pt x="195" y="1882"/>
                </a:lnTo>
                <a:lnTo>
                  <a:pt x="195" y="0"/>
                </a:lnTo>
                <a:lnTo>
                  <a:pt x="0" y="0"/>
                </a:lnTo>
                <a:lnTo>
                  <a:pt x="0" y="1882"/>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8" name="Freeform 62">
            <a:extLst>
              <a:ext uri="{FF2B5EF4-FFF2-40B4-BE49-F238E27FC236}">
                <a16:creationId xmlns:a16="http://schemas.microsoft.com/office/drawing/2014/main" id="{965BDD72-25FD-834F-A4DD-F28AA89CFBAB}"/>
              </a:ext>
            </a:extLst>
          </p:cNvPr>
          <p:cNvSpPr>
            <a:spLocks/>
          </p:cNvSpPr>
          <p:nvPr/>
        </p:nvSpPr>
        <p:spPr bwMode="auto">
          <a:xfrm>
            <a:off x="7775575" y="1657350"/>
            <a:ext cx="155575" cy="3121025"/>
          </a:xfrm>
          <a:custGeom>
            <a:avLst/>
            <a:gdLst>
              <a:gd name="T0" fmla="*/ 0 w 98"/>
              <a:gd name="T1" fmla="*/ 2147483646 h 1966"/>
              <a:gd name="T2" fmla="*/ 2147483646 w 98"/>
              <a:gd name="T3" fmla="*/ 2147483646 h 1966"/>
              <a:gd name="T4" fmla="*/ 2147483646 w 98"/>
              <a:gd name="T5" fmla="*/ 0 h 1966"/>
              <a:gd name="T6" fmla="*/ 0 w 98"/>
              <a:gd name="T7" fmla="*/ 2147483646 h 1966"/>
              <a:gd name="T8" fmla="*/ 0 w 98"/>
              <a:gd name="T9" fmla="*/ 2147483646 h 19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966">
                <a:moveTo>
                  <a:pt x="0" y="1965"/>
                </a:moveTo>
                <a:lnTo>
                  <a:pt x="97" y="1881"/>
                </a:lnTo>
                <a:lnTo>
                  <a:pt x="97" y="0"/>
                </a:lnTo>
                <a:lnTo>
                  <a:pt x="0" y="83"/>
                </a:lnTo>
                <a:lnTo>
                  <a:pt x="0" y="1965"/>
                </a:lnTo>
              </a:path>
            </a:pathLst>
          </a:custGeom>
          <a:solidFill>
            <a:srgbClr val="FFA6A3"/>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9" name="Freeform 63">
            <a:extLst>
              <a:ext uri="{FF2B5EF4-FFF2-40B4-BE49-F238E27FC236}">
                <a16:creationId xmlns:a16="http://schemas.microsoft.com/office/drawing/2014/main" id="{BC0F05EE-C3A7-0945-9037-6BB80CE107B0}"/>
              </a:ext>
            </a:extLst>
          </p:cNvPr>
          <p:cNvSpPr>
            <a:spLocks/>
          </p:cNvSpPr>
          <p:nvPr/>
        </p:nvSpPr>
        <p:spPr bwMode="auto">
          <a:xfrm>
            <a:off x="7466013" y="1657350"/>
            <a:ext cx="465137" cy="133350"/>
          </a:xfrm>
          <a:custGeom>
            <a:avLst/>
            <a:gdLst>
              <a:gd name="T0" fmla="*/ 0 w 293"/>
              <a:gd name="T1" fmla="*/ 2147483646 h 84"/>
              <a:gd name="T2" fmla="*/ 2147483646 w 293"/>
              <a:gd name="T3" fmla="*/ 2147483646 h 84"/>
              <a:gd name="T4" fmla="*/ 2147483646 w 293"/>
              <a:gd name="T5" fmla="*/ 0 h 84"/>
              <a:gd name="T6" fmla="*/ 2147483646 w 293"/>
              <a:gd name="T7" fmla="*/ 0 h 84"/>
              <a:gd name="T8" fmla="*/ 0 w 293"/>
              <a:gd name="T9" fmla="*/ 2147483646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84">
                <a:moveTo>
                  <a:pt x="0" y="83"/>
                </a:moveTo>
                <a:lnTo>
                  <a:pt x="195" y="83"/>
                </a:lnTo>
                <a:lnTo>
                  <a:pt x="292" y="0"/>
                </a:lnTo>
                <a:lnTo>
                  <a:pt x="98" y="0"/>
                </a:lnTo>
                <a:lnTo>
                  <a:pt x="0" y="83"/>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10" name="Freeform 64">
            <a:extLst>
              <a:ext uri="{FF2B5EF4-FFF2-40B4-BE49-F238E27FC236}">
                <a16:creationId xmlns:a16="http://schemas.microsoft.com/office/drawing/2014/main" id="{78BF82D8-9CD0-BA4E-B85C-B66640988EFA}"/>
              </a:ext>
            </a:extLst>
          </p:cNvPr>
          <p:cNvSpPr>
            <a:spLocks/>
          </p:cNvSpPr>
          <p:nvPr/>
        </p:nvSpPr>
        <p:spPr bwMode="auto">
          <a:xfrm>
            <a:off x="1192213" y="2503488"/>
            <a:ext cx="7443787" cy="3000375"/>
          </a:xfrm>
          <a:custGeom>
            <a:avLst/>
            <a:gdLst>
              <a:gd name="T0" fmla="*/ 0 w 4689"/>
              <a:gd name="T1" fmla="*/ 0 h 1890"/>
              <a:gd name="T2" fmla="*/ 0 w 4689"/>
              <a:gd name="T3" fmla="*/ 2147483646 h 1890"/>
              <a:gd name="T4" fmla="*/ 2147483646 w 4689"/>
              <a:gd name="T5" fmla="*/ 2147483646 h 1890"/>
              <a:gd name="T6" fmla="*/ 2147483646 w 4689"/>
              <a:gd name="T7" fmla="*/ 2147483646 h 18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89" h="1890">
                <a:moveTo>
                  <a:pt x="0" y="0"/>
                </a:moveTo>
                <a:lnTo>
                  <a:pt x="0" y="1889"/>
                </a:lnTo>
                <a:lnTo>
                  <a:pt x="3917" y="1889"/>
                </a:lnTo>
                <a:lnTo>
                  <a:pt x="4688" y="1224"/>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611" name="Group 65">
            <a:extLst>
              <a:ext uri="{FF2B5EF4-FFF2-40B4-BE49-F238E27FC236}">
                <a16:creationId xmlns:a16="http://schemas.microsoft.com/office/drawing/2014/main" id="{79EFF687-03B2-FF47-A3D9-A5EB7754717C}"/>
              </a:ext>
            </a:extLst>
          </p:cNvPr>
          <p:cNvGrpSpPr>
            <a:grpSpLocks/>
          </p:cNvGrpSpPr>
          <p:nvPr/>
        </p:nvGrpSpPr>
        <p:grpSpPr bwMode="auto">
          <a:xfrm>
            <a:off x="1014413" y="5578475"/>
            <a:ext cx="6394450" cy="376238"/>
            <a:chOff x="639" y="3514"/>
            <a:chExt cx="4028" cy="237"/>
          </a:xfrm>
        </p:grpSpPr>
        <p:sp>
          <p:nvSpPr>
            <p:cNvPr id="23616" name="Rectangle 66">
              <a:extLst>
                <a:ext uri="{FF2B5EF4-FFF2-40B4-BE49-F238E27FC236}">
                  <a16:creationId xmlns:a16="http://schemas.microsoft.com/office/drawing/2014/main" id="{E5A51CA8-B037-B540-A9A0-2D5B9E86AE80}"/>
                </a:ext>
              </a:extLst>
            </p:cNvPr>
            <p:cNvSpPr>
              <a:spLocks noChangeArrowheads="1"/>
            </p:cNvSpPr>
            <p:nvPr/>
          </p:nvSpPr>
          <p:spPr bwMode="auto">
            <a:xfrm>
              <a:off x="639" y="3514"/>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1966-1970</a:t>
              </a:r>
            </a:p>
          </p:txBody>
        </p:sp>
        <p:sp>
          <p:nvSpPr>
            <p:cNvPr id="23617" name="Rectangle 67">
              <a:extLst>
                <a:ext uri="{FF2B5EF4-FFF2-40B4-BE49-F238E27FC236}">
                  <a16:creationId xmlns:a16="http://schemas.microsoft.com/office/drawing/2014/main" id="{B81F6573-C5CB-154E-B0E8-D2B54F25BDA0}"/>
                </a:ext>
              </a:extLst>
            </p:cNvPr>
            <p:cNvSpPr>
              <a:spLocks noChangeArrowheads="1"/>
            </p:cNvSpPr>
            <p:nvPr/>
          </p:nvSpPr>
          <p:spPr bwMode="auto">
            <a:xfrm>
              <a:off x="1489" y="3514"/>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1971-1975</a:t>
              </a:r>
            </a:p>
          </p:txBody>
        </p:sp>
        <p:sp>
          <p:nvSpPr>
            <p:cNvPr id="23618" name="Rectangle 68">
              <a:extLst>
                <a:ext uri="{FF2B5EF4-FFF2-40B4-BE49-F238E27FC236}">
                  <a16:creationId xmlns:a16="http://schemas.microsoft.com/office/drawing/2014/main" id="{ADBEA779-C544-6E47-A4B0-D543C009999A}"/>
                </a:ext>
              </a:extLst>
            </p:cNvPr>
            <p:cNvSpPr>
              <a:spLocks noChangeArrowheads="1"/>
            </p:cNvSpPr>
            <p:nvPr/>
          </p:nvSpPr>
          <p:spPr bwMode="auto">
            <a:xfrm>
              <a:off x="2286" y="3514"/>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1976-1980</a:t>
              </a:r>
            </a:p>
          </p:txBody>
        </p:sp>
        <p:sp>
          <p:nvSpPr>
            <p:cNvPr id="23619" name="Rectangle 69">
              <a:extLst>
                <a:ext uri="{FF2B5EF4-FFF2-40B4-BE49-F238E27FC236}">
                  <a16:creationId xmlns:a16="http://schemas.microsoft.com/office/drawing/2014/main" id="{3453A8F2-EED1-C441-A860-CD24728ED3F5}"/>
                </a:ext>
              </a:extLst>
            </p:cNvPr>
            <p:cNvSpPr>
              <a:spLocks noChangeArrowheads="1"/>
            </p:cNvSpPr>
            <p:nvPr/>
          </p:nvSpPr>
          <p:spPr bwMode="auto">
            <a:xfrm>
              <a:off x="3104" y="3514"/>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1981-1985</a:t>
              </a:r>
            </a:p>
          </p:txBody>
        </p:sp>
        <p:sp>
          <p:nvSpPr>
            <p:cNvPr id="23620" name="Rectangle 70">
              <a:extLst>
                <a:ext uri="{FF2B5EF4-FFF2-40B4-BE49-F238E27FC236}">
                  <a16:creationId xmlns:a16="http://schemas.microsoft.com/office/drawing/2014/main" id="{A0A156E5-65ED-5045-A31E-283EAA2D96B1}"/>
                </a:ext>
              </a:extLst>
            </p:cNvPr>
            <p:cNvSpPr>
              <a:spLocks noChangeArrowheads="1"/>
            </p:cNvSpPr>
            <p:nvPr/>
          </p:nvSpPr>
          <p:spPr bwMode="auto">
            <a:xfrm>
              <a:off x="3857" y="3514"/>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1986-1991</a:t>
              </a:r>
            </a:p>
          </p:txBody>
        </p:sp>
      </p:grpSp>
      <p:sp>
        <p:nvSpPr>
          <p:cNvPr id="23612" name="Rectangle 71">
            <a:extLst>
              <a:ext uri="{FF2B5EF4-FFF2-40B4-BE49-F238E27FC236}">
                <a16:creationId xmlns:a16="http://schemas.microsoft.com/office/drawing/2014/main" id="{B688E281-02F3-CD4C-83BF-757103EDFE34}"/>
              </a:ext>
            </a:extLst>
          </p:cNvPr>
          <p:cNvSpPr>
            <a:spLocks noChangeArrowheads="1"/>
          </p:cNvSpPr>
          <p:nvPr/>
        </p:nvSpPr>
        <p:spPr bwMode="auto">
          <a:xfrm>
            <a:off x="3063875" y="1495425"/>
            <a:ext cx="16970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900" b="1">
                <a:solidFill>
                  <a:schemeClr val="bg1"/>
                </a:solidFill>
                <a:latin typeface="Arial" panose="020B0604020202020204" pitchFamily="34" charset="0"/>
              </a:rPr>
              <a:t>Microbiology</a:t>
            </a:r>
          </a:p>
        </p:txBody>
      </p:sp>
      <p:sp>
        <p:nvSpPr>
          <p:cNvPr id="23613" name="Freeform 72">
            <a:extLst>
              <a:ext uri="{FF2B5EF4-FFF2-40B4-BE49-F238E27FC236}">
                <a16:creationId xmlns:a16="http://schemas.microsoft.com/office/drawing/2014/main" id="{103C446A-234C-3446-BDB3-951BBEFC44C9}"/>
              </a:ext>
            </a:extLst>
          </p:cNvPr>
          <p:cNvSpPr>
            <a:spLocks/>
          </p:cNvSpPr>
          <p:nvPr/>
        </p:nvSpPr>
        <p:spPr bwMode="auto">
          <a:xfrm>
            <a:off x="2720975" y="1568450"/>
            <a:ext cx="306388" cy="282575"/>
          </a:xfrm>
          <a:custGeom>
            <a:avLst/>
            <a:gdLst>
              <a:gd name="T0" fmla="*/ 0 w 193"/>
              <a:gd name="T1" fmla="*/ 2147483646 h 178"/>
              <a:gd name="T2" fmla="*/ 2147483646 w 193"/>
              <a:gd name="T3" fmla="*/ 2147483646 h 178"/>
              <a:gd name="T4" fmla="*/ 2147483646 w 193"/>
              <a:gd name="T5" fmla="*/ 0 h 178"/>
              <a:gd name="T6" fmla="*/ 0 w 193"/>
              <a:gd name="T7" fmla="*/ 0 h 178"/>
              <a:gd name="T8" fmla="*/ 0 w 193"/>
              <a:gd name="T9" fmla="*/ 2147483646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178">
                <a:moveTo>
                  <a:pt x="0" y="177"/>
                </a:moveTo>
                <a:lnTo>
                  <a:pt x="192" y="177"/>
                </a:lnTo>
                <a:lnTo>
                  <a:pt x="192" y="0"/>
                </a:lnTo>
                <a:lnTo>
                  <a:pt x="0" y="0"/>
                </a:lnTo>
                <a:lnTo>
                  <a:pt x="0" y="17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14" name="Rectangle 73">
            <a:extLst>
              <a:ext uri="{FF2B5EF4-FFF2-40B4-BE49-F238E27FC236}">
                <a16:creationId xmlns:a16="http://schemas.microsoft.com/office/drawing/2014/main" id="{FCF4CB1A-68AB-0B4E-99FA-ACA1E5F92E0A}"/>
              </a:ext>
            </a:extLst>
          </p:cNvPr>
          <p:cNvSpPr>
            <a:spLocks noChangeArrowheads="1"/>
          </p:cNvSpPr>
          <p:nvPr/>
        </p:nvSpPr>
        <p:spPr bwMode="auto">
          <a:xfrm>
            <a:off x="3055938" y="2047875"/>
            <a:ext cx="200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900" b="1">
                <a:solidFill>
                  <a:schemeClr val="bg1"/>
                </a:solidFill>
                <a:latin typeface="Arial" panose="020B0604020202020204" pitchFamily="34" charset="0"/>
              </a:rPr>
              <a:t>Flow Cytometry</a:t>
            </a:r>
          </a:p>
        </p:txBody>
      </p:sp>
      <p:sp>
        <p:nvSpPr>
          <p:cNvPr id="23615" name="Freeform 74">
            <a:extLst>
              <a:ext uri="{FF2B5EF4-FFF2-40B4-BE49-F238E27FC236}">
                <a16:creationId xmlns:a16="http://schemas.microsoft.com/office/drawing/2014/main" id="{DB22ACB3-5FF5-DF46-AB1C-0EA1B33DC79C}"/>
              </a:ext>
            </a:extLst>
          </p:cNvPr>
          <p:cNvSpPr>
            <a:spLocks/>
          </p:cNvSpPr>
          <p:nvPr/>
        </p:nvSpPr>
        <p:spPr bwMode="auto">
          <a:xfrm>
            <a:off x="2749550" y="2092325"/>
            <a:ext cx="273050" cy="252413"/>
          </a:xfrm>
          <a:custGeom>
            <a:avLst/>
            <a:gdLst>
              <a:gd name="T0" fmla="*/ 0 w 172"/>
              <a:gd name="T1" fmla="*/ 2147483646 h 159"/>
              <a:gd name="T2" fmla="*/ 2147483646 w 172"/>
              <a:gd name="T3" fmla="*/ 2147483646 h 159"/>
              <a:gd name="T4" fmla="*/ 2147483646 w 172"/>
              <a:gd name="T5" fmla="*/ 0 h 159"/>
              <a:gd name="T6" fmla="*/ 0 w 172"/>
              <a:gd name="T7" fmla="*/ 0 h 159"/>
              <a:gd name="T8" fmla="*/ 0 w 172"/>
              <a:gd name="T9" fmla="*/ 2147483646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159">
                <a:moveTo>
                  <a:pt x="0" y="158"/>
                </a:moveTo>
                <a:lnTo>
                  <a:pt x="171" y="158"/>
                </a:lnTo>
                <a:lnTo>
                  <a:pt x="171" y="0"/>
                </a:lnTo>
                <a:lnTo>
                  <a:pt x="0" y="0"/>
                </a:lnTo>
                <a:lnTo>
                  <a:pt x="0" y="158"/>
                </a:lnTo>
              </a:path>
            </a:pathLst>
          </a:custGeom>
          <a:solidFill>
            <a:srgbClr val="C7E3A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Date Placeholder 3">
            <a:extLst>
              <a:ext uri="{FF2B5EF4-FFF2-40B4-BE49-F238E27FC236}">
                <a16:creationId xmlns:a16="http://schemas.microsoft.com/office/drawing/2014/main" id="{9FCCDEF1-BC13-9A4A-AD41-15F68F0E43B8}"/>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5CC249D-45CC-B147-99F2-7504DE7B7EDA}"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17762" name="Footer Placeholder 4">
            <a:extLst>
              <a:ext uri="{FF2B5EF4-FFF2-40B4-BE49-F238E27FC236}">
                <a16:creationId xmlns:a16="http://schemas.microsoft.com/office/drawing/2014/main" id="{00195835-03F7-DE4C-ADA3-0F473623F1FC}"/>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65540" name="Rectangle 2">
            <a:extLst>
              <a:ext uri="{FF2B5EF4-FFF2-40B4-BE49-F238E27FC236}">
                <a16:creationId xmlns:a16="http://schemas.microsoft.com/office/drawing/2014/main" id="{69E6F326-313B-A940-9B2D-1713C367315C}"/>
              </a:ext>
            </a:extLst>
          </p:cNvPr>
          <p:cNvSpPr>
            <a:spLocks noGrp="1" noChangeArrowheads="1"/>
          </p:cNvSpPr>
          <p:nvPr>
            <p:ph type="title"/>
          </p:nvPr>
        </p:nvSpPr>
        <p:spPr>
          <a:xfrm>
            <a:off x="0" y="0"/>
            <a:ext cx="9144000" cy="914400"/>
          </a:xfrm>
          <a:extLst>
            <a:ext uri="{91240B29-F687-4f45-9708-019B960494DF}"/>
          </a:extLst>
        </p:spPr>
        <p:txBody>
          <a:bodyPr lIns="90488" tIns="44450" rIns="90488" bIns="44450"/>
          <a:lstStyle/>
          <a:p>
            <a:pPr>
              <a:defRPr/>
            </a:pPr>
            <a:r>
              <a:rPr lang="en-US" sz="2400" dirty="0">
                <a:solidFill>
                  <a:schemeClr val="tx1"/>
                </a:solidFill>
                <a:cs typeface="+mj-cs"/>
              </a:rPr>
              <a:t>Fluorescent Dyes can be used to determine cell viability </a:t>
            </a:r>
          </a:p>
        </p:txBody>
      </p:sp>
      <p:sp>
        <p:nvSpPr>
          <p:cNvPr id="117764" name="Rectangle 3">
            <a:extLst>
              <a:ext uri="{FF2B5EF4-FFF2-40B4-BE49-F238E27FC236}">
                <a16:creationId xmlns:a16="http://schemas.microsoft.com/office/drawing/2014/main" id="{B6C992A8-B97B-264B-B6C9-75947BC3BE85}"/>
              </a:ext>
            </a:extLst>
          </p:cNvPr>
          <p:cNvSpPr>
            <a:spLocks noGrp="1" noChangeArrowheads="1"/>
          </p:cNvSpPr>
          <p:nvPr>
            <p:ph type="body" idx="1"/>
          </p:nvPr>
        </p:nvSpPr>
        <p:spPr>
          <a:xfrm>
            <a:off x="315216" y="1890712"/>
            <a:ext cx="4360862" cy="4114800"/>
          </a:xfrm>
        </p:spPr>
        <p:txBody>
          <a:bodyPr lIns="90488" tIns="44450" rIns="90488" bIns="44450"/>
          <a:lstStyle/>
          <a:p>
            <a:pPr lvl="1">
              <a:lnSpc>
                <a:spcPct val="150000"/>
              </a:lnSpc>
              <a:buFontTx/>
              <a:buChar char="•"/>
            </a:pPr>
            <a:r>
              <a:rPr lang="en-US" altLang="en-US" sz="2400" dirty="0">
                <a:ea typeface="ＭＳ Ｐゴシック" panose="020B0600070205080204" pitchFamily="34" charset="-128"/>
              </a:rPr>
              <a:t>Membrane integrity</a:t>
            </a:r>
          </a:p>
          <a:p>
            <a:pPr lvl="3">
              <a:buFontTx/>
              <a:buChar char="•"/>
            </a:pPr>
            <a:r>
              <a:rPr lang="en-US" altLang="en-US" dirty="0">
                <a:ea typeface="ＭＳ Ｐゴシック" panose="020B0600070205080204" pitchFamily="34" charset="-128"/>
              </a:rPr>
              <a:t>propidium iodide</a:t>
            </a:r>
          </a:p>
          <a:p>
            <a:pPr lvl="3">
              <a:buFontTx/>
              <a:buChar char="•"/>
            </a:pPr>
            <a:r>
              <a:rPr lang="en-US" altLang="en-US" dirty="0">
                <a:ea typeface="ＭＳ Ｐゴシック" panose="020B0600070205080204" pitchFamily="34" charset="-128"/>
              </a:rPr>
              <a:t>ethidium bromide</a:t>
            </a:r>
          </a:p>
          <a:p>
            <a:pPr lvl="3">
              <a:buFontTx/>
              <a:buChar char="•"/>
            </a:pPr>
            <a:r>
              <a:rPr lang="en-US" altLang="en-US" dirty="0" err="1">
                <a:ea typeface="ＭＳ Ｐゴシック" panose="020B0600070205080204" pitchFamily="34" charset="-128"/>
              </a:rPr>
              <a:t>Syber</a:t>
            </a:r>
            <a:r>
              <a:rPr lang="en-US" altLang="en-US" dirty="0">
                <a:ea typeface="ＭＳ Ｐゴシック" panose="020B0600070205080204" pitchFamily="34" charset="-128"/>
              </a:rPr>
              <a:t> Green</a:t>
            </a:r>
          </a:p>
          <a:p>
            <a:pPr lvl="1">
              <a:buFontTx/>
              <a:buChar char="•"/>
            </a:pPr>
            <a:r>
              <a:rPr lang="en-US" altLang="en-US" sz="2400" dirty="0">
                <a:ea typeface="ＭＳ Ｐゴシック" panose="020B0600070205080204" pitchFamily="34" charset="-128"/>
              </a:rPr>
              <a:t>Membrane potential</a:t>
            </a:r>
          </a:p>
          <a:p>
            <a:pPr lvl="3">
              <a:buFontTx/>
              <a:buChar char="•"/>
            </a:pPr>
            <a:r>
              <a:rPr lang="en-US" altLang="en-US" dirty="0" err="1">
                <a:ea typeface="ＭＳ Ｐゴシック" panose="020B0600070205080204" pitchFamily="34" charset="-128"/>
              </a:rPr>
              <a:t>oxonol</a:t>
            </a:r>
            <a:endParaRPr lang="en-US" altLang="en-US" dirty="0">
              <a:ea typeface="ＭＳ Ｐゴシック" panose="020B0600070205080204" pitchFamily="34" charset="-128"/>
            </a:endParaRPr>
          </a:p>
          <a:p>
            <a:pPr lvl="3">
              <a:buFontTx/>
              <a:buChar char="•"/>
            </a:pPr>
            <a:r>
              <a:rPr lang="en-US" altLang="en-US" dirty="0">
                <a:ea typeface="ＭＳ Ｐゴシック" panose="020B0600070205080204" pitchFamily="34" charset="-128"/>
              </a:rPr>
              <a:t>rhodamine 123</a:t>
            </a:r>
            <a:endParaRPr lang="en-US" altLang="en-US" sz="1800" dirty="0">
              <a:ea typeface="ＭＳ Ｐゴシック" panose="020B0600070205080204" pitchFamily="34" charset="-128"/>
            </a:endParaRPr>
          </a:p>
          <a:p>
            <a:pPr lvl="1">
              <a:buFontTx/>
              <a:buChar char="•"/>
            </a:pPr>
            <a:endParaRPr lang="en-US" altLang="en-US" dirty="0">
              <a:ea typeface="ＭＳ Ｐゴシック" panose="020B0600070205080204" pitchFamily="34" charset="-128"/>
            </a:endParaRPr>
          </a:p>
        </p:txBody>
      </p:sp>
      <p:sp>
        <p:nvSpPr>
          <p:cNvPr id="117765" name="Rectangle 4">
            <a:extLst>
              <a:ext uri="{FF2B5EF4-FFF2-40B4-BE49-F238E27FC236}">
                <a16:creationId xmlns:a16="http://schemas.microsoft.com/office/drawing/2014/main" id="{78425B76-3669-0E4A-97C9-8FB2BEF2BF6A}"/>
              </a:ext>
            </a:extLst>
          </p:cNvPr>
          <p:cNvSpPr>
            <a:spLocks noChangeArrowheads="1"/>
          </p:cNvSpPr>
          <p:nvPr/>
        </p:nvSpPr>
        <p:spPr bwMode="auto">
          <a:xfrm>
            <a:off x="304800" y="5695950"/>
            <a:ext cx="434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66" name="Rectangle 5">
            <a:extLst>
              <a:ext uri="{FF2B5EF4-FFF2-40B4-BE49-F238E27FC236}">
                <a16:creationId xmlns:a16="http://schemas.microsoft.com/office/drawing/2014/main" id="{2277B8B0-ED9C-BB43-89E2-E7ED47D6C8AB}"/>
              </a:ext>
            </a:extLst>
          </p:cNvPr>
          <p:cNvSpPr>
            <a:spLocks noChangeArrowheads="1"/>
          </p:cNvSpPr>
          <p:nvPr/>
        </p:nvSpPr>
        <p:spPr bwMode="auto">
          <a:xfrm>
            <a:off x="4613275" y="1798638"/>
            <a:ext cx="4110038"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lvl="1">
              <a:lnSpc>
                <a:spcPct val="150000"/>
              </a:lnSpc>
              <a:spcBef>
                <a:spcPct val="20000"/>
              </a:spcBef>
              <a:buClr>
                <a:schemeClr val="tx2"/>
              </a:buClr>
              <a:buFontTx/>
              <a:buChar char="•"/>
            </a:pPr>
            <a:r>
              <a:rPr lang="en-US" altLang="en-US" sz="2800"/>
              <a:t>  Enzymatic activity</a:t>
            </a:r>
          </a:p>
          <a:p>
            <a:pPr lvl="2">
              <a:lnSpc>
                <a:spcPct val="150000"/>
              </a:lnSpc>
              <a:spcBef>
                <a:spcPct val="20000"/>
              </a:spcBef>
              <a:buClr>
                <a:schemeClr val="tx2"/>
              </a:buClr>
              <a:buFontTx/>
              <a:buChar char="•"/>
            </a:pPr>
            <a:r>
              <a:rPr lang="en-US" altLang="en-US"/>
              <a:t>fluorescein diacetate</a:t>
            </a:r>
            <a:endParaRPr lang="en-US" altLang="en-US" sz="2800"/>
          </a:p>
          <a:p>
            <a:pPr lvl="1">
              <a:lnSpc>
                <a:spcPct val="150000"/>
              </a:lnSpc>
              <a:spcBef>
                <a:spcPct val="20000"/>
              </a:spcBef>
              <a:buClr>
                <a:schemeClr val="tx2"/>
              </a:buClr>
              <a:buFontTx/>
              <a:buChar char="•"/>
            </a:pPr>
            <a:r>
              <a:rPr lang="en-US" altLang="en-US" sz="2800"/>
              <a:t>  Light scatter??</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Date Placeholder 1">
            <a:extLst>
              <a:ext uri="{FF2B5EF4-FFF2-40B4-BE49-F238E27FC236}">
                <a16:creationId xmlns:a16="http://schemas.microsoft.com/office/drawing/2014/main" id="{6071ADC1-3856-8043-9F88-7038429AD1E9}"/>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911C13F-AC3C-3D46-9291-1D0DCA3C6459}"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19810" name="Footer Placeholder 2">
            <a:extLst>
              <a:ext uri="{FF2B5EF4-FFF2-40B4-BE49-F238E27FC236}">
                <a16:creationId xmlns:a16="http://schemas.microsoft.com/office/drawing/2014/main" id="{BF53EE3A-A635-DD4E-B711-55444625994E}"/>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pic>
        <p:nvPicPr>
          <p:cNvPr id="119811" name="Picture 3">
            <a:extLst>
              <a:ext uri="{FF2B5EF4-FFF2-40B4-BE49-F238E27FC236}">
                <a16:creationId xmlns:a16="http://schemas.microsoft.com/office/drawing/2014/main" id="{7E59D35C-CD31-024C-AB51-F6A8708C3016}"/>
              </a:ext>
            </a:extLst>
          </p:cNvPr>
          <p:cNvPicPr>
            <a:picLocks noChangeArrowheads="1"/>
          </p:cNvPicPr>
          <p:nvPr/>
        </p:nvPicPr>
        <p:blipFill>
          <a:blip r:embed="rId3">
            <a:extLst>
              <a:ext uri="{28A0092B-C50C-407E-A947-70E740481C1C}">
                <a14:useLocalDpi xmlns:a14="http://schemas.microsoft.com/office/drawing/2010/main" val="0"/>
              </a:ext>
            </a:extLst>
          </a:blip>
          <a:srcRect t="13670" b="2969"/>
          <a:stretch>
            <a:fillRect/>
          </a:stretch>
        </p:blipFill>
        <p:spPr bwMode="auto">
          <a:xfrm>
            <a:off x="2338388" y="1887538"/>
            <a:ext cx="5021262" cy="3252787"/>
          </a:xfrm>
          <a:prstGeom prst="rect">
            <a:avLst/>
          </a:prstGeom>
          <a:noFill/>
          <a:ln w="762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19812" name="Rectangle 4">
            <a:extLst>
              <a:ext uri="{FF2B5EF4-FFF2-40B4-BE49-F238E27FC236}">
                <a16:creationId xmlns:a16="http://schemas.microsoft.com/office/drawing/2014/main" id="{AC2E2DFB-1DC2-5640-A78D-ACDCDF7EF818}"/>
              </a:ext>
            </a:extLst>
          </p:cNvPr>
          <p:cNvSpPr>
            <a:spLocks noChangeArrowheads="1"/>
          </p:cNvSpPr>
          <p:nvPr/>
        </p:nvSpPr>
        <p:spPr bwMode="auto">
          <a:xfrm>
            <a:off x="304800" y="5327020"/>
            <a:ext cx="8988425"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i="1" dirty="0" err="1"/>
              <a:t>B.subtilis</a:t>
            </a:r>
            <a:r>
              <a:rPr lang="en-US" altLang="en-US" sz="1800" i="1" dirty="0"/>
              <a:t>, E.coli, </a:t>
            </a:r>
            <a:r>
              <a:rPr lang="en-US" altLang="en-US" sz="1800" i="1" dirty="0" err="1"/>
              <a:t>M.luteus</a:t>
            </a:r>
            <a:r>
              <a:rPr lang="en-US" altLang="en-US" sz="1800" i="1" dirty="0"/>
              <a:t> </a:t>
            </a:r>
            <a:r>
              <a:rPr lang="en-US" altLang="en-US" sz="1800" dirty="0"/>
              <a:t>and yeast cells fixed in ethanol and stained with propidium iodide.  Cells were analyzed using the ELITE flow cytometer (488 argon laser).			 </a:t>
            </a:r>
            <a:r>
              <a:rPr lang="en-US" altLang="en-US" sz="1100" dirty="0"/>
              <a:t>Data from</a:t>
            </a:r>
            <a:r>
              <a:rPr lang="en-US" altLang="en-US" sz="1800" dirty="0"/>
              <a:t> </a:t>
            </a:r>
            <a:r>
              <a:rPr lang="en-US" altLang="en-US" sz="1100" dirty="0"/>
              <a:t>Dr. Hazel Davey, University of Wales, </a:t>
            </a:r>
            <a:r>
              <a:rPr lang="en-US" altLang="en-US" sz="1100" dirty="0" err="1"/>
              <a:t>Aberystwyth</a:t>
            </a:r>
            <a:r>
              <a:rPr lang="en-US" altLang="en-US" sz="1100" dirty="0"/>
              <a:t>, UK.</a:t>
            </a:r>
            <a:endParaRPr lang="en-US" altLang="en-US" sz="1400" dirty="0"/>
          </a:p>
        </p:txBody>
      </p:sp>
      <p:sp>
        <p:nvSpPr>
          <p:cNvPr id="119813" name="Rectangle 5">
            <a:extLst>
              <a:ext uri="{FF2B5EF4-FFF2-40B4-BE49-F238E27FC236}">
                <a16:creationId xmlns:a16="http://schemas.microsoft.com/office/drawing/2014/main" id="{DA7E80F6-0265-7147-95C4-3B28E964D7A0}"/>
              </a:ext>
            </a:extLst>
          </p:cNvPr>
          <p:cNvSpPr>
            <a:spLocks noChangeArrowheads="1"/>
          </p:cNvSpPr>
          <p:nvPr/>
        </p:nvSpPr>
        <p:spPr bwMode="auto">
          <a:xfrm>
            <a:off x="1736725" y="169863"/>
            <a:ext cx="44370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14" name="TextBox 1">
            <a:extLst>
              <a:ext uri="{FF2B5EF4-FFF2-40B4-BE49-F238E27FC236}">
                <a16:creationId xmlns:a16="http://schemas.microsoft.com/office/drawing/2014/main" id="{57B4CCBE-277C-8846-8C38-103866399493}"/>
              </a:ext>
            </a:extLst>
          </p:cNvPr>
          <p:cNvSpPr txBox="1">
            <a:spLocks noChangeArrowheads="1"/>
          </p:cNvSpPr>
          <p:nvPr/>
        </p:nvSpPr>
        <p:spPr bwMode="auto">
          <a:xfrm>
            <a:off x="2819400" y="228600"/>
            <a:ext cx="3775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1">
                <a:latin typeface="Times New Roman" panose="02020603050405020304" pitchFamily="18" charset="0"/>
              </a:rPr>
              <a:t>Membrane Integrity</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Date Placeholder 1">
            <a:extLst>
              <a:ext uri="{FF2B5EF4-FFF2-40B4-BE49-F238E27FC236}">
                <a16:creationId xmlns:a16="http://schemas.microsoft.com/office/drawing/2014/main" id="{F1912B04-23EC-2C47-BAB6-720EB70F3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208A790-2BDA-5247-B61E-6F16DF8D04B3}"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21858" name="Footer Placeholder 2">
            <a:extLst>
              <a:ext uri="{FF2B5EF4-FFF2-40B4-BE49-F238E27FC236}">
                <a16:creationId xmlns:a16="http://schemas.microsoft.com/office/drawing/2014/main" id="{3BCB6BE9-1050-DF44-8126-E164185C3236}"/>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pic>
        <p:nvPicPr>
          <p:cNvPr id="121859" name="Picture 2">
            <a:extLst>
              <a:ext uri="{FF2B5EF4-FFF2-40B4-BE49-F238E27FC236}">
                <a16:creationId xmlns:a16="http://schemas.microsoft.com/office/drawing/2014/main" id="{4927A057-B301-974C-88AF-687D166BC79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487363"/>
            <a:ext cx="7734300" cy="50482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1860" name="Rectangle 3">
            <a:extLst>
              <a:ext uri="{FF2B5EF4-FFF2-40B4-BE49-F238E27FC236}">
                <a16:creationId xmlns:a16="http://schemas.microsoft.com/office/drawing/2014/main" id="{0AD2E01D-76CB-2842-B70E-4CF43BA6C9C4}"/>
              </a:ext>
            </a:extLst>
          </p:cNvPr>
          <p:cNvSpPr>
            <a:spLocks noChangeArrowheads="1"/>
          </p:cNvSpPr>
          <p:nvPr/>
        </p:nvSpPr>
        <p:spPr bwMode="auto">
          <a:xfrm>
            <a:off x="152400" y="5565775"/>
            <a:ext cx="89916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Contaminated meat sample stained with Syber Green I.  In the dual parameter plot of the gated population (region 7), Syber Green I stained the majority of  cells (live population). 			 </a:t>
            </a:r>
            <a:r>
              <a:rPr lang="en-US" altLang="en-US" sz="1000"/>
              <a:t>Data obtained from Fabio Frezzini, Bio-Rad Italy.  </a:t>
            </a:r>
          </a:p>
        </p:txBody>
      </p:sp>
      <p:sp>
        <p:nvSpPr>
          <p:cNvPr id="121861" name="Rectangle 4">
            <a:extLst>
              <a:ext uri="{FF2B5EF4-FFF2-40B4-BE49-F238E27FC236}">
                <a16:creationId xmlns:a16="http://schemas.microsoft.com/office/drawing/2014/main" id="{AB523856-3795-3B4B-BCEC-BBE857BC3C2D}"/>
              </a:ext>
            </a:extLst>
          </p:cNvPr>
          <p:cNvSpPr>
            <a:spLocks noChangeArrowheads="1"/>
          </p:cNvSpPr>
          <p:nvPr/>
        </p:nvSpPr>
        <p:spPr bwMode="auto">
          <a:xfrm>
            <a:off x="5291138" y="596900"/>
            <a:ext cx="2209800" cy="203200"/>
          </a:xfrm>
          <a:prstGeom prst="rect">
            <a:avLst/>
          </a:prstGeom>
          <a:solidFill>
            <a:srgbClr val="F7FF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2" name="Rectangle 5">
            <a:extLst>
              <a:ext uri="{FF2B5EF4-FFF2-40B4-BE49-F238E27FC236}">
                <a16:creationId xmlns:a16="http://schemas.microsoft.com/office/drawing/2014/main" id="{6E4D3414-806E-F74F-B5A8-C6D4B8BF6712}"/>
              </a:ext>
            </a:extLst>
          </p:cNvPr>
          <p:cNvSpPr>
            <a:spLocks noChangeArrowheads="1"/>
          </p:cNvSpPr>
          <p:nvPr/>
        </p:nvSpPr>
        <p:spPr bwMode="auto">
          <a:xfrm>
            <a:off x="1304925" y="3111500"/>
            <a:ext cx="2209800" cy="166688"/>
          </a:xfrm>
          <a:prstGeom prst="rect">
            <a:avLst/>
          </a:prstGeom>
          <a:solidFill>
            <a:srgbClr val="F7FF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3" name="Rectangle 6">
            <a:extLst>
              <a:ext uri="{FF2B5EF4-FFF2-40B4-BE49-F238E27FC236}">
                <a16:creationId xmlns:a16="http://schemas.microsoft.com/office/drawing/2014/main" id="{EC9A3726-7156-F248-A82E-0B9FBF59AF1A}"/>
              </a:ext>
            </a:extLst>
          </p:cNvPr>
          <p:cNvSpPr>
            <a:spLocks noChangeArrowheads="1"/>
          </p:cNvSpPr>
          <p:nvPr/>
        </p:nvSpPr>
        <p:spPr bwMode="auto">
          <a:xfrm>
            <a:off x="1954213" y="598488"/>
            <a:ext cx="1009650" cy="230187"/>
          </a:xfrm>
          <a:prstGeom prst="rect">
            <a:avLst/>
          </a:prstGeom>
          <a:solidFill>
            <a:srgbClr val="F7FF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4" name="Rectangle 7">
            <a:extLst>
              <a:ext uri="{FF2B5EF4-FFF2-40B4-BE49-F238E27FC236}">
                <a16:creationId xmlns:a16="http://schemas.microsoft.com/office/drawing/2014/main" id="{CA1BDCD7-05B8-1141-8474-9EB0BB1334EE}"/>
              </a:ext>
            </a:extLst>
          </p:cNvPr>
          <p:cNvSpPr>
            <a:spLocks noChangeArrowheads="1"/>
          </p:cNvSpPr>
          <p:nvPr/>
        </p:nvSpPr>
        <p:spPr bwMode="auto">
          <a:xfrm>
            <a:off x="5249863" y="558800"/>
            <a:ext cx="20431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000000"/>
                </a:solidFill>
              </a:rPr>
              <a:t>log </a:t>
            </a:r>
            <a:r>
              <a:rPr lang="en-US" altLang="en-US" sz="1400" b="1">
                <a:solidFill>
                  <a:srgbClr val="000000"/>
                </a:solidFill>
              </a:rPr>
              <a:t>green</a:t>
            </a:r>
            <a:r>
              <a:rPr lang="en-US" altLang="en-US" sz="1600" b="1">
                <a:solidFill>
                  <a:srgbClr val="000000"/>
                </a:solidFill>
              </a:rPr>
              <a:t> fluorescence</a:t>
            </a:r>
          </a:p>
        </p:txBody>
      </p:sp>
      <p:sp>
        <p:nvSpPr>
          <p:cNvPr id="121865" name="Rectangle 8">
            <a:extLst>
              <a:ext uri="{FF2B5EF4-FFF2-40B4-BE49-F238E27FC236}">
                <a16:creationId xmlns:a16="http://schemas.microsoft.com/office/drawing/2014/main" id="{6CBC47F1-1F71-2F45-9229-22A422EF5A47}"/>
              </a:ext>
            </a:extLst>
          </p:cNvPr>
          <p:cNvSpPr>
            <a:spLocks noChangeArrowheads="1"/>
          </p:cNvSpPr>
          <p:nvPr/>
        </p:nvSpPr>
        <p:spPr bwMode="auto">
          <a:xfrm>
            <a:off x="1657350" y="3144838"/>
            <a:ext cx="1911350" cy="238125"/>
          </a:xfrm>
          <a:prstGeom prst="rect">
            <a:avLst/>
          </a:prstGeom>
          <a:solidFill>
            <a:srgbClr val="F7FF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70000"/>
              </a:lnSpc>
            </a:pPr>
            <a:r>
              <a:rPr lang="en-US" altLang="en-US" sz="1400" b="1">
                <a:solidFill>
                  <a:srgbClr val="000000"/>
                </a:solidFill>
              </a:rPr>
              <a:t>log red fluorescence</a:t>
            </a:r>
          </a:p>
        </p:txBody>
      </p:sp>
      <p:sp>
        <p:nvSpPr>
          <p:cNvPr id="121866" name="Rectangle 9">
            <a:extLst>
              <a:ext uri="{FF2B5EF4-FFF2-40B4-BE49-F238E27FC236}">
                <a16:creationId xmlns:a16="http://schemas.microsoft.com/office/drawing/2014/main" id="{6C1847E0-AB44-ED49-8B55-5DBDA3F5ED72}"/>
              </a:ext>
            </a:extLst>
          </p:cNvPr>
          <p:cNvSpPr>
            <a:spLocks noChangeArrowheads="1"/>
          </p:cNvSpPr>
          <p:nvPr/>
        </p:nvSpPr>
        <p:spPr bwMode="auto">
          <a:xfrm>
            <a:off x="5191125" y="3103563"/>
            <a:ext cx="2424113" cy="238125"/>
          </a:xfrm>
          <a:prstGeom prst="rect">
            <a:avLst/>
          </a:prstGeom>
          <a:solidFill>
            <a:srgbClr val="F7FF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70000"/>
              </a:lnSpc>
            </a:pPr>
            <a:r>
              <a:rPr lang="en-US" altLang="en-US" sz="1400" b="1">
                <a:solidFill>
                  <a:srgbClr val="000000"/>
                </a:solidFill>
              </a:rPr>
              <a:t>          log green vs. log red</a:t>
            </a:r>
          </a:p>
        </p:txBody>
      </p:sp>
      <p:sp>
        <p:nvSpPr>
          <p:cNvPr id="121867" name="Rectangle 10">
            <a:extLst>
              <a:ext uri="{FF2B5EF4-FFF2-40B4-BE49-F238E27FC236}">
                <a16:creationId xmlns:a16="http://schemas.microsoft.com/office/drawing/2014/main" id="{2613EB23-0BB1-9F4A-A994-3C4565FC8F30}"/>
              </a:ext>
            </a:extLst>
          </p:cNvPr>
          <p:cNvSpPr>
            <a:spLocks noChangeArrowheads="1"/>
          </p:cNvSpPr>
          <p:nvPr/>
        </p:nvSpPr>
        <p:spPr bwMode="auto">
          <a:xfrm>
            <a:off x="2052638" y="604838"/>
            <a:ext cx="1377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60000"/>
              </a:lnSpc>
            </a:pPr>
            <a:r>
              <a:rPr lang="en-US" altLang="en-US" sz="1600" b="1">
                <a:solidFill>
                  <a:schemeClr val="bg2"/>
                </a:solidFill>
              </a:rPr>
              <a:t>log FS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Date Placeholder 1">
            <a:extLst>
              <a:ext uri="{FF2B5EF4-FFF2-40B4-BE49-F238E27FC236}">
                <a16:creationId xmlns:a16="http://schemas.microsoft.com/office/drawing/2014/main" id="{9E490283-05CE-D047-857E-EB8C0303C1E9}"/>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BB24942-903A-6A42-AEF0-96790C33FAE9}"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23906" name="Footer Placeholder 2">
            <a:extLst>
              <a:ext uri="{FF2B5EF4-FFF2-40B4-BE49-F238E27FC236}">
                <a16:creationId xmlns:a16="http://schemas.microsoft.com/office/drawing/2014/main" id="{E9F40ABE-0A15-444E-A91F-60775B7440FA}"/>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pic>
        <p:nvPicPr>
          <p:cNvPr id="123907" name="Picture 3">
            <a:extLst>
              <a:ext uri="{FF2B5EF4-FFF2-40B4-BE49-F238E27FC236}">
                <a16:creationId xmlns:a16="http://schemas.microsoft.com/office/drawing/2014/main" id="{395015F1-C036-0D4E-BC51-700A72D0070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604963"/>
            <a:ext cx="5075238" cy="3808412"/>
          </a:xfrm>
          <a:prstGeom prst="rect">
            <a:avLst/>
          </a:prstGeom>
          <a:noFill/>
          <a:ln w="762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23908" name="Rectangle 4">
            <a:extLst>
              <a:ext uri="{FF2B5EF4-FFF2-40B4-BE49-F238E27FC236}">
                <a16:creationId xmlns:a16="http://schemas.microsoft.com/office/drawing/2014/main" id="{71E6D18F-2802-3141-8152-0766F48B8B95}"/>
              </a:ext>
            </a:extLst>
          </p:cNvPr>
          <p:cNvSpPr>
            <a:spLocks noChangeArrowheads="1"/>
          </p:cNvSpPr>
          <p:nvPr/>
        </p:nvSpPr>
        <p:spPr bwMode="auto">
          <a:xfrm>
            <a:off x="285750" y="5519738"/>
            <a:ext cx="86550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Light scatter and fluorescence from DiBAC</a:t>
            </a:r>
            <a:r>
              <a:rPr lang="en-US" altLang="en-US" sz="2000" baseline="-25000"/>
              <a:t>4</a:t>
            </a:r>
            <a:r>
              <a:rPr lang="en-US" altLang="en-US" sz="2000"/>
              <a:t>(3) (oxonol) stained </a:t>
            </a:r>
            <a:r>
              <a:rPr lang="en-US" altLang="en-US" sz="2000" i="1"/>
              <a:t>E.coli </a:t>
            </a:r>
            <a:r>
              <a:rPr lang="en-US" altLang="en-US" sz="2000"/>
              <a:t>cells after 5 hours of growth in broth culture (a and b) and following gramicidin treatment (c and d).</a:t>
            </a:r>
            <a:r>
              <a:rPr lang="en-US" altLang="en-US" sz="1200"/>
              <a:t>				Jepras et al. 1995 Applied and Environmental Microbiology 61:2696-2701.</a:t>
            </a:r>
          </a:p>
        </p:txBody>
      </p:sp>
      <p:sp>
        <p:nvSpPr>
          <p:cNvPr id="123909" name="Rectangle 5">
            <a:extLst>
              <a:ext uri="{FF2B5EF4-FFF2-40B4-BE49-F238E27FC236}">
                <a16:creationId xmlns:a16="http://schemas.microsoft.com/office/drawing/2014/main" id="{E68BFD28-1D18-BC4D-A889-9D6E990B957F}"/>
              </a:ext>
            </a:extLst>
          </p:cNvPr>
          <p:cNvSpPr>
            <a:spLocks noChangeArrowheads="1"/>
          </p:cNvSpPr>
          <p:nvPr/>
        </p:nvSpPr>
        <p:spPr bwMode="auto">
          <a:xfrm>
            <a:off x="2895600" y="304800"/>
            <a:ext cx="2836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b="1"/>
              <a:t>Membrane Potential</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Date Placeholder 1">
            <a:extLst>
              <a:ext uri="{FF2B5EF4-FFF2-40B4-BE49-F238E27FC236}">
                <a16:creationId xmlns:a16="http://schemas.microsoft.com/office/drawing/2014/main" id="{45E364E3-73E7-E542-B2C2-7E58A519A18D}"/>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65A6191-45D1-3742-9C55-1C177E1C234E}"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25954" name="Footer Placeholder 2">
            <a:extLst>
              <a:ext uri="{FF2B5EF4-FFF2-40B4-BE49-F238E27FC236}">
                <a16:creationId xmlns:a16="http://schemas.microsoft.com/office/drawing/2014/main" id="{BB59BEC9-F31F-0B4E-BB66-7AC9898A0822}"/>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125955" name="Rectangle 2">
            <a:extLst>
              <a:ext uri="{FF2B5EF4-FFF2-40B4-BE49-F238E27FC236}">
                <a16:creationId xmlns:a16="http://schemas.microsoft.com/office/drawing/2014/main" id="{92818865-5C29-1840-9079-AB1A8C2E9157}"/>
              </a:ext>
            </a:extLst>
          </p:cNvPr>
          <p:cNvSpPr>
            <a:spLocks noChangeArrowheads="1"/>
          </p:cNvSpPr>
          <p:nvPr/>
        </p:nvSpPr>
        <p:spPr bwMode="auto">
          <a:xfrm>
            <a:off x="519113" y="519113"/>
            <a:ext cx="8305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 </a:t>
            </a:r>
          </a:p>
        </p:txBody>
      </p:sp>
      <p:pic>
        <p:nvPicPr>
          <p:cNvPr id="125956" name="Picture 3">
            <a:extLst>
              <a:ext uri="{FF2B5EF4-FFF2-40B4-BE49-F238E27FC236}">
                <a16:creationId xmlns:a16="http://schemas.microsoft.com/office/drawing/2014/main" id="{BE843D83-091E-C547-AC2A-5C0B32E00C4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381125"/>
            <a:ext cx="3883025" cy="355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5957" name="Picture 4">
            <a:extLst>
              <a:ext uri="{FF2B5EF4-FFF2-40B4-BE49-F238E27FC236}">
                <a16:creationId xmlns:a16="http://schemas.microsoft.com/office/drawing/2014/main" id="{89620E02-0EDB-EC49-B640-75B8593351C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663" y="1397000"/>
            <a:ext cx="4048125" cy="35115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5958" name="Rectangle 5">
            <a:extLst>
              <a:ext uri="{FF2B5EF4-FFF2-40B4-BE49-F238E27FC236}">
                <a16:creationId xmlns:a16="http://schemas.microsoft.com/office/drawing/2014/main" id="{A692370D-F808-9640-B96F-53605B69F9B6}"/>
              </a:ext>
            </a:extLst>
          </p:cNvPr>
          <p:cNvSpPr>
            <a:spLocks noChangeArrowheads="1"/>
          </p:cNvSpPr>
          <p:nvPr/>
        </p:nvSpPr>
        <p:spPr bwMode="auto">
          <a:xfrm>
            <a:off x="431800" y="5243513"/>
            <a:ext cx="83312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Light scatter cytograms of </a:t>
            </a:r>
            <a:r>
              <a:rPr lang="en-US" altLang="en-US" sz="2000" i="1"/>
              <a:t>E.coli</a:t>
            </a:r>
            <a:r>
              <a:rPr lang="en-US" altLang="en-US" sz="2000"/>
              <a:t> cells before and after addition of ampicillin.  						</a:t>
            </a:r>
            <a:r>
              <a:rPr lang="en-US" altLang="en-US" sz="1000"/>
              <a:t>Data obtained from Kuo-Ping Chu, Bio-Rad, USA.</a:t>
            </a:r>
          </a:p>
        </p:txBody>
      </p:sp>
      <p:sp>
        <p:nvSpPr>
          <p:cNvPr id="125959" name="Rectangle 6">
            <a:extLst>
              <a:ext uri="{FF2B5EF4-FFF2-40B4-BE49-F238E27FC236}">
                <a16:creationId xmlns:a16="http://schemas.microsoft.com/office/drawing/2014/main" id="{B1086E17-BE1A-B24F-ADB2-E76E46A13C8F}"/>
              </a:ext>
            </a:extLst>
          </p:cNvPr>
          <p:cNvSpPr>
            <a:spLocks noChangeArrowheads="1"/>
          </p:cNvSpPr>
          <p:nvPr/>
        </p:nvSpPr>
        <p:spPr bwMode="auto">
          <a:xfrm>
            <a:off x="1270000" y="838200"/>
            <a:ext cx="65611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tabLst>
                <a:tab pos="217170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a:tabLst>
                <a:tab pos="217170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2171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217170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217170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217170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217170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217170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2171700" algn="l"/>
              </a:tabLs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No Antibiotic			         Antibiotic added</a:t>
            </a:r>
          </a:p>
        </p:txBody>
      </p:sp>
      <p:sp>
        <p:nvSpPr>
          <p:cNvPr id="125960" name="Rectangle 7">
            <a:extLst>
              <a:ext uri="{FF2B5EF4-FFF2-40B4-BE49-F238E27FC236}">
                <a16:creationId xmlns:a16="http://schemas.microsoft.com/office/drawing/2014/main" id="{4E72EF9B-A210-BA49-96CB-CFCCF1770BCF}"/>
              </a:ext>
            </a:extLst>
          </p:cNvPr>
          <p:cNvSpPr>
            <a:spLocks noChangeArrowheads="1"/>
          </p:cNvSpPr>
          <p:nvPr/>
        </p:nvSpPr>
        <p:spPr bwMode="auto">
          <a:xfrm>
            <a:off x="1827213" y="1552575"/>
            <a:ext cx="993775" cy="2952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61" name="Rectangle 8">
            <a:extLst>
              <a:ext uri="{FF2B5EF4-FFF2-40B4-BE49-F238E27FC236}">
                <a16:creationId xmlns:a16="http://schemas.microsoft.com/office/drawing/2014/main" id="{8ABA3C94-9B89-F440-8D9D-0856B8D427A8}"/>
              </a:ext>
            </a:extLst>
          </p:cNvPr>
          <p:cNvSpPr>
            <a:spLocks noChangeArrowheads="1"/>
          </p:cNvSpPr>
          <p:nvPr/>
        </p:nvSpPr>
        <p:spPr bwMode="auto">
          <a:xfrm>
            <a:off x="6134100" y="1576388"/>
            <a:ext cx="914400" cy="268287"/>
          </a:xfrm>
          <a:prstGeom prst="rect">
            <a:avLst/>
          </a:prstGeom>
          <a:solidFill>
            <a:srgbClr val="F7FF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62" name="Rectangle 9">
            <a:extLst>
              <a:ext uri="{FF2B5EF4-FFF2-40B4-BE49-F238E27FC236}">
                <a16:creationId xmlns:a16="http://schemas.microsoft.com/office/drawing/2014/main" id="{3A235F8F-6F4B-894A-AAF0-028EDDD24835}"/>
              </a:ext>
            </a:extLst>
          </p:cNvPr>
          <p:cNvSpPr>
            <a:spLocks noChangeArrowheads="1"/>
          </p:cNvSpPr>
          <p:nvPr/>
        </p:nvSpPr>
        <p:spPr bwMode="auto">
          <a:xfrm>
            <a:off x="1601788" y="1555750"/>
            <a:ext cx="1524000" cy="301625"/>
          </a:xfrm>
          <a:prstGeom prst="rect">
            <a:avLst/>
          </a:prstGeom>
          <a:solidFill>
            <a:srgbClr val="F7FF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FS vs SS</a:t>
            </a:r>
          </a:p>
        </p:txBody>
      </p:sp>
      <p:sp>
        <p:nvSpPr>
          <p:cNvPr id="125963" name="Rectangle 10">
            <a:extLst>
              <a:ext uri="{FF2B5EF4-FFF2-40B4-BE49-F238E27FC236}">
                <a16:creationId xmlns:a16="http://schemas.microsoft.com/office/drawing/2014/main" id="{37D0BF34-9460-B743-B1F2-11EFF9F9E0C3}"/>
              </a:ext>
            </a:extLst>
          </p:cNvPr>
          <p:cNvSpPr>
            <a:spLocks noChangeArrowheads="1"/>
          </p:cNvSpPr>
          <p:nvPr/>
        </p:nvSpPr>
        <p:spPr bwMode="auto">
          <a:xfrm>
            <a:off x="6149975" y="1566863"/>
            <a:ext cx="8318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000000"/>
                </a:solidFill>
              </a:rPr>
              <a:t>FS vs SS</a:t>
            </a:r>
          </a:p>
        </p:txBody>
      </p:sp>
      <p:sp>
        <p:nvSpPr>
          <p:cNvPr id="125964" name="Rectangle 11">
            <a:extLst>
              <a:ext uri="{FF2B5EF4-FFF2-40B4-BE49-F238E27FC236}">
                <a16:creationId xmlns:a16="http://schemas.microsoft.com/office/drawing/2014/main" id="{8EA92AB7-F31D-A342-A9C4-53FC67F78FCF}"/>
              </a:ext>
            </a:extLst>
          </p:cNvPr>
          <p:cNvSpPr>
            <a:spLocks noChangeArrowheads="1"/>
          </p:cNvSpPr>
          <p:nvPr/>
        </p:nvSpPr>
        <p:spPr bwMode="auto">
          <a:xfrm>
            <a:off x="457200" y="152400"/>
            <a:ext cx="55546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latin typeface="Arial" panose="020B0604020202020204" pitchFamily="34" charset="0"/>
              </a:rPr>
              <a:t>Light scatter changes??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Date Placeholder 1">
            <a:extLst>
              <a:ext uri="{FF2B5EF4-FFF2-40B4-BE49-F238E27FC236}">
                <a16:creationId xmlns:a16="http://schemas.microsoft.com/office/drawing/2014/main" id="{8BD77A6F-1785-0B49-ADD2-DF13A739ED70}"/>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35A4A47-64FE-C941-93A8-8091424140A5}"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28002" name="Footer Placeholder 2">
            <a:extLst>
              <a:ext uri="{FF2B5EF4-FFF2-40B4-BE49-F238E27FC236}">
                <a16:creationId xmlns:a16="http://schemas.microsoft.com/office/drawing/2014/main" id="{856E14B5-4836-BC47-AEAF-48558F178646}"/>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pic>
        <p:nvPicPr>
          <p:cNvPr id="128003" name="Picture 2">
            <a:extLst>
              <a:ext uri="{FF2B5EF4-FFF2-40B4-BE49-F238E27FC236}">
                <a16:creationId xmlns:a16="http://schemas.microsoft.com/office/drawing/2014/main" id="{1356CA9D-4062-894C-8571-325652357B7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577975"/>
            <a:ext cx="7820025" cy="18827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8004" name="Picture 3">
            <a:extLst>
              <a:ext uri="{FF2B5EF4-FFF2-40B4-BE49-F238E27FC236}">
                <a16:creationId xmlns:a16="http://schemas.microsoft.com/office/drawing/2014/main" id="{E52F47A4-0321-4248-9C4A-676AF9B7A2D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4121150"/>
            <a:ext cx="7834313" cy="1949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4">
            <a:extLst>
              <a:ext uri="{FF2B5EF4-FFF2-40B4-BE49-F238E27FC236}">
                <a16:creationId xmlns:a16="http://schemas.microsoft.com/office/drawing/2014/main" id="{21A0F1B2-67C0-F74E-A2A3-5DF9F739350F}"/>
              </a:ext>
            </a:extLst>
          </p:cNvPr>
          <p:cNvSpPr>
            <a:spLocks noChangeArrowheads="1"/>
          </p:cNvSpPr>
          <p:nvPr/>
        </p:nvSpPr>
        <p:spPr bwMode="auto">
          <a:xfrm>
            <a:off x="657225" y="2690813"/>
            <a:ext cx="7607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06" name="Rectangle 5">
            <a:extLst>
              <a:ext uri="{FF2B5EF4-FFF2-40B4-BE49-F238E27FC236}">
                <a16:creationId xmlns:a16="http://schemas.microsoft.com/office/drawing/2014/main" id="{80330239-2E15-7E46-BA61-91E083CDA483}"/>
              </a:ext>
            </a:extLst>
          </p:cNvPr>
          <p:cNvSpPr>
            <a:spLocks noChangeArrowheads="1"/>
          </p:cNvSpPr>
          <p:nvPr/>
        </p:nvSpPr>
        <p:spPr bwMode="auto">
          <a:xfrm>
            <a:off x="669925" y="6022975"/>
            <a:ext cx="497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07" name="Rectangle 6">
            <a:extLst>
              <a:ext uri="{FF2B5EF4-FFF2-40B4-BE49-F238E27FC236}">
                <a16:creationId xmlns:a16="http://schemas.microsoft.com/office/drawing/2014/main" id="{CD54827A-8C8A-594A-A658-DF5F1E999E8E}"/>
              </a:ext>
            </a:extLst>
          </p:cNvPr>
          <p:cNvSpPr>
            <a:spLocks noChangeArrowheads="1"/>
          </p:cNvSpPr>
          <p:nvPr/>
        </p:nvSpPr>
        <p:spPr bwMode="auto">
          <a:xfrm>
            <a:off x="381000" y="0"/>
            <a:ext cx="80978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solidFill>
                  <a:schemeClr val="tx2"/>
                </a:solidFill>
              </a:rPr>
              <a:t>Detection of </a:t>
            </a:r>
            <a:r>
              <a:rPr lang="en-US" altLang="en-US" i="1">
                <a:solidFill>
                  <a:schemeClr val="tx2"/>
                </a:solidFill>
              </a:rPr>
              <a:t>Sphingomonas</a:t>
            </a:r>
            <a:r>
              <a:rPr lang="en-US" altLang="en-US">
                <a:solidFill>
                  <a:schemeClr val="tx2"/>
                </a:solidFill>
              </a:rPr>
              <a:t> sp. using specific 16S rRNA </a:t>
            </a:r>
          </a:p>
          <a:p>
            <a:pPr algn="ctr"/>
            <a:r>
              <a:rPr lang="en-US" altLang="en-US">
                <a:solidFill>
                  <a:schemeClr val="tx2"/>
                </a:solidFill>
              </a:rPr>
              <a:t>probes and ethidium bromide.</a:t>
            </a:r>
          </a:p>
        </p:txBody>
      </p:sp>
      <p:sp>
        <p:nvSpPr>
          <p:cNvPr id="128008" name="Rectangle 7">
            <a:extLst>
              <a:ext uri="{FF2B5EF4-FFF2-40B4-BE49-F238E27FC236}">
                <a16:creationId xmlns:a16="http://schemas.microsoft.com/office/drawing/2014/main" id="{08C6BAF7-B973-FB42-8FD6-1DC1E621ED69}"/>
              </a:ext>
            </a:extLst>
          </p:cNvPr>
          <p:cNvSpPr>
            <a:spLocks noChangeArrowheads="1"/>
          </p:cNvSpPr>
          <p:nvPr/>
        </p:nvSpPr>
        <p:spPr bwMode="auto">
          <a:xfrm>
            <a:off x="638175" y="3676650"/>
            <a:ext cx="10350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In soil:</a:t>
            </a:r>
          </a:p>
        </p:txBody>
      </p:sp>
      <p:sp>
        <p:nvSpPr>
          <p:cNvPr id="128009" name="Rectangle 8">
            <a:extLst>
              <a:ext uri="{FF2B5EF4-FFF2-40B4-BE49-F238E27FC236}">
                <a16:creationId xmlns:a16="http://schemas.microsoft.com/office/drawing/2014/main" id="{8F604C33-6FC2-2748-A405-0F403F135A72}"/>
              </a:ext>
            </a:extLst>
          </p:cNvPr>
          <p:cNvSpPr>
            <a:spLocks noChangeArrowheads="1"/>
          </p:cNvSpPr>
          <p:nvPr/>
        </p:nvSpPr>
        <p:spPr bwMode="auto">
          <a:xfrm>
            <a:off x="611188" y="1069975"/>
            <a:ext cx="20574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In pure culture:</a:t>
            </a:r>
          </a:p>
        </p:txBody>
      </p:sp>
      <p:sp>
        <p:nvSpPr>
          <p:cNvPr id="128010" name="Rectangle 9">
            <a:extLst>
              <a:ext uri="{FF2B5EF4-FFF2-40B4-BE49-F238E27FC236}">
                <a16:creationId xmlns:a16="http://schemas.microsoft.com/office/drawing/2014/main" id="{D647F450-0F90-C540-94FB-FE2919AEC90D}"/>
              </a:ext>
            </a:extLst>
          </p:cNvPr>
          <p:cNvSpPr>
            <a:spLocks noChangeArrowheads="1"/>
          </p:cNvSpPr>
          <p:nvPr/>
        </p:nvSpPr>
        <p:spPr bwMode="auto">
          <a:xfrm>
            <a:off x="4956175" y="6208713"/>
            <a:ext cx="39576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a:t>Thomas, et. al.  1997.  Cytometry 27:224-232.</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Date Placeholder 3">
            <a:extLst>
              <a:ext uri="{FF2B5EF4-FFF2-40B4-BE49-F238E27FC236}">
                <a16:creationId xmlns:a16="http://schemas.microsoft.com/office/drawing/2014/main" id="{DE4577D0-F95C-E644-B126-5D76F8E53C3F}"/>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8EDBA1E-82E4-D44A-A86A-0A5E150DB249}"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30050" name="Footer Placeholder 4">
            <a:extLst>
              <a:ext uri="{FF2B5EF4-FFF2-40B4-BE49-F238E27FC236}">
                <a16:creationId xmlns:a16="http://schemas.microsoft.com/office/drawing/2014/main" id="{4CC472A9-F0DA-0948-B195-6DFD351193E4}"/>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130051" name="Rectangle 2">
            <a:extLst>
              <a:ext uri="{FF2B5EF4-FFF2-40B4-BE49-F238E27FC236}">
                <a16:creationId xmlns:a16="http://schemas.microsoft.com/office/drawing/2014/main" id="{7D192F12-B7D4-DC4A-B84F-80E0F57F19DF}"/>
              </a:ext>
            </a:extLst>
          </p:cNvPr>
          <p:cNvSpPr>
            <a:spLocks noChangeArrowheads="1"/>
          </p:cNvSpPr>
          <p:nvPr/>
        </p:nvSpPr>
        <p:spPr bwMode="auto">
          <a:xfrm>
            <a:off x="1114425" y="3889375"/>
            <a:ext cx="2025650" cy="9556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1685" name="Rectangle 3">
            <a:extLst>
              <a:ext uri="{FF2B5EF4-FFF2-40B4-BE49-F238E27FC236}">
                <a16:creationId xmlns:a16="http://schemas.microsoft.com/office/drawing/2014/main" id="{FF5934E9-6576-8D40-9388-5FC7A49A7B15}"/>
              </a:ext>
            </a:extLst>
          </p:cNvPr>
          <p:cNvSpPr>
            <a:spLocks noGrp="1" noChangeArrowheads="1"/>
          </p:cNvSpPr>
          <p:nvPr>
            <p:ph type="ctrTitle"/>
          </p:nvPr>
        </p:nvSpPr>
        <p:spPr>
          <a:xfrm>
            <a:off x="609600" y="0"/>
            <a:ext cx="6565900" cy="933450"/>
          </a:xfrm>
          <a:extLst>
            <a:ext uri="{909E8E84-426E-40dd-AFC4-6F175D3DCCD1}"/>
            <a:ext uri="{91240B29-F687-4f45-9708-019B960494DF}"/>
            <a:ext uri="{AF507438-7753-43e0-B8FC-AC1667EBCBE1}"/>
            <a:ext uri="{FAA26D3D-D897-4be2-8F04-BA451C77F1D7}"/>
          </a:extLst>
        </p:spPr>
        <p:txBody>
          <a:bodyPr lIns="92075" tIns="46038" rIns="92075" bIns="46038"/>
          <a:lstStyle/>
          <a:p>
            <a:pPr>
              <a:defRPr/>
            </a:pPr>
            <a:r>
              <a:rPr lang="en-US">
                <a:cs typeface="+mj-cs"/>
              </a:rPr>
              <a:t>Cryptosporidium parvum</a:t>
            </a:r>
          </a:p>
        </p:txBody>
      </p:sp>
      <p:sp>
        <p:nvSpPr>
          <p:cNvPr id="71686" name="Rectangle 4">
            <a:extLst>
              <a:ext uri="{FF2B5EF4-FFF2-40B4-BE49-F238E27FC236}">
                <a16:creationId xmlns:a16="http://schemas.microsoft.com/office/drawing/2014/main" id="{6B897C39-DDB7-114E-905B-20A1E85FE251}"/>
              </a:ext>
            </a:extLst>
          </p:cNvPr>
          <p:cNvSpPr>
            <a:spLocks noGrp="1" noChangeArrowheads="1"/>
          </p:cNvSpPr>
          <p:nvPr>
            <p:ph type="subTitle" idx="1"/>
          </p:nvPr>
        </p:nvSpPr>
        <p:spPr>
          <a:xfrm>
            <a:off x="228600" y="4953000"/>
            <a:ext cx="8686800" cy="836613"/>
          </a:xfrm>
          <a:extLst>
            <a:ext uri="{909E8E84-426E-40dd-AFC4-6F175D3DCCD1}"/>
            <a:ext uri="{91240B29-F687-4f45-9708-019B960494DF}"/>
            <a:ext uri="{AF507438-7753-43e0-B8FC-AC1667EBCBE1}"/>
            <a:ext uri="{FAA26D3D-D897-4be2-8F04-BA451C77F1D7}"/>
          </a:extLst>
        </p:spPr>
        <p:txBody>
          <a:bodyPr lIns="92075" tIns="46038" rIns="92075" bIns="46038"/>
          <a:lstStyle/>
          <a:p>
            <a:pPr algn="l">
              <a:buFontTx/>
              <a:buChar char="•"/>
              <a:defRPr/>
            </a:pPr>
            <a:r>
              <a:rPr lang="en-US" sz="1200" dirty="0">
                <a:cs typeface="+mn-cs"/>
              </a:rPr>
              <a:t>Genus </a:t>
            </a:r>
            <a:r>
              <a:rPr lang="en-US" sz="1200" i="1" dirty="0">
                <a:cs typeface="+mn-cs"/>
              </a:rPr>
              <a:t>Cryptosporidium </a:t>
            </a:r>
            <a:r>
              <a:rPr lang="en-US" sz="1200" dirty="0">
                <a:cs typeface="+mn-cs"/>
              </a:rPr>
              <a:t>are </a:t>
            </a:r>
            <a:r>
              <a:rPr lang="en-US" sz="1200" dirty="0" err="1">
                <a:cs typeface="+mn-cs"/>
              </a:rPr>
              <a:t>protozoam</a:t>
            </a:r>
            <a:r>
              <a:rPr lang="en-US" sz="1200" dirty="0">
                <a:cs typeface="+mn-cs"/>
              </a:rPr>
              <a:t> parasites that grow and reproduce in epithelial cells or the respiratory and digestive systems</a:t>
            </a:r>
          </a:p>
          <a:p>
            <a:pPr algn="l">
              <a:buFontTx/>
              <a:buChar char="•"/>
              <a:defRPr/>
            </a:pPr>
            <a:r>
              <a:rPr lang="en-US" sz="1200" i="1" dirty="0">
                <a:cs typeface="+mn-cs"/>
              </a:rPr>
              <a:t>C. parvum</a:t>
            </a:r>
            <a:r>
              <a:rPr lang="en-US" sz="1200" dirty="0">
                <a:cs typeface="+mn-cs"/>
              </a:rPr>
              <a:t> is the species most infection to mammals</a:t>
            </a:r>
          </a:p>
          <a:p>
            <a:pPr algn="l">
              <a:buFontTx/>
              <a:buChar char="•"/>
              <a:defRPr/>
            </a:pPr>
            <a:r>
              <a:rPr lang="en-US" sz="1200" dirty="0">
                <a:cs typeface="+mn-cs"/>
              </a:rPr>
              <a:t>First human cases of cryptosporidiosis reported in 1976 - then identified as life threatening in AIDS</a:t>
            </a:r>
          </a:p>
          <a:p>
            <a:pPr algn="l">
              <a:buFontTx/>
              <a:buChar char="•"/>
              <a:defRPr/>
            </a:pPr>
            <a:r>
              <a:rPr lang="en-US" sz="1200" dirty="0">
                <a:cs typeface="+mn-cs"/>
              </a:rPr>
              <a:t>In the genus coccidia the genus Cryptosporidium has the smallest oocysts</a:t>
            </a:r>
          </a:p>
          <a:p>
            <a:pPr algn="l">
              <a:buFontTx/>
              <a:buChar char="•"/>
              <a:defRPr/>
            </a:pPr>
            <a:r>
              <a:rPr lang="en-US" sz="1200" dirty="0">
                <a:cs typeface="+mn-cs"/>
              </a:rPr>
              <a:t>Sporulated oocysts each contain 4 sporozoites and a residuum of granules and membrane bound globule</a:t>
            </a:r>
          </a:p>
        </p:txBody>
      </p:sp>
      <p:sp>
        <p:nvSpPr>
          <p:cNvPr id="130054" name="Freeform 5">
            <a:extLst>
              <a:ext uri="{FF2B5EF4-FFF2-40B4-BE49-F238E27FC236}">
                <a16:creationId xmlns:a16="http://schemas.microsoft.com/office/drawing/2014/main" id="{15505EE8-CB4F-354D-8444-FCB91083F92C}"/>
              </a:ext>
            </a:extLst>
          </p:cNvPr>
          <p:cNvSpPr>
            <a:spLocks/>
          </p:cNvSpPr>
          <p:nvPr/>
        </p:nvSpPr>
        <p:spPr bwMode="auto">
          <a:xfrm>
            <a:off x="3355975" y="2451100"/>
            <a:ext cx="1025525" cy="790575"/>
          </a:xfrm>
          <a:custGeom>
            <a:avLst/>
            <a:gdLst>
              <a:gd name="T0" fmla="*/ 2147483646 w 646"/>
              <a:gd name="T1" fmla="*/ 2147483646 h 498"/>
              <a:gd name="T2" fmla="*/ 2147483646 w 646"/>
              <a:gd name="T3" fmla="*/ 2147483646 h 498"/>
              <a:gd name="T4" fmla="*/ 2147483646 w 646"/>
              <a:gd name="T5" fmla="*/ 2147483646 h 498"/>
              <a:gd name="T6" fmla="*/ 2147483646 w 646"/>
              <a:gd name="T7" fmla="*/ 2147483646 h 498"/>
              <a:gd name="T8" fmla="*/ 2147483646 w 646"/>
              <a:gd name="T9" fmla="*/ 0 h 498"/>
              <a:gd name="T10" fmla="*/ 2147483646 w 646"/>
              <a:gd name="T11" fmla="*/ 2147483646 h 498"/>
              <a:gd name="T12" fmla="*/ 2147483646 w 646"/>
              <a:gd name="T13" fmla="*/ 2147483646 h 498"/>
              <a:gd name="T14" fmla="*/ 2147483646 w 646"/>
              <a:gd name="T15" fmla="*/ 2147483646 h 498"/>
              <a:gd name="T16" fmla="*/ 2147483646 w 646"/>
              <a:gd name="T17" fmla="*/ 2147483646 h 498"/>
              <a:gd name="T18" fmla="*/ 2147483646 w 646"/>
              <a:gd name="T19" fmla="*/ 2147483646 h 498"/>
              <a:gd name="T20" fmla="*/ 2147483646 w 646"/>
              <a:gd name="T21" fmla="*/ 2147483646 h 498"/>
              <a:gd name="T22" fmla="*/ 2147483646 w 646"/>
              <a:gd name="T23" fmla="*/ 2147483646 h 498"/>
              <a:gd name="T24" fmla="*/ 2147483646 w 646"/>
              <a:gd name="T25" fmla="*/ 2147483646 h 498"/>
              <a:gd name="T26" fmla="*/ 2147483646 w 646"/>
              <a:gd name="T27" fmla="*/ 2147483646 h 498"/>
              <a:gd name="T28" fmla="*/ 2147483646 w 646"/>
              <a:gd name="T29" fmla="*/ 2147483646 h 498"/>
              <a:gd name="T30" fmla="*/ 2147483646 w 646"/>
              <a:gd name="T31" fmla="*/ 2147483646 h 498"/>
              <a:gd name="T32" fmla="*/ 2147483646 w 646"/>
              <a:gd name="T33" fmla="*/ 2147483646 h 498"/>
              <a:gd name="T34" fmla="*/ 2147483646 w 646"/>
              <a:gd name="T35" fmla="*/ 2147483646 h 498"/>
              <a:gd name="T36" fmla="*/ 2147483646 w 646"/>
              <a:gd name="T37" fmla="*/ 2147483646 h 498"/>
              <a:gd name="T38" fmla="*/ 2147483646 w 646"/>
              <a:gd name="T39" fmla="*/ 2147483646 h 498"/>
              <a:gd name="T40" fmla="*/ 2147483646 w 646"/>
              <a:gd name="T41" fmla="*/ 2147483646 h 498"/>
              <a:gd name="T42" fmla="*/ 2147483646 w 646"/>
              <a:gd name="T43" fmla="*/ 2147483646 h 498"/>
              <a:gd name="T44" fmla="*/ 2147483646 w 646"/>
              <a:gd name="T45" fmla="*/ 2147483646 h 498"/>
              <a:gd name="T46" fmla="*/ 2147483646 w 646"/>
              <a:gd name="T47" fmla="*/ 2147483646 h 498"/>
              <a:gd name="T48" fmla="*/ 2147483646 w 646"/>
              <a:gd name="T49" fmla="*/ 2147483646 h 498"/>
              <a:gd name="T50" fmla="*/ 2147483646 w 646"/>
              <a:gd name="T51" fmla="*/ 2147483646 h 498"/>
              <a:gd name="T52" fmla="*/ 2147483646 w 646"/>
              <a:gd name="T53" fmla="*/ 2147483646 h 498"/>
              <a:gd name="T54" fmla="*/ 2147483646 w 646"/>
              <a:gd name="T55" fmla="*/ 2147483646 h 498"/>
              <a:gd name="T56" fmla="*/ 2147483646 w 646"/>
              <a:gd name="T57" fmla="*/ 2147483646 h 498"/>
              <a:gd name="T58" fmla="*/ 2147483646 w 646"/>
              <a:gd name="T59" fmla="*/ 2147483646 h 498"/>
              <a:gd name="T60" fmla="*/ 2147483646 w 646"/>
              <a:gd name="T61" fmla="*/ 2147483646 h 498"/>
              <a:gd name="T62" fmla="*/ 2147483646 w 646"/>
              <a:gd name="T63" fmla="*/ 2147483646 h 498"/>
              <a:gd name="T64" fmla="*/ 2147483646 w 646"/>
              <a:gd name="T65" fmla="*/ 2147483646 h 498"/>
              <a:gd name="T66" fmla="*/ 2147483646 w 646"/>
              <a:gd name="T67" fmla="*/ 2147483646 h 498"/>
              <a:gd name="T68" fmla="*/ 2147483646 w 646"/>
              <a:gd name="T69" fmla="*/ 2147483646 h 498"/>
              <a:gd name="T70" fmla="*/ 2147483646 w 646"/>
              <a:gd name="T71" fmla="*/ 2147483646 h 498"/>
              <a:gd name="T72" fmla="*/ 2147483646 w 646"/>
              <a:gd name="T73" fmla="*/ 2147483646 h 498"/>
              <a:gd name="T74" fmla="*/ 2147483646 w 646"/>
              <a:gd name="T75" fmla="*/ 2147483646 h 498"/>
              <a:gd name="T76" fmla="*/ 2147483646 w 646"/>
              <a:gd name="T77" fmla="*/ 2147483646 h 498"/>
              <a:gd name="T78" fmla="*/ 2147483646 w 646"/>
              <a:gd name="T79" fmla="*/ 2147483646 h 498"/>
              <a:gd name="T80" fmla="*/ 2147483646 w 646"/>
              <a:gd name="T81" fmla="*/ 2147483646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6" h="498">
                <a:moveTo>
                  <a:pt x="557" y="61"/>
                </a:moveTo>
                <a:lnTo>
                  <a:pt x="531" y="44"/>
                </a:lnTo>
                <a:lnTo>
                  <a:pt x="515" y="38"/>
                </a:lnTo>
                <a:lnTo>
                  <a:pt x="502" y="28"/>
                </a:lnTo>
                <a:lnTo>
                  <a:pt x="479" y="12"/>
                </a:lnTo>
                <a:lnTo>
                  <a:pt x="453" y="4"/>
                </a:lnTo>
                <a:lnTo>
                  <a:pt x="429" y="7"/>
                </a:lnTo>
                <a:lnTo>
                  <a:pt x="412" y="7"/>
                </a:lnTo>
                <a:lnTo>
                  <a:pt x="396" y="1"/>
                </a:lnTo>
                <a:lnTo>
                  <a:pt x="380" y="0"/>
                </a:lnTo>
                <a:lnTo>
                  <a:pt x="361" y="5"/>
                </a:lnTo>
                <a:lnTo>
                  <a:pt x="339" y="2"/>
                </a:lnTo>
                <a:lnTo>
                  <a:pt x="321" y="7"/>
                </a:lnTo>
                <a:lnTo>
                  <a:pt x="291" y="8"/>
                </a:lnTo>
                <a:lnTo>
                  <a:pt x="270" y="17"/>
                </a:lnTo>
                <a:lnTo>
                  <a:pt x="236" y="28"/>
                </a:lnTo>
                <a:lnTo>
                  <a:pt x="222" y="40"/>
                </a:lnTo>
                <a:lnTo>
                  <a:pt x="201" y="50"/>
                </a:lnTo>
                <a:lnTo>
                  <a:pt x="178" y="64"/>
                </a:lnTo>
                <a:lnTo>
                  <a:pt x="163" y="76"/>
                </a:lnTo>
                <a:lnTo>
                  <a:pt x="146" y="87"/>
                </a:lnTo>
                <a:lnTo>
                  <a:pt x="126" y="97"/>
                </a:lnTo>
                <a:lnTo>
                  <a:pt x="109" y="110"/>
                </a:lnTo>
                <a:lnTo>
                  <a:pt x="88" y="119"/>
                </a:lnTo>
                <a:lnTo>
                  <a:pt x="77" y="137"/>
                </a:lnTo>
                <a:lnTo>
                  <a:pt x="59" y="153"/>
                </a:lnTo>
                <a:lnTo>
                  <a:pt x="50" y="167"/>
                </a:lnTo>
                <a:lnTo>
                  <a:pt x="38" y="180"/>
                </a:lnTo>
                <a:lnTo>
                  <a:pt x="31" y="200"/>
                </a:lnTo>
                <a:lnTo>
                  <a:pt x="20" y="214"/>
                </a:lnTo>
                <a:lnTo>
                  <a:pt x="15" y="229"/>
                </a:lnTo>
                <a:lnTo>
                  <a:pt x="8" y="250"/>
                </a:lnTo>
                <a:lnTo>
                  <a:pt x="7" y="266"/>
                </a:lnTo>
                <a:lnTo>
                  <a:pt x="1" y="283"/>
                </a:lnTo>
                <a:lnTo>
                  <a:pt x="0" y="317"/>
                </a:lnTo>
                <a:lnTo>
                  <a:pt x="8" y="342"/>
                </a:lnTo>
                <a:lnTo>
                  <a:pt x="7" y="359"/>
                </a:lnTo>
                <a:lnTo>
                  <a:pt x="17" y="380"/>
                </a:lnTo>
                <a:lnTo>
                  <a:pt x="29" y="396"/>
                </a:lnTo>
                <a:lnTo>
                  <a:pt x="43" y="419"/>
                </a:lnTo>
                <a:lnTo>
                  <a:pt x="66" y="439"/>
                </a:lnTo>
                <a:lnTo>
                  <a:pt x="79" y="448"/>
                </a:lnTo>
                <a:lnTo>
                  <a:pt x="98" y="461"/>
                </a:lnTo>
                <a:lnTo>
                  <a:pt x="123" y="471"/>
                </a:lnTo>
                <a:lnTo>
                  <a:pt x="143" y="478"/>
                </a:lnTo>
                <a:lnTo>
                  <a:pt x="165" y="480"/>
                </a:lnTo>
                <a:lnTo>
                  <a:pt x="185" y="487"/>
                </a:lnTo>
                <a:lnTo>
                  <a:pt x="202" y="487"/>
                </a:lnTo>
                <a:lnTo>
                  <a:pt x="230" y="491"/>
                </a:lnTo>
                <a:lnTo>
                  <a:pt x="245" y="497"/>
                </a:lnTo>
                <a:lnTo>
                  <a:pt x="274" y="497"/>
                </a:lnTo>
                <a:lnTo>
                  <a:pt x="299" y="494"/>
                </a:lnTo>
                <a:lnTo>
                  <a:pt x="316" y="494"/>
                </a:lnTo>
                <a:lnTo>
                  <a:pt x="346" y="488"/>
                </a:lnTo>
                <a:lnTo>
                  <a:pt x="366" y="479"/>
                </a:lnTo>
                <a:lnTo>
                  <a:pt x="400" y="468"/>
                </a:lnTo>
                <a:lnTo>
                  <a:pt x="423" y="466"/>
                </a:lnTo>
                <a:lnTo>
                  <a:pt x="445" y="455"/>
                </a:lnTo>
                <a:lnTo>
                  <a:pt x="471" y="443"/>
                </a:lnTo>
                <a:lnTo>
                  <a:pt x="488" y="431"/>
                </a:lnTo>
                <a:lnTo>
                  <a:pt x="511" y="415"/>
                </a:lnTo>
                <a:lnTo>
                  <a:pt x="534" y="401"/>
                </a:lnTo>
                <a:lnTo>
                  <a:pt x="550" y="389"/>
                </a:lnTo>
                <a:lnTo>
                  <a:pt x="564" y="377"/>
                </a:lnTo>
                <a:lnTo>
                  <a:pt x="575" y="365"/>
                </a:lnTo>
                <a:lnTo>
                  <a:pt x="588" y="347"/>
                </a:lnTo>
                <a:lnTo>
                  <a:pt x="598" y="332"/>
                </a:lnTo>
                <a:lnTo>
                  <a:pt x="617" y="311"/>
                </a:lnTo>
                <a:lnTo>
                  <a:pt x="623" y="296"/>
                </a:lnTo>
                <a:lnTo>
                  <a:pt x="628" y="280"/>
                </a:lnTo>
                <a:lnTo>
                  <a:pt x="634" y="265"/>
                </a:lnTo>
                <a:lnTo>
                  <a:pt x="640" y="250"/>
                </a:lnTo>
                <a:lnTo>
                  <a:pt x="645" y="234"/>
                </a:lnTo>
                <a:lnTo>
                  <a:pt x="645" y="206"/>
                </a:lnTo>
                <a:lnTo>
                  <a:pt x="640" y="187"/>
                </a:lnTo>
                <a:lnTo>
                  <a:pt x="629" y="172"/>
                </a:lnTo>
                <a:lnTo>
                  <a:pt x="628" y="153"/>
                </a:lnTo>
                <a:lnTo>
                  <a:pt x="615" y="143"/>
                </a:lnTo>
                <a:lnTo>
                  <a:pt x="605" y="123"/>
                </a:lnTo>
                <a:lnTo>
                  <a:pt x="595" y="102"/>
                </a:lnTo>
                <a:lnTo>
                  <a:pt x="582" y="91"/>
                </a:lnTo>
                <a:lnTo>
                  <a:pt x="557" y="61"/>
                </a:lnTo>
              </a:path>
            </a:pathLst>
          </a:custGeom>
          <a:solidFill>
            <a:srgbClr val="FF9999"/>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5" name="Freeform 6" descr="Large confetti">
            <a:extLst>
              <a:ext uri="{FF2B5EF4-FFF2-40B4-BE49-F238E27FC236}">
                <a16:creationId xmlns:a16="http://schemas.microsoft.com/office/drawing/2014/main" id="{B4C9A18B-598E-BA40-954D-D43370050241}"/>
              </a:ext>
            </a:extLst>
          </p:cNvPr>
          <p:cNvSpPr>
            <a:spLocks/>
          </p:cNvSpPr>
          <p:nvPr/>
        </p:nvSpPr>
        <p:spPr bwMode="auto">
          <a:xfrm>
            <a:off x="3417888" y="2522538"/>
            <a:ext cx="776287" cy="393700"/>
          </a:xfrm>
          <a:custGeom>
            <a:avLst/>
            <a:gdLst>
              <a:gd name="T0" fmla="*/ 2147483646 w 489"/>
              <a:gd name="T1" fmla="*/ 0 h 248"/>
              <a:gd name="T2" fmla="*/ 2147483646 w 489"/>
              <a:gd name="T3" fmla="*/ 2147483646 h 248"/>
              <a:gd name="T4" fmla="*/ 2147483646 w 489"/>
              <a:gd name="T5" fmla="*/ 2147483646 h 248"/>
              <a:gd name="T6" fmla="*/ 2147483646 w 489"/>
              <a:gd name="T7" fmla="*/ 2147483646 h 248"/>
              <a:gd name="T8" fmla="*/ 2147483646 w 489"/>
              <a:gd name="T9" fmla="*/ 2147483646 h 248"/>
              <a:gd name="T10" fmla="*/ 2147483646 w 489"/>
              <a:gd name="T11" fmla="*/ 2147483646 h 248"/>
              <a:gd name="T12" fmla="*/ 2147483646 w 489"/>
              <a:gd name="T13" fmla="*/ 2147483646 h 248"/>
              <a:gd name="T14" fmla="*/ 2147483646 w 489"/>
              <a:gd name="T15" fmla="*/ 2147483646 h 248"/>
              <a:gd name="T16" fmla="*/ 2147483646 w 489"/>
              <a:gd name="T17" fmla="*/ 2147483646 h 248"/>
              <a:gd name="T18" fmla="*/ 2147483646 w 489"/>
              <a:gd name="T19" fmla="*/ 2147483646 h 248"/>
              <a:gd name="T20" fmla="*/ 2147483646 w 489"/>
              <a:gd name="T21" fmla="*/ 2147483646 h 248"/>
              <a:gd name="T22" fmla="*/ 2147483646 w 489"/>
              <a:gd name="T23" fmla="*/ 2147483646 h 248"/>
              <a:gd name="T24" fmla="*/ 2147483646 w 489"/>
              <a:gd name="T25" fmla="*/ 2147483646 h 248"/>
              <a:gd name="T26" fmla="*/ 2147483646 w 489"/>
              <a:gd name="T27" fmla="*/ 2147483646 h 248"/>
              <a:gd name="T28" fmla="*/ 2147483646 w 489"/>
              <a:gd name="T29" fmla="*/ 2147483646 h 248"/>
              <a:gd name="T30" fmla="*/ 2147483646 w 489"/>
              <a:gd name="T31" fmla="*/ 2147483646 h 248"/>
              <a:gd name="T32" fmla="*/ 2147483646 w 489"/>
              <a:gd name="T33" fmla="*/ 2147483646 h 248"/>
              <a:gd name="T34" fmla="*/ 2147483646 w 489"/>
              <a:gd name="T35" fmla="*/ 2147483646 h 248"/>
              <a:gd name="T36" fmla="*/ 2147483646 w 489"/>
              <a:gd name="T37" fmla="*/ 2147483646 h 248"/>
              <a:gd name="T38" fmla="*/ 2147483646 w 489"/>
              <a:gd name="T39" fmla="*/ 2147483646 h 248"/>
              <a:gd name="T40" fmla="*/ 2147483646 w 489"/>
              <a:gd name="T41" fmla="*/ 2147483646 h 248"/>
              <a:gd name="T42" fmla="*/ 2147483646 w 489"/>
              <a:gd name="T43" fmla="*/ 2147483646 h 248"/>
              <a:gd name="T44" fmla="*/ 2147483646 w 489"/>
              <a:gd name="T45" fmla="*/ 2147483646 h 248"/>
              <a:gd name="T46" fmla="*/ 2147483646 w 489"/>
              <a:gd name="T47" fmla="*/ 2147483646 h 248"/>
              <a:gd name="T48" fmla="*/ 2147483646 w 489"/>
              <a:gd name="T49" fmla="*/ 2147483646 h 248"/>
              <a:gd name="T50" fmla="*/ 2147483646 w 489"/>
              <a:gd name="T51" fmla="*/ 2147483646 h 248"/>
              <a:gd name="T52" fmla="*/ 2147483646 w 489"/>
              <a:gd name="T53" fmla="*/ 2147483646 h 248"/>
              <a:gd name="T54" fmla="*/ 0 w 489"/>
              <a:gd name="T55" fmla="*/ 2147483646 h 248"/>
              <a:gd name="T56" fmla="*/ 2147483646 w 489"/>
              <a:gd name="T57" fmla="*/ 2147483646 h 248"/>
              <a:gd name="T58" fmla="*/ 2147483646 w 489"/>
              <a:gd name="T59" fmla="*/ 2147483646 h 248"/>
              <a:gd name="T60" fmla="*/ 2147483646 w 489"/>
              <a:gd name="T61" fmla="*/ 2147483646 h 248"/>
              <a:gd name="T62" fmla="*/ 2147483646 w 489"/>
              <a:gd name="T63" fmla="*/ 2147483646 h 248"/>
              <a:gd name="T64" fmla="*/ 2147483646 w 489"/>
              <a:gd name="T65" fmla="*/ 2147483646 h 248"/>
              <a:gd name="T66" fmla="*/ 2147483646 w 489"/>
              <a:gd name="T67" fmla="*/ 2147483646 h 248"/>
              <a:gd name="T68" fmla="*/ 2147483646 w 489"/>
              <a:gd name="T69" fmla="*/ 2147483646 h 248"/>
              <a:gd name="T70" fmla="*/ 2147483646 w 489"/>
              <a:gd name="T71" fmla="*/ 2147483646 h 248"/>
              <a:gd name="T72" fmla="*/ 2147483646 w 489"/>
              <a:gd name="T73" fmla="*/ 2147483646 h 248"/>
              <a:gd name="T74" fmla="*/ 2147483646 w 489"/>
              <a:gd name="T75" fmla="*/ 2147483646 h 248"/>
              <a:gd name="T76" fmla="*/ 2147483646 w 489"/>
              <a:gd name="T77" fmla="*/ 2147483646 h 248"/>
              <a:gd name="T78" fmla="*/ 2147483646 w 489"/>
              <a:gd name="T79" fmla="*/ 2147483646 h 248"/>
              <a:gd name="T80" fmla="*/ 2147483646 w 489"/>
              <a:gd name="T81" fmla="*/ 2147483646 h 248"/>
              <a:gd name="T82" fmla="*/ 2147483646 w 489"/>
              <a:gd name="T83" fmla="*/ 2147483646 h 248"/>
              <a:gd name="T84" fmla="*/ 2147483646 w 489"/>
              <a:gd name="T85" fmla="*/ 2147483646 h 248"/>
              <a:gd name="T86" fmla="*/ 2147483646 w 489"/>
              <a:gd name="T87" fmla="*/ 2147483646 h 248"/>
              <a:gd name="T88" fmla="*/ 2147483646 w 489"/>
              <a:gd name="T89" fmla="*/ 2147483646 h 248"/>
              <a:gd name="T90" fmla="*/ 2147483646 w 489"/>
              <a:gd name="T91" fmla="*/ 2147483646 h 248"/>
              <a:gd name="T92" fmla="*/ 2147483646 w 489"/>
              <a:gd name="T93" fmla="*/ 2147483646 h 248"/>
              <a:gd name="T94" fmla="*/ 2147483646 w 489"/>
              <a:gd name="T95" fmla="*/ 2147483646 h 248"/>
              <a:gd name="T96" fmla="*/ 2147483646 w 489"/>
              <a:gd name="T97" fmla="*/ 2147483646 h 248"/>
              <a:gd name="T98" fmla="*/ 2147483646 w 489"/>
              <a:gd name="T99" fmla="*/ 2147483646 h 248"/>
              <a:gd name="T100" fmla="*/ 2147483646 w 489"/>
              <a:gd name="T101" fmla="*/ 2147483646 h 248"/>
              <a:gd name="T102" fmla="*/ 2147483646 w 489"/>
              <a:gd name="T103" fmla="*/ 2147483646 h 248"/>
              <a:gd name="T104" fmla="*/ 2147483646 w 489"/>
              <a:gd name="T105" fmla="*/ 2147483646 h 248"/>
              <a:gd name="T106" fmla="*/ 2147483646 w 489"/>
              <a:gd name="T107" fmla="*/ 2147483646 h 248"/>
              <a:gd name="T108" fmla="*/ 2147483646 w 489"/>
              <a:gd name="T109" fmla="*/ 2147483646 h 248"/>
              <a:gd name="T110" fmla="*/ 2147483646 w 489"/>
              <a:gd name="T111" fmla="*/ 2147483646 h 248"/>
              <a:gd name="T112" fmla="*/ 2147483646 w 489"/>
              <a:gd name="T113" fmla="*/ 2147483646 h 248"/>
              <a:gd name="T114" fmla="*/ 2147483646 w 489"/>
              <a:gd name="T115" fmla="*/ 0 h 248"/>
              <a:gd name="T116" fmla="*/ 2147483646 w 489"/>
              <a:gd name="T117" fmla="*/ 0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89" h="248">
                <a:moveTo>
                  <a:pt x="473" y="0"/>
                </a:moveTo>
                <a:lnTo>
                  <a:pt x="443" y="16"/>
                </a:lnTo>
                <a:lnTo>
                  <a:pt x="425" y="19"/>
                </a:lnTo>
                <a:lnTo>
                  <a:pt x="401" y="23"/>
                </a:lnTo>
                <a:lnTo>
                  <a:pt x="381" y="27"/>
                </a:lnTo>
                <a:lnTo>
                  <a:pt x="365" y="27"/>
                </a:lnTo>
                <a:lnTo>
                  <a:pt x="339" y="34"/>
                </a:lnTo>
                <a:lnTo>
                  <a:pt x="322" y="35"/>
                </a:lnTo>
                <a:lnTo>
                  <a:pt x="306" y="35"/>
                </a:lnTo>
                <a:lnTo>
                  <a:pt x="278" y="42"/>
                </a:lnTo>
                <a:lnTo>
                  <a:pt x="264" y="54"/>
                </a:lnTo>
                <a:lnTo>
                  <a:pt x="246" y="53"/>
                </a:lnTo>
                <a:lnTo>
                  <a:pt x="230" y="66"/>
                </a:lnTo>
                <a:lnTo>
                  <a:pt x="212" y="70"/>
                </a:lnTo>
                <a:lnTo>
                  <a:pt x="190" y="80"/>
                </a:lnTo>
                <a:lnTo>
                  <a:pt x="173" y="79"/>
                </a:lnTo>
                <a:lnTo>
                  <a:pt x="154" y="89"/>
                </a:lnTo>
                <a:lnTo>
                  <a:pt x="132" y="97"/>
                </a:lnTo>
                <a:lnTo>
                  <a:pt x="115" y="98"/>
                </a:lnTo>
                <a:lnTo>
                  <a:pt x="99" y="108"/>
                </a:lnTo>
                <a:lnTo>
                  <a:pt x="78" y="117"/>
                </a:lnTo>
                <a:lnTo>
                  <a:pt x="59" y="127"/>
                </a:lnTo>
                <a:lnTo>
                  <a:pt x="48" y="141"/>
                </a:lnTo>
                <a:lnTo>
                  <a:pt x="30" y="158"/>
                </a:lnTo>
                <a:lnTo>
                  <a:pt x="17" y="177"/>
                </a:lnTo>
                <a:lnTo>
                  <a:pt x="7" y="191"/>
                </a:lnTo>
                <a:lnTo>
                  <a:pt x="1" y="204"/>
                </a:lnTo>
                <a:lnTo>
                  <a:pt x="0" y="223"/>
                </a:lnTo>
                <a:lnTo>
                  <a:pt x="14" y="233"/>
                </a:lnTo>
                <a:lnTo>
                  <a:pt x="28" y="244"/>
                </a:lnTo>
                <a:lnTo>
                  <a:pt x="45" y="243"/>
                </a:lnTo>
                <a:lnTo>
                  <a:pt x="62" y="245"/>
                </a:lnTo>
                <a:lnTo>
                  <a:pt x="79" y="245"/>
                </a:lnTo>
                <a:lnTo>
                  <a:pt x="101" y="247"/>
                </a:lnTo>
                <a:lnTo>
                  <a:pt x="120" y="243"/>
                </a:lnTo>
                <a:lnTo>
                  <a:pt x="137" y="244"/>
                </a:lnTo>
                <a:lnTo>
                  <a:pt x="159" y="233"/>
                </a:lnTo>
                <a:lnTo>
                  <a:pt x="187" y="233"/>
                </a:lnTo>
                <a:lnTo>
                  <a:pt x="205" y="229"/>
                </a:lnTo>
                <a:lnTo>
                  <a:pt x="224" y="224"/>
                </a:lnTo>
                <a:lnTo>
                  <a:pt x="235" y="211"/>
                </a:lnTo>
                <a:lnTo>
                  <a:pt x="255" y="206"/>
                </a:lnTo>
                <a:lnTo>
                  <a:pt x="279" y="198"/>
                </a:lnTo>
                <a:lnTo>
                  <a:pt x="291" y="183"/>
                </a:lnTo>
                <a:lnTo>
                  <a:pt x="307" y="185"/>
                </a:lnTo>
                <a:lnTo>
                  <a:pt x="323" y="174"/>
                </a:lnTo>
                <a:lnTo>
                  <a:pt x="345" y="164"/>
                </a:lnTo>
                <a:lnTo>
                  <a:pt x="362" y="158"/>
                </a:lnTo>
                <a:lnTo>
                  <a:pt x="374" y="145"/>
                </a:lnTo>
                <a:lnTo>
                  <a:pt x="401" y="132"/>
                </a:lnTo>
                <a:lnTo>
                  <a:pt x="417" y="122"/>
                </a:lnTo>
                <a:lnTo>
                  <a:pt x="438" y="112"/>
                </a:lnTo>
                <a:lnTo>
                  <a:pt x="449" y="98"/>
                </a:lnTo>
                <a:lnTo>
                  <a:pt x="459" y="84"/>
                </a:lnTo>
                <a:lnTo>
                  <a:pt x="472" y="66"/>
                </a:lnTo>
                <a:lnTo>
                  <a:pt x="478" y="51"/>
                </a:lnTo>
                <a:lnTo>
                  <a:pt x="488" y="38"/>
                </a:lnTo>
                <a:lnTo>
                  <a:pt x="473" y="0"/>
                </a:lnTo>
              </a:path>
            </a:pathLst>
          </a:custGeom>
          <a:blipFill dpi="0" rotWithShape="0">
            <a:blip r:embed="rId3"/>
            <a:srcRect/>
            <a:tile tx="0" ty="0" sx="100000" sy="100000" flip="none" algn="tl"/>
          </a:bli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6" name="Freeform 7">
            <a:extLst>
              <a:ext uri="{FF2B5EF4-FFF2-40B4-BE49-F238E27FC236}">
                <a16:creationId xmlns:a16="http://schemas.microsoft.com/office/drawing/2014/main" id="{A62083D4-2105-0741-8C4F-6EAA721E8F32}"/>
              </a:ext>
            </a:extLst>
          </p:cNvPr>
          <p:cNvSpPr>
            <a:spLocks/>
          </p:cNvSpPr>
          <p:nvPr/>
        </p:nvSpPr>
        <p:spPr bwMode="auto">
          <a:xfrm>
            <a:off x="3506788" y="2706688"/>
            <a:ext cx="196850" cy="109537"/>
          </a:xfrm>
          <a:custGeom>
            <a:avLst/>
            <a:gdLst>
              <a:gd name="T0" fmla="*/ 2147483646 w 124"/>
              <a:gd name="T1" fmla="*/ 2147483646 h 69"/>
              <a:gd name="T2" fmla="*/ 2147483646 w 124"/>
              <a:gd name="T3" fmla="*/ 2147483646 h 69"/>
              <a:gd name="T4" fmla="*/ 2147483646 w 124"/>
              <a:gd name="T5" fmla="*/ 0 h 69"/>
              <a:gd name="T6" fmla="*/ 2147483646 w 124"/>
              <a:gd name="T7" fmla="*/ 2147483646 h 69"/>
              <a:gd name="T8" fmla="*/ 2147483646 w 124"/>
              <a:gd name="T9" fmla="*/ 2147483646 h 69"/>
              <a:gd name="T10" fmla="*/ 2147483646 w 124"/>
              <a:gd name="T11" fmla="*/ 2147483646 h 69"/>
              <a:gd name="T12" fmla="*/ 2147483646 w 124"/>
              <a:gd name="T13" fmla="*/ 2147483646 h 69"/>
              <a:gd name="T14" fmla="*/ 0 w 124"/>
              <a:gd name="T15" fmla="*/ 2147483646 h 69"/>
              <a:gd name="T16" fmla="*/ 2147483646 w 124"/>
              <a:gd name="T17" fmla="*/ 2147483646 h 69"/>
              <a:gd name="T18" fmla="*/ 2147483646 w 124"/>
              <a:gd name="T19" fmla="*/ 2147483646 h 69"/>
              <a:gd name="T20" fmla="*/ 2147483646 w 124"/>
              <a:gd name="T21" fmla="*/ 2147483646 h 69"/>
              <a:gd name="T22" fmla="*/ 2147483646 w 124"/>
              <a:gd name="T23" fmla="*/ 2147483646 h 69"/>
              <a:gd name="T24" fmla="*/ 2147483646 w 124"/>
              <a:gd name="T25" fmla="*/ 2147483646 h 69"/>
              <a:gd name="T26" fmla="*/ 2147483646 w 124"/>
              <a:gd name="T27" fmla="*/ 2147483646 h 69"/>
              <a:gd name="T28" fmla="*/ 2147483646 w 124"/>
              <a:gd name="T29" fmla="*/ 2147483646 h 69"/>
              <a:gd name="T30" fmla="*/ 2147483646 w 124"/>
              <a:gd name="T31" fmla="*/ 2147483646 h 69"/>
              <a:gd name="T32" fmla="*/ 2147483646 w 124"/>
              <a:gd name="T33" fmla="*/ 2147483646 h 69"/>
              <a:gd name="T34" fmla="*/ 2147483646 w 124"/>
              <a:gd name="T35" fmla="*/ 2147483646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 h="69">
                <a:moveTo>
                  <a:pt x="123" y="5"/>
                </a:moveTo>
                <a:lnTo>
                  <a:pt x="98" y="2"/>
                </a:lnTo>
                <a:lnTo>
                  <a:pt x="75" y="0"/>
                </a:lnTo>
                <a:lnTo>
                  <a:pt x="55" y="5"/>
                </a:lnTo>
                <a:lnTo>
                  <a:pt x="38" y="4"/>
                </a:lnTo>
                <a:lnTo>
                  <a:pt x="22" y="14"/>
                </a:lnTo>
                <a:lnTo>
                  <a:pt x="7" y="26"/>
                </a:lnTo>
                <a:lnTo>
                  <a:pt x="0" y="42"/>
                </a:lnTo>
                <a:lnTo>
                  <a:pt x="12" y="57"/>
                </a:lnTo>
                <a:lnTo>
                  <a:pt x="28" y="63"/>
                </a:lnTo>
                <a:lnTo>
                  <a:pt x="44" y="68"/>
                </a:lnTo>
                <a:lnTo>
                  <a:pt x="62" y="64"/>
                </a:lnTo>
                <a:lnTo>
                  <a:pt x="79" y="65"/>
                </a:lnTo>
                <a:lnTo>
                  <a:pt x="95" y="53"/>
                </a:lnTo>
                <a:lnTo>
                  <a:pt x="111" y="42"/>
                </a:lnTo>
                <a:lnTo>
                  <a:pt x="121" y="28"/>
                </a:lnTo>
                <a:lnTo>
                  <a:pt x="123" y="5"/>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7" name="Freeform 8" descr="Large confetti">
            <a:extLst>
              <a:ext uri="{FF2B5EF4-FFF2-40B4-BE49-F238E27FC236}">
                <a16:creationId xmlns:a16="http://schemas.microsoft.com/office/drawing/2014/main" id="{5B7068AC-510C-1C41-A605-432EF991BE16}"/>
              </a:ext>
            </a:extLst>
          </p:cNvPr>
          <p:cNvSpPr>
            <a:spLocks/>
          </p:cNvSpPr>
          <p:nvPr/>
        </p:nvSpPr>
        <p:spPr bwMode="auto">
          <a:xfrm>
            <a:off x="3627438" y="2741613"/>
            <a:ext cx="723900" cy="319087"/>
          </a:xfrm>
          <a:custGeom>
            <a:avLst/>
            <a:gdLst>
              <a:gd name="T0" fmla="*/ 2147483646 w 456"/>
              <a:gd name="T1" fmla="*/ 0 h 201"/>
              <a:gd name="T2" fmla="*/ 2147483646 w 456"/>
              <a:gd name="T3" fmla="*/ 2147483646 h 201"/>
              <a:gd name="T4" fmla="*/ 2147483646 w 456"/>
              <a:gd name="T5" fmla="*/ 2147483646 h 201"/>
              <a:gd name="T6" fmla="*/ 2147483646 w 456"/>
              <a:gd name="T7" fmla="*/ 2147483646 h 201"/>
              <a:gd name="T8" fmla="*/ 2147483646 w 456"/>
              <a:gd name="T9" fmla="*/ 2147483646 h 201"/>
              <a:gd name="T10" fmla="*/ 2147483646 w 456"/>
              <a:gd name="T11" fmla="*/ 2147483646 h 201"/>
              <a:gd name="T12" fmla="*/ 2147483646 w 456"/>
              <a:gd name="T13" fmla="*/ 2147483646 h 201"/>
              <a:gd name="T14" fmla="*/ 2147483646 w 456"/>
              <a:gd name="T15" fmla="*/ 2147483646 h 201"/>
              <a:gd name="T16" fmla="*/ 2147483646 w 456"/>
              <a:gd name="T17" fmla="*/ 2147483646 h 201"/>
              <a:gd name="T18" fmla="*/ 2147483646 w 456"/>
              <a:gd name="T19" fmla="*/ 2147483646 h 201"/>
              <a:gd name="T20" fmla="*/ 2147483646 w 456"/>
              <a:gd name="T21" fmla="*/ 2147483646 h 201"/>
              <a:gd name="T22" fmla="*/ 2147483646 w 456"/>
              <a:gd name="T23" fmla="*/ 2147483646 h 201"/>
              <a:gd name="T24" fmla="*/ 2147483646 w 456"/>
              <a:gd name="T25" fmla="*/ 2147483646 h 201"/>
              <a:gd name="T26" fmla="*/ 2147483646 w 456"/>
              <a:gd name="T27" fmla="*/ 2147483646 h 201"/>
              <a:gd name="T28" fmla="*/ 2147483646 w 456"/>
              <a:gd name="T29" fmla="*/ 2147483646 h 201"/>
              <a:gd name="T30" fmla="*/ 2147483646 w 456"/>
              <a:gd name="T31" fmla="*/ 2147483646 h 201"/>
              <a:gd name="T32" fmla="*/ 2147483646 w 456"/>
              <a:gd name="T33" fmla="*/ 2147483646 h 201"/>
              <a:gd name="T34" fmla="*/ 2147483646 w 456"/>
              <a:gd name="T35" fmla="*/ 2147483646 h 201"/>
              <a:gd name="T36" fmla="*/ 2147483646 w 456"/>
              <a:gd name="T37" fmla="*/ 2147483646 h 201"/>
              <a:gd name="T38" fmla="*/ 2147483646 w 456"/>
              <a:gd name="T39" fmla="*/ 2147483646 h 201"/>
              <a:gd name="T40" fmla="*/ 2147483646 w 456"/>
              <a:gd name="T41" fmla="*/ 2147483646 h 201"/>
              <a:gd name="T42" fmla="*/ 2147483646 w 456"/>
              <a:gd name="T43" fmla="*/ 2147483646 h 201"/>
              <a:gd name="T44" fmla="*/ 2147483646 w 456"/>
              <a:gd name="T45" fmla="*/ 2147483646 h 201"/>
              <a:gd name="T46" fmla="*/ 2147483646 w 456"/>
              <a:gd name="T47" fmla="*/ 2147483646 h 201"/>
              <a:gd name="T48" fmla="*/ 2147483646 w 456"/>
              <a:gd name="T49" fmla="*/ 2147483646 h 201"/>
              <a:gd name="T50" fmla="*/ 0 w 456"/>
              <a:gd name="T51" fmla="*/ 2147483646 h 201"/>
              <a:gd name="T52" fmla="*/ 2147483646 w 456"/>
              <a:gd name="T53" fmla="*/ 2147483646 h 201"/>
              <a:gd name="T54" fmla="*/ 2147483646 w 456"/>
              <a:gd name="T55" fmla="*/ 2147483646 h 201"/>
              <a:gd name="T56" fmla="*/ 2147483646 w 456"/>
              <a:gd name="T57" fmla="*/ 2147483646 h 201"/>
              <a:gd name="T58" fmla="*/ 2147483646 w 456"/>
              <a:gd name="T59" fmla="*/ 2147483646 h 201"/>
              <a:gd name="T60" fmla="*/ 2147483646 w 456"/>
              <a:gd name="T61" fmla="*/ 2147483646 h 201"/>
              <a:gd name="T62" fmla="*/ 2147483646 w 456"/>
              <a:gd name="T63" fmla="*/ 2147483646 h 201"/>
              <a:gd name="T64" fmla="*/ 2147483646 w 456"/>
              <a:gd name="T65" fmla="*/ 2147483646 h 201"/>
              <a:gd name="T66" fmla="*/ 2147483646 w 456"/>
              <a:gd name="T67" fmla="*/ 2147483646 h 201"/>
              <a:gd name="T68" fmla="*/ 2147483646 w 456"/>
              <a:gd name="T69" fmla="*/ 2147483646 h 201"/>
              <a:gd name="T70" fmla="*/ 2147483646 w 456"/>
              <a:gd name="T71" fmla="*/ 2147483646 h 201"/>
              <a:gd name="T72" fmla="*/ 2147483646 w 456"/>
              <a:gd name="T73" fmla="*/ 2147483646 h 201"/>
              <a:gd name="T74" fmla="*/ 2147483646 w 456"/>
              <a:gd name="T75" fmla="*/ 2147483646 h 201"/>
              <a:gd name="T76" fmla="*/ 2147483646 w 456"/>
              <a:gd name="T77" fmla="*/ 2147483646 h 201"/>
              <a:gd name="T78" fmla="*/ 2147483646 w 456"/>
              <a:gd name="T79" fmla="*/ 2147483646 h 201"/>
              <a:gd name="T80" fmla="*/ 2147483646 w 456"/>
              <a:gd name="T81" fmla="*/ 2147483646 h 201"/>
              <a:gd name="T82" fmla="*/ 2147483646 w 456"/>
              <a:gd name="T83" fmla="*/ 2147483646 h 201"/>
              <a:gd name="T84" fmla="*/ 2147483646 w 456"/>
              <a:gd name="T85" fmla="*/ 2147483646 h 201"/>
              <a:gd name="T86" fmla="*/ 2147483646 w 456"/>
              <a:gd name="T87" fmla="*/ 2147483646 h 201"/>
              <a:gd name="T88" fmla="*/ 2147483646 w 456"/>
              <a:gd name="T89" fmla="*/ 2147483646 h 201"/>
              <a:gd name="T90" fmla="*/ 2147483646 w 456"/>
              <a:gd name="T91" fmla="*/ 2147483646 h 201"/>
              <a:gd name="T92" fmla="*/ 2147483646 w 456"/>
              <a:gd name="T93" fmla="*/ 2147483646 h 201"/>
              <a:gd name="T94" fmla="*/ 2147483646 w 456"/>
              <a:gd name="T95" fmla="*/ 2147483646 h 201"/>
              <a:gd name="T96" fmla="*/ 2147483646 w 456"/>
              <a:gd name="T97" fmla="*/ 2147483646 h 201"/>
              <a:gd name="T98" fmla="*/ 2147483646 w 456"/>
              <a:gd name="T99" fmla="*/ 2147483646 h 201"/>
              <a:gd name="T100" fmla="*/ 2147483646 w 456"/>
              <a:gd name="T101" fmla="*/ 2147483646 h 201"/>
              <a:gd name="T102" fmla="*/ 2147483646 w 456"/>
              <a:gd name="T103" fmla="*/ 2147483646 h 201"/>
              <a:gd name="T104" fmla="*/ 2147483646 w 456"/>
              <a:gd name="T105" fmla="*/ 2147483646 h 201"/>
              <a:gd name="T106" fmla="*/ 2147483646 w 456"/>
              <a:gd name="T107" fmla="*/ 2147483646 h 201"/>
              <a:gd name="T108" fmla="*/ 2147483646 w 456"/>
              <a:gd name="T109" fmla="*/ 2147483646 h 201"/>
              <a:gd name="T110" fmla="*/ 2147483646 w 456"/>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6" h="201">
                <a:moveTo>
                  <a:pt x="443" y="0"/>
                </a:moveTo>
                <a:lnTo>
                  <a:pt x="421" y="16"/>
                </a:lnTo>
                <a:lnTo>
                  <a:pt x="406" y="11"/>
                </a:lnTo>
                <a:lnTo>
                  <a:pt x="388" y="10"/>
                </a:lnTo>
                <a:lnTo>
                  <a:pt x="368" y="7"/>
                </a:lnTo>
                <a:lnTo>
                  <a:pt x="349" y="8"/>
                </a:lnTo>
                <a:lnTo>
                  <a:pt x="331" y="12"/>
                </a:lnTo>
                <a:lnTo>
                  <a:pt x="308" y="10"/>
                </a:lnTo>
                <a:lnTo>
                  <a:pt x="285" y="12"/>
                </a:lnTo>
                <a:lnTo>
                  <a:pt x="261" y="15"/>
                </a:lnTo>
                <a:lnTo>
                  <a:pt x="236" y="18"/>
                </a:lnTo>
                <a:lnTo>
                  <a:pt x="217" y="22"/>
                </a:lnTo>
                <a:lnTo>
                  <a:pt x="199" y="27"/>
                </a:lnTo>
                <a:lnTo>
                  <a:pt x="180" y="31"/>
                </a:lnTo>
                <a:lnTo>
                  <a:pt x="162" y="31"/>
                </a:lnTo>
                <a:lnTo>
                  <a:pt x="144" y="36"/>
                </a:lnTo>
                <a:lnTo>
                  <a:pt x="127" y="35"/>
                </a:lnTo>
                <a:lnTo>
                  <a:pt x="106" y="45"/>
                </a:lnTo>
                <a:lnTo>
                  <a:pt x="83" y="42"/>
                </a:lnTo>
                <a:lnTo>
                  <a:pt x="63" y="52"/>
                </a:lnTo>
                <a:lnTo>
                  <a:pt x="45" y="70"/>
                </a:lnTo>
                <a:lnTo>
                  <a:pt x="26" y="73"/>
                </a:lnTo>
                <a:lnTo>
                  <a:pt x="21" y="89"/>
                </a:lnTo>
                <a:lnTo>
                  <a:pt x="11" y="103"/>
                </a:lnTo>
                <a:lnTo>
                  <a:pt x="5" y="118"/>
                </a:lnTo>
                <a:lnTo>
                  <a:pt x="0" y="133"/>
                </a:lnTo>
                <a:lnTo>
                  <a:pt x="11" y="148"/>
                </a:lnTo>
                <a:lnTo>
                  <a:pt x="24" y="159"/>
                </a:lnTo>
                <a:lnTo>
                  <a:pt x="40" y="163"/>
                </a:lnTo>
                <a:lnTo>
                  <a:pt x="54" y="169"/>
                </a:lnTo>
                <a:lnTo>
                  <a:pt x="75" y="177"/>
                </a:lnTo>
                <a:lnTo>
                  <a:pt x="96" y="185"/>
                </a:lnTo>
                <a:lnTo>
                  <a:pt x="121" y="193"/>
                </a:lnTo>
                <a:lnTo>
                  <a:pt x="137" y="199"/>
                </a:lnTo>
                <a:lnTo>
                  <a:pt x="154" y="200"/>
                </a:lnTo>
                <a:lnTo>
                  <a:pt x="172" y="195"/>
                </a:lnTo>
                <a:lnTo>
                  <a:pt x="190" y="196"/>
                </a:lnTo>
                <a:lnTo>
                  <a:pt x="215" y="189"/>
                </a:lnTo>
                <a:lnTo>
                  <a:pt x="239" y="185"/>
                </a:lnTo>
                <a:lnTo>
                  <a:pt x="263" y="178"/>
                </a:lnTo>
                <a:lnTo>
                  <a:pt x="282" y="178"/>
                </a:lnTo>
                <a:lnTo>
                  <a:pt x="297" y="166"/>
                </a:lnTo>
                <a:lnTo>
                  <a:pt x="314" y="168"/>
                </a:lnTo>
                <a:lnTo>
                  <a:pt x="331" y="156"/>
                </a:lnTo>
                <a:lnTo>
                  <a:pt x="349" y="151"/>
                </a:lnTo>
                <a:lnTo>
                  <a:pt x="368" y="146"/>
                </a:lnTo>
                <a:lnTo>
                  <a:pt x="385" y="134"/>
                </a:lnTo>
                <a:lnTo>
                  <a:pt x="401" y="122"/>
                </a:lnTo>
                <a:lnTo>
                  <a:pt x="423" y="108"/>
                </a:lnTo>
                <a:lnTo>
                  <a:pt x="433" y="94"/>
                </a:lnTo>
                <a:lnTo>
                  <a:pt x="439" y="80"/>
                </a:lnTo>
                <a:lnTo>
                  <a:pt x="449" y="67"/>
                </a:lnTo>
                <a:lnTo>
                  <a:pt x="455" y="51"/>
                </a:lnTo>
                <a:lnTo>
                  <a:pt x="443" y="35"/>
                </a:lnTo>
                <a:lnTo>
                  <a:pt x="428" y="30"/>
                </a:lnTo>
                <a:lnTo>
                  <a:pt x="443" y="0"/>
                </a:lnTo>
              </a:path>
            </a:pathLst>
          </a:custGeom>
          <a:blipFill dpi="0" rotWithShape="0">
            <a:blip r:embed="rId3"/>
            <a:srcRect/>
            <a:tile tx="0" ty="0" sx="100000" sy="100000" flip="none" algn="tl"/>
          </a:bli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8" name="Freeform 9">
            <a:extLst>
              <a:ext uri="{FF2B5EF4-FFF2-40B4-BE49-F238E27FC236}">
                <a16:creationId xmlns:a16="http://schemas.microsoft.com/office/drawing/2014/main" id="{CBF44A03-2C5C-AC4D-97E7-F2A700DE0DE6}"/>
              </a:ext>
            </a:extLst>
          </p:cNvPr>
          <p:cNvSpPr>
            <a:spLocks/>
          </p:cNvSpPr>
          <p:nvPr/>
        </p:nvSpPr>
        <p:spPr bwMode="auto">
          <a:xfrm>
            <a:off x="3759200" y="2852738"/>
            <a:ext cx="209550" cy="131762"/>
          </a:xfrm>
          <a:custGeom>
            <a:avLst/>
            <a:gdLst>
              <a:gd name="T0" fmla="*/ 2147483646 w 132"/>
              <a:gd name="T1" fmla="*/ 0 h 83"/>
              <a:gd name="T2" fmla="*/ 2147483646 w 132"/>
              <a:gd name="T3" fmla="*/ 2147483646 h 83"/>
              <a:gd name="T4" fmla="*/ 2147483646 w 132"/>
              <a:gd name="T5" fmla="*/ 2147483646 h 83"/>
              <a:gd name="T6" fmla="*/ 2147483646 w 132"/>
              <a:gd name="T7" fmla="*/ 2147483646 h 83"/>
              <a:gd name="T8" fmla="*/ 2147483646 w 132"/>
              <a:gd name="T9" fmla="*/ 2147483646 h 83"/>
              <a:gd name="T10" fmla="*/ 2147483646 w 132"/>
              <a:gd name="T11" fmla="*/ 2147483646 h 83"/>
              <a:gd name="T12" fmla="*/ 2147483646 w 132"/>
              <a:gd name="T13" fmla="*/ 2147483646 h 83"/>
              <a:gd name="T14" fmla="*/ 2147483646 w 132"/>
              <a:gd name="T15" fmla="*/ 2147483646 h 83"/>
              <a:gd name="T16" fmla="*/ 2147483646 w 132"/>
              <a:gd name="T17" fmla="*/ 2147483646 h 83"/>
              <a:gd name="T18" fmla="*/ 0 w 132"/>
              <a:gd name="T19" fmla="*/ 2147483646 h 83"/>
              <a:gd name="T20" fmla="*/ 2147483646 w 132"/>
              <a:gd name="T21" fmla="*/ 2147483646 h 83"/>
              <a:gd name="T22" fmla="*/ 2147483646 w 132"/>
              <a:gd name="T23" fmla="*/ 2147483646 h 83"/>
              <a:gd name="T24" fmla="*/ 2147483646 w 132"/>
              <a:gd name="T25" fmla="*/ 2147483646 h 83"/>
              <a:gd name="T26" fmla="*/ 2147483646 w 132"/>
              <a:gd name="T27" fmla="*/ 2147483646 h 83"/>
              <a:gd name="T28" fmla="*/ 2147483646 w 132"/>
              <a:gd name="T29" fmla="*/ 2147483646 h 83"/>
              <a:gd name="T30" fmla="*/ 2147483646 w 132"/>
              <a:gd name="T31" fmla="*/ 2147483646 h 83"/>
              <a:gd name="T32" fmla="*/ 2147483646 w 132"/>
              <a:gd name="T33" fmla="*/ 2147483646 h 83"/>
              <a:gd name="T34" fmla="*/ 2147483646 w 132"/>
              <a:gd name="T35" fmla="*/ 2147483646 h 83"/>
              <a:gd name="T36" fmla="*/ 2147483646 w 132"/>
              <a:gd name="T37" fmla="*/ 2147483646 h 83"/>
              <a:gd name="T38" fmla="*/ 2147483646 w 132"/>
              <a:gd name="T39" fmla="*/ 0 h 83"/>
              <a:gd name="T40" fmla="*/ 2147483646 w 132"/>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2" h="83">
                <a:moveTo>
                  <a:pt x="131" y="0"/>
                </a:moveTo>
                <a:lnTo>
                  <a:pt x="104" y="4"/>
                </a:lnTo>
                <a:lnTo>
                  <a:pt x="88" y="4"/>
                </a:lnTo>
                <a:lnTo>
                  <a:pt x="71" y="4"/>
                </a:lnTo>
                <a:lnTo>
                  <a:pt x="53" y="4"/>
                </a:lnTo>
                <a:lnTo>
                  <a:pt x="37" y="16"/>
                </a:lnTo>
                <a:lnTo>
                  <a:pt x="21" y="15"/>
                </a:lnTo>
                <a:lnTo>
                  <a:pt x="11" y="27"/>
                </a:lnTo>
                <a:lnTo>
                  <a:pt x="2" y="48"/>
                </a:lnTo>
                <a:lnTo>
                  <a:pt x="0" y="71"/>
                </a:lnTo>
                <a:lnTo>
                  <a:pt x="14" y="81"/>
                </a:lnTo>
                <a:lnTo>
                  <a:pt x="31" y="82"/>
                </a:lnTo>
                <a:lnTo>
                  <a:pt x="49" y="82"/>
                </a:lnTo>
                <a:lnTo>
                  <a:pt x="66" y="77"/>
                </a:lnTo>
                <a:lnTo>
                  <a:pt x="83" y="77"/>
                </a:lnTo>
                <a:lnTo>
                  <a:pt x="100" y="66"/>
                </a:lnTo>
                <a:lnTo>
                  <a:pt x="115" y="54"/>
                </a:lnTo>
                <a:lnTo>
                  <a:pt x="126" y="40"/>
                </a:lnTo>
                <a:lnTo>
                  <a:pt x="131" y="26"/>
                </a:lnTo>
                <a:lnTo>
                  <a:pt x="131" y="0"/>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9" name="Freeform 10" descr="Large confetti">
            <a:extLst>
              <a:ext uri="{FF2B5EF4-FFF2-40B4-BE49-F238E27FC236}">
                <a16:creationId xmlns:a16="http://schemas.microsoft.com/office/drawing/2014/main" id="{034F4DD4-DBC9-3441-AED8-2E7D758BA07D}"/>
              </a:ext>
            </a:extLst>
          </p:cNvPr>
          <p:cNvSpPr>
            <a:spLocks/>
          </p:cNvSpPr>
          <p:nvPr/>
        </p:nvSpPr>
        <p:spPr bwMode="auto">
          <a:xfrm>
            <a:off x="3405188" y="2703513"/>
            <a:ext cx="731837" cy="301625"/>
          </a:xfrm>
          <a:custGeom>
            <a:avLst/>
            <a:gdLst>
              <a:gd name="T0" fmla="*/ 2147483646 w 461"/>
              <a:gd name="T1" fmla="*/ 2147483646 h 190"/>
              <a:gd name="T2" fmla="*/ 2147483646 w 461"/>
              <a:gd name="T3" fmla="*/ 2147483646 h 190"/>
              <a:gd name="T4" fmla="*/ 2147483646 w 461"/>
              <a:gd name="T5" fmla="*/ 2147483646 h 190"/>
              <a:gd name="T6" fmla="*/ 2147483646 w 461"/>
              <a:gd name="T7" fmla="*/ 2147483646 h 190"/>
              <a:gd name="T8" fmla="*/ 2147483646 w 461"/>
              <a:gd name="T9" fmla="*/ 2147483646 h 190"/>
              <a:gd name="T10" fmla="*/ 2147483646 w 461"/>
              <a:gd name="T11" fmla="*/ 2147483646 h 190"/>
              <a:gd name="T12" fmla="*/ 2147483646 w 461"/>
              <a:gd name="T13" fmla="*/ 2147483646 h 190"/>
              <a:gd name="T14" fmla="*/ 2147483646 w 461"/>
              <a:gd name="T15" fmla="*/ 2147483646 h 190"/>
              <a:gd name="T16" fmla="*/ 2147483646 w 461"/>
              <a:gd name="T17" fmla="*/ 0 h 190"/>
              <a:gd name="T18" fmla="*/ 2147483646 w 461"/>
              <a:gd name="T19" fmla="*/ 0 h 190"/>
              <a:gd name="T20" fmla="*/ 2147483646 w 461"/>
              <a:gd name="T21" fmla="*/ 2147483646 h 190"/>
              <a:gd name="T22" fmla="*/ 2147483646 w 461"/>
              <a:gd name="T23" fmla="*/ 2147483646 h 190"/>
              <a:gd name="T24" fmla="*/ 2147483646 w 461"/>
              <a:gd name="T25" fmla="*/ 2147483646 h 190"/>
              <a:gd name="T26" fmla="*/ 2147483646 w 461"/>
              <a:gd name="T27" fmla="*/ 2147483646 h 190"/>
              <a:gd name="T28" fmla="*/ 2147483646 w 461"/>
              <a:gd name="T29" fmla="*/ 2147483646 h 190"/>
              <a:gd name="T30" fmla="*/ 2147483646 w 461"/>
              <a:gd name="T31" fmla="*/ 2147483646 h 190"/>
              <a:gd name="T32" fmla="*/ 2147483646 w 461"/>
              <a:gd name="T33" fmla="*/ 2147483646 h 190"/>
              <a:gd name="T34" fmla="*/ 2147483646 w 461"/>
              <a:gd name="T35" fmla="*/ 2147483646 h 190"/>
              <a:gd name="T36" fmla="*/ 2147483646 w 461"/>
              <a:gd name="T37" fmla="*/ 2147483646 h 190"/>
              <a:gd name="T38" fmla="*/ 2147483646 w 461"/>
              <a:gd name="T39" fmla="*/ 2147483646 h 190"/>
              <a:gd name="T40" fmla="*/ 2147483646 w 461"/>
              <a:gd name="T41" fmla="*/ 2147483646 h 190"/>
              <a:gd name="T42" fmla="*/ 2147483646 w 461"/>
              <a:gd name="T43" fmla="*/ 2147483646 h 190"/>
              <a:gd name="T44" fmla="*/ 2147483646 w 461"/>
              <a:gd name="T45" fmla="*/ 2147483646 h 190"/>
              <a:gd name="T46" fmla="*/ 2147483646 w 461"/>
              <a:gd name="T47" fmla="*/ 2147483646 h 190"/>
              <a:gd name="T48" fmla="*/ 2147483646 w 461"/>
              <a:gd name="T49" fmla="*/ 2147483646 h 190"/>
              <a:gd name="T50" fmla="*/ 2147483646 w 461"/>
              <a:gd name="T51" fmla="*/ 2147483646 h 190"/>
              <a:gd name="T52" fmla="*/ 2147483646 w 461"/>
              <a:gd name="T53" fmla="*/ 2147483646 h 190"/>
              <a:gd name="T54" fmla="*/ 0 w 461"/>
              <a:gd name="T55" fmla="*/ 2147483646 h 190"/>
              <a:gd name="T56" fmla="*/ 2147483646 w 461"/>
              <a:gd name="T57" fmla="*/ 2147483646 h 190"/>
              <a:gd name="T58" fmla="*/ 2147483646 w 461"/>
              <a:gd name="T59" fmla="*/ 2147483646 h 190"/>
              <a:gd name="T60" fmla="*/ 2147483646 w 461"/>
              <a:gd name="T61" fmla="*/ 2147483646 h 190"/>
              <a:gd name="T62" fmla="*/ 2147483646 w 461"/>
              <a:gd name="T63" fmla="*/ 2147483646 h 190"/>
              <a:gd name="T64" fmla="*/ 2147483646 w 461"/>
              <a:gd name="T65" fmla="*/ 2147483646 h 190"/>
              <a:gd name="T66" fmla="*/ 2147483646 w 461"/>
              <a:gd name="T67" fmla="*/ 2147483646 h 190"/>
              <a:gd name="T68" fmla="*/ 2147483646 w 461"/>
              <a:gd name="T69" fmla="*/ 2147483646 h 190"/>
              <a:gd name="T70" fmla="*/ 2147483646 w 461"/>
              <a:gd name="T71" fmla="*/ 2147483646 h 190"/>
              <a:gd name="T72" fmla="*/ 2147483646 w 461"/>
              <a:gd name="T73" fmla="*/ 2147483646 h 190"/>
              <a:gd name="T74" fmla="*/ 2147483646 w 461"/>
              <a:gd name="T75" fmla="*/ 2147483646 h 190"/>
              <a:gd name="T76" fmla="*/ 2147483646 w 461"/>
              <a:gd name="T77" fmla="*/ 2147483646 h 190"/>
              <a:gd name="T78" fmla="*/ 2147483646 w 461"/>
              <a:gd name="T79" fmla="*/ 2147483646 h 190"/>
              <a:gd name="T80" fmla="*/ 2147483646 w 461"/>
              <a:gd name="T81" fmla="*/ 2147483646 h 190"/>
              <a:gd name="T82" fmla="*/ 2147483646 w 461"/>
              <a:gd name="T83" fmla="*/ 2147483646 h 190"/>
              <a:gd name="T84" fmla="*/ 2147483646 w 461"/>
              <a:gd name="T85" fmla="*/ 2147483646 h 190"/>
              <a:gd name="T86" fmla="*/ 2147483646 w 461"/>
              <a:gd name="T87" fmla="*/ 2147483646 h 190"/>
              <a:gd name="T88" fmla="*/ 2147483646 w 461"/>
              <a:gd name="T89" fmla="*/ 2147483646 h 190"/>
              <a:gd name="T90" fmla="*/ 2147483646 w 461"/>
              <a:gd name="T91" fmla="*/ 2147483646 h 190"/>
              <a:gd name="T92" fmla="*/ 2147483646 w 461"/>
              <a:gd name="T93" fmla="*/ 2147483646 h 190"/>
              <a:gd name="T94" fmla="*/ 2147483646 w 461"/>
              <a:gd name="T95" fmla="*/ 2147483646 h 190"/>
              <a:gd name="T96" fmla="*/ 2147483646 w 461"/>
              <a:gd name="T97" fmla="*/ 2147483646 h 190"/>
              <a:gd name="T98" fmla="*/ 2147483646 w 461"/>
              <a:gd name="T99" fmla="*/ 2147483646 h 190"/>
              <a:gd name="T100" fmla="*/ 2147483646 w 461"/>
              <a:gd name="T101" fmla="*/ 2147483646 h 190"/>
              <a:gd name="T102" fmla="*/ 2147483646 w 461"/>
              <a:gd name="T103" fmla="*/ 2147483646 h 190"/>
              <a:gd name="T104" fmla="*/ 2147483646 w 461"/>
              <a:gd name="T105" fmla="*/ 2147483646 h 190"/>
              <a:gd name="T106" fmla="*/ 2147483646 w 461"/>
              <a:gd name="T107" fmla="*/ 2147483646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1" h="190">
                <a:moveTo>
                  <a:pt x="460" y="82"/>
                </a:moveTo>
                <a:lnTo>
                  <a:pt x="419" y="43"/>
                </a:lnTo>
                <a:lnTo>
                  <a:pt x="403" y="38"/>
                </a:lnTo>
                <a:lnTo>
                  <a:pt x="382" y="29"/>
                </a:lnTo>
                <a:lnTo>
                  <a:pt x="368" y="24"/>
                </a:lnTo>
                <a:lnTo>
                  <a:pt x="352" y="19"/>
                </a:lnTo>
                <a:lnTo>
                  <a:pt x="331" y="12"/>
                </a:lnTo>
                <a:lnTo>
                  <a:pt x="316" y="5"/>
                </a:lnTo>
                <a:lnTo>
                  <a:pt x="301" y="0"/>
                </a:lnTo>
                <a:lnTo>
                  <a:pt x="284" y="0"/>
                </a:lnTo>
                <a:lnTo>
                  <a:pt x="259" y="2"/>
                </a:lnTo>
                <a:lnTo>
                  <a:pt x="238" y="1"/>
                </a:lnTo>
                <a:lnTo>
                  <a:pt x="219" y="6"/>
                </a:lnTo>
                <a:lnTo>
                  <a:pt x="201" y="4"/>
                </a:lnTo>
                <a:lnTo>
                  <a:pt x="185" y="5"/>
                </a:lnTo>
                <a:lnTo>
                  <a:pt x="164" y="15"/>
                </a:lnTo>
                <a:lnTo>
                  <a:pt x="144" y="25"/>
                </a:lnTo>
                <a:lnTo>
                  <a:pt x="124" y="29"/>
                </a:lnTo>
                <a:lnTo>
                  <a:pt x="103" y="38"/>
                </a:lnTo>
                <a:lnTo>
                  <a:pt x="87" y="38"/>
                </a:lnTo>
                <a:lnTo>
                  <a:pt x="70" y="49"/>
                </a:lnTo>
                <a:lnTo>
                  <a:pt x="53" y="48"/>
                </a:lnTo>
                <a:lnTo>
                  <a:pt x="48" y="64"/>
                </a:lnTo>
                <a:lnTo>
                  <a:pt x="27" y="74"/>
                </a:lnTo>
                <a:lnTo>
                  <a:pt x="15" y="87"/>
                </a:lnTo>
                <a:lnTo>
                  <a:pt x="10" y="102"/>
                </a:lnTo>
                <a:lnTo>
                  <a:pt x="5" y="117"/>
                </a:lnTo>
                <a:lnTo>
                  <a:pt x="0" y="133"/>
                </a:lnTo>
                <a:lnTo>
                  <a:pt x="12" y="148"/>
                </a:lnTo>
                <a:lnTo>
                  <a:pt x="27" y="166"/>
                </a:lnTo>
                <a:lnTo>
                  <a:pt x="39" y="182"/>
                </a:lnTo>
                <a:lnTo>
                  <a:pt x="56" y="187"/>
                </a:lnTo>
                <a:lnTo>
                  <a:pt x="77" y="189"/>
                </a:lnTo>
                <a:lnTo>
                  <a:pt x="95" y="185"/>
                </a:lnTo>
                <a:lnTo>
                  <a:pt x="114" y="185"/>
                </a:lnTo>
                <a:lnTo>
                  <a:pt x="132" y="180"/>
                </a:lnTo>
                <a:lnTo>
                  <a:pt x="151" y="175"/>
                </a:lnTo>
                <a:lnTo>
                  <a:pt x="170" y="172"/>
                </a:lnTo>
                <a:lnTo>
                  <a:pt x="189" y="167"/>
                </a:lnTo>
                <a:lnTo>
                  <a:pt x="206" y="167"/>
                </a:lnTo>
                <a:lnTo>
                  <a:pt x="227" y="158"/>
                </a:lnTo>
                <a:lnTo>
                  <a:pt x="242" y="164"/>
                </a:lnTo>
                <a:lnTo>
                  <a:pt x="266" y="160"/>
                </a:lnTo>
                <a:lnTo>
                  <a:pt x="285" y="157"/>
                </a:lnTo>
                <a:lnTo>
                  <a:pt x="307" y="158"/>
                </a:lnTo>
                <a:lnTo>
                  <a:pt x="331" y="155"/>
                </a:lnTo>
                <a:lnTo>
                  <a:pt x="355" y="153"/>
                </a:lnTo>
                <a:lnTo>
                  <a:pt x="371" y="141"/>
                </a:lnTo>
                <a:lnTo>
                  <a:pt x="392" y="132"/>
                </a:lnTo>
                <a:lnTo>
                  <a:pt x="401" y="119"/>
                </a:lnTo>
                <a:lnTo>
                  <a:pt x="418" y="107"/>
                </a:lnTo>
                <a:lnTo>
                  <a:pt x="460" y="82"/>
                </a:lnTo>
              </a:path>
            </a:pathLst>
          </a:custGeom>
          <a:blipFill dpi="0" rotWithShape="0">
            <a:blip r:embed="rId3"/>
            <a:srcRect/>
            <a:tile tx="0" ty="0" sx="100000" sy="100000" flip="none" algn="tl"/>
          </a:bli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60" name="Freeform 11">
            <a:extLst>
              <a:ext uri="{FF2B5EF4-FFF2-40B4-BE49-F238E27FC236}">
                <a16:creationId xmlns:a16="http://schemas.microsoft.com/office/drawing/2014/main" id="{87D4DA46-61F3-BF4F-92DE-7E0B5536D68E}"/>
              </a:ext>
            </a:extLst>
          </p:cNvPr>
          <p:cNvSpPr>
            <a:spLocks/>
          </p:cNvSpPr>
          <p:nvPr/>
        </p:nvSpPr>
        <p:spPr bwMode="auto">
          <a:xfrm>
            <a:off x="3467100" y="2806700"/>
            <a:ext cx="158750" cy="112713"/>
          </a:xfrm>
          <a:custGeom>
            <a:avLst/>
            <a:gdLst>
              <a:gd name="T0" fmla="*/ 2147483646 w 100"/>
              <a:gd name="T1" fmla="*/ 2147483646 h 71"/>
              <a:gd name="T2" fmla="*/ 2147483646 w 100"/>
              <a:gd name="T3" fmla="*/ 2147483646 h 71"/>
              <a:gd name="T4" fmla="*/ 0 w 100"/>
              <a:gd name="T5" fmla="*/ 2147483646 h 71"/>
              <a:gd name="T6" fmla="*/ 2147483646 w 100"/>
              <a:gd name="T7" fmla="*/ 2147483646 h 71"/>
              <a:gd name="T8" fmla="*/ 2147483646 w 100"/>
              <a:gd name="T9" fmla="*/ 2147483646 h 71"/>
              <a:gd name="T10" fmla="*/ 2147483646 w 100"/>
              <a:gd name="T11" fmla="*/ 2147483646 h 71"/>
              <a:gd name="T12" fmla="*/ 2147483646 w 100"/>
              <a:gd name="T13" fmla="*/ 2147483646 h 71"/>
              <a:gd name="T14" fmla="*/ 2147483646 w 100"/>
              <a:gd name="T15" fmla="*/ 2147483646 h 71"/>
              <a:gd name="T16" fmla="*/ 2147483646 w 100"/>
              <a:gd name="T17" fmla="*/ 2147483646 h 71"/>
              <a:gd name="T18" fmla="*/ 2147483646 w 100"/>
              <a:gd name="T19" fmla="*/ 2147483646 h 71"/>
              <a:gd name="T20" fmla="*/ 2147483646 w 100"/>
              <a:gd name="T21" fmla="*/ 2147483646 h 71"/>
              <a:gd name="T22" fmla="*/ 2147483646 w 100"/>
              <a:gd name="T23" fmla="*/ 0 h 71"/>
              <a:gd name="T24" fmla="*/ 2147483646 w 100"/>
              <a:gd name="T25" fmla="*/ 2147483646 h 71"/>
              <a:gd name="T26" fmla="*/ 2147483646 w 100"/>
              <a:gd name="T27" fmla="*/ 2147483646 h 71"/>
              <a:gd name="T28" fmla="*/ 2147483646 w 100"/>
              <a:gd name="T29" fmla="*/ 2147483646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 h="71">
                <a:moveTo>
                  <a:pt x="23" y="9"/>
                </a:moveTo>
                <a:lnTo>
                  <a:pt x="5" y="27"/>
                </a:lnTo>
                <a:lnTo>
                  <a:pt x="0" y="42"/>
                </a:lnTo>
                <a:lnTo>
                  <a:pt x="11" y="58"/>
                </a:lnTo>
                <a:lnTo>
                  <a:pt x="28" y="64"/>
                </a:lnTo>
                <a:lnTo>
                  <a:pt x="44" y="70"/>
                </a:lnTo>
                <a:lnTo>
                  <a:pt x="60" y="69"/>
                </a:lnTo>
                <a:lnTo>
                  <a:pt x="71" y="56"/>
                </a:lnTo>
                <a:lnTo>
                  <a:pt x="93" y="42"/>
                </a:lnTo>
                <a:lnTo>
                  <a:pt x="99" y="26"/>
                </a:lnTo>
                <a:lnTo>
                  <a:pt x="87" y="11"/>
                </a:lnTo>
                <a:lnTo>
                  <a:pt x="73" y="0"/>
                </a:lnTo>
                <a:lnTo>
                  <a:pt x="54" y="5"/>
                </a:lnTo>
                <a:lnTo>
                  <a:pt x="23" y="9"/>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61" name="Freeform 12" descr="Large confetti">
            <a:extLst>
              <a:ext uri="{FF2B5EF4-FFF2-40B4-BE49-F238E27FC236}">
                <a16:creationId xmlns:a16="http://schemas.microsoft.com/office/drawing/2014/main" id="{4F60BE9C-7A7A-8B47-9A43-A463723FB494}"/>
              </a:ext>
            </a:extLst>
          </p:cNvPr>
          <p:cNvSpPr>
            <a:spLocks/>
          </p:cNvSpPr>
          <p:nvPr/>
        </p:nvSpPr>
        <p:spPr bwMode="auto">
          <a:xfrm>
            <a:off x="3490913" y="2927350"/>
            <a:ext cx="681037" cy="242888"/>
          </a:xfrm>
          <a:custGeom>
            <a:avLst/>
            <a:gdLst>
              <a:gd name="T0" fmla="*/ 2147483646 w 429"/>
              <a:gd name="T1" fmla="*/ 2147483646 h 153"/>
              <a:gd name="T2" fmla="*/ 2147483646 w 429"/>
              <a:gd name="T3" fmla="*/ 2147483646 h 153"/>
              <a:gd name="T4" fmla="*/ 2147483646 w 429"/>
              <a:gd name="T5" fmla="*/ 0 h 153"/>
              <a:gd name="T6" fmla="*/ 2147483646 w 429"/>
              <a:gd name="T7" fmla="*/ 2147483646 h 153"/>
              <a:gd name="T8" fmla="*/ 2147483646 w 429"/>
              <a:gd name="T9" fmla="*/ 0 h 153"/>
              <a:gd name="T10" fmla="*/ 2147483646 w 429"/>
              <a:gd name="T11" fmla="*/ 2147483646 h 153"/>
              <a:gd name="T12" fmla="*/ 2147483646 w 429"/>
              <a:gd name="T13" fmla="*/ 2147483646 h 153"/>
              <a:gd name="T14" fmla="*/ 2147483646 w 429"/>
              <a:gd name="T15" fmla="*/ 2147483646 h 153"/>
              <a:gd name="T16" fmla="*/ 2147483646 w 429"/>
              <a:gd name="T17" fmla="*/ 2147483646 h 153"/>
              <a:gd name="T18" fmla="*/ 2147483646 w 429"/>
              <a:gd name="T19" fmla="*/ 2147483646 h 153"/>
              <a:gd name="T20" fmla="*/ 2147483646 w 429"/>
              <a:gd name="T21" fmla="*/ 2147483646 h 153"/>
              <a:gd name="T22" fmla="*/ 2147483646 w 429"/>
              <a:gd name="T23" fmla="*/ 2147483646 h 153"/>
              <a:gd name="T24" fmla="*/ 2147483646 w 429"/>
              <a:gd name="T25" fmla="*/ 2147483646 h 153"/>
              <a:gd name="T26" fmla="*/ 2147483646 w 429"/>
              <a:gd name="T27" fmla="*/ 2147483646 h 153"/>
              <a:gd name="T28" fmla="*/ 2147483646 w 429"/>
              <a:gd name="T29" fmla="*/ 2147483646 h 153"/>
              <a:gd name="T30" fmla="*/ 2147483646 w 429"/>
              <a:gd name="T31" fmla="*/ 2147483646 h 153"/>
              <a:gd name="T32" fmla="*/ 2147483646 w 429"/>
              <a:gd name="T33" fmla="*/ 2147483646 h 153"/>
              <a:gd name="T34" fmla="*/ 2147483646 w 429"/>
              <a:gd name="T35" fmla="*/ 2147483646 h 153"/>
              <a:gd name="T36" fmla="*/ 2147483646 w 429"/>
              <a:gd name="T37" fmla="*/ 2147483646 h 153"/>
              <a:gd name="T38" fmla="*/ 2147483646 w 429"/>
              <a:gd name="T39" fmla="*/ 2147483646 h 153"/>
              <a:gd name="T40" fmla="*/ 2147483646 w 429"/>
              <a:gd name="T41" fmla="*/ 2147483646 h 153"/>
              <a:gd name="T42" fmla="*/ 2147483646 w 429"/>
              <a:gd name="T43" fmla="*/ 2147483646 h 153"/>
              <a:gd name="T44" fmla="*/ 0 w 429"/>
              <a:gd name="T45" fmla="*/ 2147483646 h 153"/>
              <a:gd name="T46" fmla="*/ 2147483646 w 429"/>
              <a:gd name="T47" fmla="*/ 2147483646 h 153"/>
              <a:gd name="T48" fmla="*/ 2147483646 w 429"/>
              <a:gd name="T49" fmla="*/ 2147483646 h 153"/>
              <a:gd name="T50" fmla="*/ 2147483646 w 429"/>
              <a:gd name="T51" fmla="*/ 2147483646 h 153"/>
              <a:gd name="T52" fmla="*/ 2147483646 w 429"/>
              <a:gd name="T53" fmla="*/ 2147483646 h 153"/>
              <a:gd name="T54" fmla="*/ 2147483646 w 429"/>
              <a:gd name="T55" fmla="*/ 2147483646 h 153"/>
              <a:gd name="T56" fmla="*/ 2147483646 w 429"/>
              <a:gd name="T57" fmla="*/ 2147483646 h 153"/>
              <a:gd name="T58" fmla="*/ 2147483646 w 429"/>
              <a:gd name="T59" fmla="*/ 2147483646 h 153"/>
              <a:gd name="T60" fmla="*/ 2147483646 w 429"/>
              <a:gd name="T61" fmla="*/ 2147483646 h 153"/>
              <a:gd name="T62" fmla="*/ 2147483646 w 429"/>
              <a:gd name="T63" fmla="*/ 2147483646 h 153"/>
              <a:gd name="T64" fmla="*/ 2147483646 w 429"/>
              <a:gd name="T65" fmla="*/ 2147483646 h 153"/>
              <a:gd name="T66" fmla="*/ 2147483646 w 429"/>
              <a:gd name="T67" fmla="*/ 2147483646 h 153"/>
              <a:gd name="T68" fmla="*/ 2147483646 w 429"/>
              <a:gd name="T69" fmla="*/ 2147483646 h 153"/>
              <a:gd name="T70" fmla="*/ 2147483646 w 429"/>
              <a:gd name="T71" fmla="*/ 2147483646 h 153"/>
              <a:gd name="T72" fmla="*/ 2147483646 w 429"/>
              <a:gd name="T73" fmla="*/ 2147483646 h 153"/>
              <a:gd name="T74" fmla="*/ 2147483646 w 429"/>
              <a:gd name="T75" fmla="*/ 2147483646 h 153"/>
              <a:gd name="T76" fmla="*/ 2147483646 w 429"/>
              <a:gd name="T77" fmla="*/ 2147483646 h 153"/>
              <a:gd name="T78" fmla="*/ 2147483646 w 429"/>
              <a:gd name="T79" fmla="*/ 2147483646 h 153"/>
              <a:gd name="T80" fmla="*/ 2147483646 w 429"/>
              <a:gd name="T81" fmla="*/ 2147483646 h 153"/>
              <a:gd name="T82" fmla="*/ 2147483646 w 429"/>
              <a:gd name="T83" fmla="*/ 2147483646 h 153"/>
              <a:gd name="T84" fmla="*/ 2147483646 w 429"/>
              <a:gd name="T85" fmla="*/ 2147483646 h 153"/>
              <a:gd name="T86" fmla="*/ 2147483646 w 429"/>
              <a:gd name="T87" fmla="*/ 2147483646 h 153"/>
              <a:gd name="T88" fmla="*/ 2147483646 w 429"/>
              <a:gd name="T89" fmla="*/ 2147483646 h 153"/>
              <a:gd name="T90" fmla="*/ 2147483646 w 429"/>
              <a:gd name="T91" fmla="*/ 2147483646 h 153"/>
              <a:gd name="T92" fmla="*/ 2147483646 w 429"/>
              <a:gd name="T93" fmla="*/ 2147483646 h 153"/>
              <a:gd name="T94" fmla="*/ 2147483646 w 429"/>
              <a:gd name="T95" fmla="*/ 2147483646 h 153"/>
              <a:gd name="T96" fmla="*/ 2147483646 w 429"/>
              <a:gd name="T97" fmla="*/ 2147483646 h 153"/>
              <a:gd name="T98" fmla="*/ 2147483646 w 429"/>
              <a:gd name="T99" fmla="*/ 2147483646 h 1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9" h="153">
                <a:moveTo>
                  <a:pt x="374" y="31"/>
                </a:moveTo>
                <a:lnTo>
                  <a:pt x="358" y="7"/>
                </a:lnTo>
                <a:lnTo>
                  <a:pt x="344" y="0"/>
                </a:lnTo>
                <a:lnTo>
                  <a:pt x="325" y="1"/>
                </a:lnTo>
                <a:lnTo>
                  <a:pt x="309" y="0"/>
                </a:lnTo>
                <a:lnTo>
                  <a:pt x="285" y="2"/>
                </a:lnTo>
                <a:lnTo>
                  <a:pt x="261" y="6"/>
                </a:lnTo>
                <a:lnTo>
                  <a:pt x="236" y="8"/>
                </a:lnTo>
                <a:lnTo>
                  <a:pt x="219" y="8"/>
                </a:lnTo>
                <a:lnTo>
                  <a:pt x="196" y="11"/>
                </a:lnTo>
                <a:lnTo>
                  <a:pt x="179" y="10"/>
                </a:lnTo>
                <a:lnTo>
                  <a:pt x="160" y="16"/>
                </a:lnTo>
                <a:lnTo>
                  <a:pt x="141" y="20"/>
                </a:lnTo>
                <a:lnTo>
                  <a:pt x="114" y="28"/>
                </a:lnTo>
                <a:lnTo>
                  <a:pt x="100" y="40"/>
                </a:lnTo>
                <a:lnTo>
                  <a:pt x="80" y="44"/>
                </a:lnTo>
                <a:lnTo>
                  <a:pt x="65" y="55"/>
                </a:lnTo>
                <a:lnTo>
                  <a:pt x="49" y="67"/>
                </a:lnTo>
                <a:lnTo>
                  <a:pt x="29" y="77"/>
                </a:lnTo>
                <a:lnTo>
                  <a:pt x="22" y="91"/>
                </a:lnTo>
                <a:lnTo>
                  <a:pt x="13" y="105"/>
                </a:lnTo>
                <a:lnTo>
                  <a:pt x="6" y="120"/>
                </a:lnTo>
                <a:lnTo>
                  <a:pt x="0" y="136"/>
                </a:lnTo>
                <a:lnTo>
                  <a:pt x="12" y="151"/>
                </a:lnTo>
                <a:lnTo>
                  <a:pt x="30" y="152"/>
                </a:lnTo>
                <a:lnTo>
                  <a:pt x="54" y="149"/>
                </a:lnTo>
                <a:lnTo>
                  <a:pt x="71" y="150"/>
                </a:lnTo>
                <a:lnTo>
                  <a:pt x="91" y="140"/>
                </a:lnTo>
                <a:lnTo>
                  <a:pt x="108" y="140"/>
                </a:lnTo>
                <a:lnTo>
                  <a:pt x="128" y="136"/>
                </a:lnTo>
                <a:lnTo>
                  <a:pt x="146" y="132"/>
                </a:lnTo>
                <a:lnTo>
                  <a:pt x="164" y="126"/>
                </a:lnTo>
                <a:lnTo>
                  <a:pt x="190" y="124"/>
                </a:lnTo>
                <a:lnTo>
                  <a:pt x="208" y="118"/>
                </a:lnTo>
                <a:lnTo>
                  <a:pt x="226" y="120"/>
                </a:lnTo>
                <a:lnTo>
                  <a:pt x="243" y="120"/>
                </a:lnTo>
                <a:lnTo>
                  <a:pt x="259" y="120"/>
                </a:lnTo>
                <a:lnTo>
                  <a:pt x="284" y="118"/>
                </a:lnTo>
                <a:lnTo>
                  <a:pt x="303" y="113"/>
                </a:lnTo>
                <a:lnTo>
                  <a:pt x="326" y="111"/>
                </a:lnTo>
                <a:lnTo>
                  <a:pt x="348" y="100"/>
                </a:lnTo>
                <a:lnTo>
                  <a:pt x="368" y="90"/>
                </a:lnTo>
                <a:lnTo>
                  <a:pt x="387" y="86"/>
                </a:lnTo>
                <a:lnTo>
                  <a:pt x="398" y="72"/>
                </a:lnTo>
                <a:lnTo>
                  <a:pt x="417" y="68"/>
                </a:lnTo>
                <a:lnTo>
                  <a:pt x="427" y="54"/>
                </a:lnTo>
                <a:lnTo>
                  <a:pt x="428" y="38"/>
                </a:lnTo>
                <a:lnTo>
                  <a:pt x="414" y="26"/>
                </a:lnTo>
                <a:lnTo>
                  <a:pt x="374" y="31"/>
                </a:lnTo>
              </a:path>
            </a:pathLst>
          </a:custGeom>
          <a:blipFill dpi="0" rotWithShape="0">
            <a:blip r:embed="rId3"/>
            <a:srcRect/>
            <a:tile tx="0" ty="0" sx="100000" sy="100000" flip="none" algn="tl"/>
          </a:bli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62" name="Freeform 13">
            <a:extLst>
              <a:ext uri="{FF2B5EF4-FFF2-40B4-BE49-F238E27FC236}">
                <a16:creationId xmlns:a16="http://schemas.microsoft.com/office/drawing/2014/main" id="{6ECBFCC2-8036-7345-8D6A-9ED9C3EEF404}"/>
              </a:ext>
            </a:extLst>
          </p:cNvPr>
          <p:cNvSpPr>
            <a:spLocks/>
          </p:cNvSpPr>
          <p:nvPr/>
        </p:nvSpPr>
        <p:spPr bwMode="auto">
          <a:xfrm>
            <a:off x="3576638" y="3019425"/>
            <a:ext cx="173037" cy="117475"/>
          </a:xfrm>
          <a:custGeom>
            <a:avLst/>
            <a:gdLst>
              <a:gd name="T0" fmla="*/ 2147483646 w 109"/>
              <a:gd name="T1" fmla="*/ 2147483646 h 74"/>
              <a:gd name="T2" fmla="*/ 2147483646 w 109"/>
              <a:gd name="T3" fmla="*/ 2147483646 h 74"/>
              <a:gd name="T4" fmla="*/ 2147483646 w 109"/>
              <a:gd name="T5" fmla="*/ 2147483646 h 74"/>
              <a:gd name="T6" fmla="*/ 2147483646 w 109"/>
              <a:gd name="T7" fmla="*/ 2147483646 h 74"/>
              <a:gd name="T8" fmla="*/ 2147483646 w 109"/>
              <a:gd name="T9" fmla="*/ 0 h 74"/>
              <a:gd name="T10" fmla="*/ 2147483646 w 109"/>
              <a:gd name="T11" fmla="*/ 2147483646 h 74"/>
              <a:gd name="T12" fmla="*/ 2147483646 w 109"/>
              <a:gd name="T13" fmla="*/ 2147483646 h 74"/>
              <a:gd name="T14" fmla="*/ 0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9" h="74">
                <a:moveTo>
                  <a:pt x="108" y="15"/>
                </a:moveTo>
                <a:lnTo>
                  <a:pt x="73" y="29"/>
                </a:lnTo>
                <a:lnTo>
                  <a:pt x="58" y="11"/>
                </a:lnTo>
                <a:lnTo>
                  <a:pt x="42" y="6"/>
                </a:lnTo>
                <a:lnTo>
                  <a:pt x="27" y="0"/>
                </a:lnTo>
                <a:lnTo>
                  <a:pt x="16" y="14"/>
                </a:lnTo>
                <a:lnTo>
                  <a:pt x="6" y="26"/>
                </a:lnTo>
                <a:lnTo>
                  <a:pt x="0" y="42"/>
                </a:lnTo>
                <a:lnTo>
                  <a:pt x="12" y="58"/>
                </a:lnTo>
                <a:lnTo>
                  <a:pt x="26" y="68"/>
                </a:lnTo>
                <a:lnTo>
                  <a:pt x="43" y="68"/>
                </a:lnTo>
                <a:lnTo>
                  <a:pt x="57" y="73"/>
                </a:lnTo>
                <a:lnTo>
                  <a:pt x="77" y="69"/>
                </a:lnTo>
                <a:lnTo>
                  <a:pt x="88" y="55"/>
                </a:lnTo>
                <a:lnTo>
                  <a:pt x="102" y="44"/>
                </a:lnTo>
                <a:lnTo>
                  <a:pt x="108" y="15"/>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0063" name="Group 14">
            <a:extLst>
              <a:ext uri="{FF2B5EF4-FFF2-40B4-BE49-F238E27FC236}">
                <a16:creationId xmlns:a16="http://schemas.microsoft.com/office/drawing/2014/main" id="{684A89C3-0606-2142-A29F-9B1297331FE5}"/>
              </a:ext>
            </a:extLst>
          </p:cNvPr>
          <p:cNvGrpSpPr>
            <a:grpSpLocks/>
          </p:cNvGrpSpPr>
          <p:nvPr/>
        </p:nvGrpSpPr>
        <p:grpSpPr bwMode="auto">
          <a:xfrm>
            <a:off x="1492250" y="2486025"/>
            <a:ext cx="944563" cy="877888"/>
            <a:chOff x="940" y="1566"/>
            <a:chExt cx="595" cy="553"/>
          </a:xfrm>
        </p:grpSpPr>
        <p:sp>
          <p:nvSpPr>
            <p:cNvPr id="130089" name="Freeform 15">
              <a:extLst>
                <a:ext uri="{FF2B5EF4-FFF2-40B4-BE49-F238E27FC236}">
                  <a16:creationId xmlns:a16="http://schemas.microsoft.com/office/drawing/2014/main" id="{88153C90-B08A-854A-A060-7CB0A33E7A51}"/>
                </a:ext>
              </a:extLst>
            </p:cNvPr>
            <p:cNvSpPr>
              <a:spLocks/>
            </p:cNvSpPr>
            <p:nvPr/>
          </p:nvSpPr>
          <p:spPr bwMode="auto">
            <a:xfrm>
              <a:off x="940" y="1566"/>
              <a:ext cx="595" cy="553"/>
            </a:xfrm>
            <a:custGeom>
              <a:avLst/>
              <a:gdLst>
                <a:gd name="T0" fmla="*/ 421 w 595"/>
                <a:gd name="T1" fmla="*/ 11 h 553"/>
                <a:gd name="T2" fmla="*/ 389 w 595"/>
                <a:gd name="T3" fmla="*/ 6 h 553"/>
                <a:gd name="T4" fmla="*/ 335 w 595"/>
                <a:gd name="T5" fmla="*/ 0 h 553"/>
                <a:gd name="T6" fmla="*/ 297 w 595"/>
                <a:gd name="T7" fmla="*/ 17 h 553"/>
                <a:gd name="T8" fmla="*/ 265 w 595"/>
                <a:gd name="T9" fmla="*/ 22 h 553"/>
                <a:gd name="T10" fmla="*/ 227 w 595"/>
                <a:gd name="T11" fmla="*/ 38 h 553"/>
                <a:gd name="T12" fmla="*/ 184 w 595"/>
                <a:gd name="T13" fmla="*/ 60 h 553"/>
                <a:gd name="T14" fmla="*/ 140 w 595"/>
                <a:gd name="T15" fmla="*/ 98 h 553"/>
                <a:gd name="T16" fmla="*/ 113 w 595"/>
                <a:gd name="T17" fmla="*/ 130 h 553"/>
                <a:gd name="T18" fmla="*/ 86 w 595"/>
                <a:gd name="T19" fmla="*/ 168 h 553"/>
                <a:gd name="T20" fmla="*/ 59 w 595"/>
                <a:gd name="T21" fmla="*/ 200 h 553"/>
                <a:gd name="T22" fmla="*/ 32 w 595"/>
                <a:gd name="T23" fmla="*/ 233 h 553"/>
                <a:gd name="T24" fmla="*/ 16 w 595"/>
                <a:gd name="T25" fmla="*/ 276 h 553"/>
                <a:gd name="T26" fmla="*/ 5 w 595"/>
                <a:gd name="T27" fmla="*/ 308 h 553"/>
                <a:gd name="T28" fmla="*/ 0 w 595"/>
                <a:gd name="T29" fmla="*/ 346 h 553"/>
                <a:gd name="T30" fmla="*/ 0 w 595"/>
                <a:gd name="T31" fmla="*/ 384 h 553"/>
                <a:gd name="T32" fmla="*/ 5 w 595"/>
                <a:gd name="T33" fmla="*/ 417 h 553"/>
                <a:gd name="T34" fmla="*/ 32 w 595"/>
                <a:gd name="T35" fmla="*/ 471 h 553"/>
                <a:gd name="T36" fmla="*/ 54 w 595"/>
                <a:gd name="T37" fmla="*/ 503 h 553"/>
                <a:gd name="T38" fmla="*/ 92 w 595"/>
                <a:gd name="T39" fmla="*/ 530 h 553"/>
                <a:gd name="T40" fmla="*/ 135 w 595"/>
                <a:gd name="T41" fmla="*/ 546 h 553"/>
                <a:gd name="T42" fmla="*/ 184 w 595"/>
                <a:gd name="T43" fmla="*/ 552 h 553"/>
                <a:gd name="T44" fmla="*/ 227 w 595"/>
                <a:gd name="T45" fmla="*/ 546 h 553"/>
                <a:gd name="T46" fmla="*/ 265 w 595"/>
                <a:gd name="T47" fmla="*/ 541 h 553"/>
                <a:gd name="T48" fmla="*/ 308 w 595"/>
                <a:gd name="T49" fmla="*/ 535 h 553"/>
                <a:gd name="T50" fmla="*/ 357 w 595"/>
                <a:gd name="T51" fmla="*/ 514 h 553"/>
                <a:gd name="T52" fmla="*/ 400 w 595"/>
                <a:gd name="T53" fmla="*/ 492 h 553"/>
                <a:gd name="T54" fmla="*/ 443 w 595"/>
                <a:gd name="T55" fmla="*/ 454 h 553"/>
                <a:gd name="T56" fmla="*/ 481 w 595"/>
                <a:gd name="T57" fmla="*/ 427 h 553"/>
                <a:gd name="T58" fmla="*/ 513 w 595"/>
                <a:gd name="T59" fmla="*/ 390 h 553"/>
                <a:gd name="T60" fmla="*/ 546 w 595"/>
                <a:gd name="T61" fmla="*/ 346 h 553"/>
                <a:gd name="T62" fmla="*/ 567 w 595"/>
                <a:gd name="T63" fmla="*/ 314 h 553"/>
                <a:gd name="T64" fmla="*/ 578 w 595"/>
                <a:gd name="T65" fmla="*/ 276 h 553"/>
                <a:gd name="T66" fmla="*/ 594 w 595"/>
                <a:gd name="T67" fmla="*/ 233 h 553"/>
                <a:gd name="T68" fmla="*/ 594 w 595"/>
                <a:gd name="T69" fmla="*/ 200 h 553"/>
                <a:gd name="T70" fmla="*/ 594 w 595"/>
                <a:gd name="T71" fmla="*/ 168 h 553"/>
                <a:gd name="T72" fmla="*/ 584 w 595"/>
                <a:gd name="T73" fmla="*/ 125 h 553"/>
                <a:gd name="T74" fmla="*/ 557 w 595"/>
                <a:gd name="T75" fmla="*/ 98 h 553"/>
                <a:gd name="T76" fmla="*/ 535 w 595"/>
                <a:gd name="T77" fmla="*/ 76 h 553"/>
                <a:gd name="T78" fmla="*/ 502 w 595"/>
                <a:gd name="T79" fmla="*/ 44 h 553"/>
                <a:gd name="T80" fmla="*/ 452 w 595"/>
                <a:gd name="T81" fmla="*/ 18 h 5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95" h="553">
                  <a:moveTo>
                    <a:pt x="452" y="18"/>
                  </a:moveTo>
                  <a:lnTo>
                    <a:pt x="421" y="11"/>
                  </a:lnTo>
                  <a:lnTo>
                    <a:pt x="405" y="11"/>
                  </a:lnTo>
                  <a:lnTo>
                    <a:pt x="389" y="6"/>
                  </a:lnTo>
                  <a:lnTo>
                    <a:pt x="362" y="0"/>
                  </a:lnTo>
                  <a:lnTo>
                    <a:pt x="335" y="0"/>
                  </a:lnTo>
                  <a:lnTo>
                    <a:pt x="313" y="11"/>
                  </a:lnTo>
                  <a:lnTo>
                    <a:pt x="297" y="17"/>
                  </a:lnTo>
                  <a:lnTo>
                    <a:pt x="281" y="17"/>
                  </a:lnTo>
                  <a:lnTo>
                    <a:pt x="265" y="22"/>
                  </a:lnTo>
                  <a:lnTo>
                    <a:pt x="248" y="33"/>
                  </a:lnTo>
                  <a:lnTo>
                    <a:pt x="227" y="38"/>
                  </a:lnTo>
                  <a:lnTo>
                    <a:pt x="211" y="49"/>
                  </a:lnTo>
                  <a:lnTo>
                    <a:pt x="184" y="60"/>
                  </a:lnTo>
                  <a:lnTo>
                    <a:pt x="167" y="76"/>
                  </a:lnTo>
                  <a:lnTo>
                    <a:pt x="140" y="98"/>
                  </a:lnTo>
                  <a:lnTo>
                    <a:pt x="130" y="114"/>
                  </a:lnTo>
                  <a:lnTo>
                    <a:pt x="113" y="130"/>
                  </a:lnTo>
                  <a:lnTo>
                    <a:pt x="97" y="152"/>
                  </a:lnTo>
                  <a:lnTo>
                    <a:pt x="86" y="168"/>
                  </a:lnTo>
                  <a:lnTo>
                    <a:pt x="75" y="184"/>
                  </a:lnTo>
                  <a:lnTo>
                    <a:pt x="59" y="200"/>
                  </a:lnTo>
                  <a:lnTo>
                    <a:pt x="48" y="217"/>
                  </a:lnTo>
                  <a:lnTo>
                    <a:pt x="32" y="233"/>
                  </a:lnTo>
                  <a:lnTo>
                    <a:pt x="27" y="254"/>
                  </a:lnTo>
                  <a:lnTo>
                    <a:pt x="16" y="276"/>
                  </a:lnTo>
                  <a:lnTo>
                    <a:pt x="11" y="292"/>
                  </a:lnTo>
                  <a:lnTo>
                    <a:pt x="5" y="308"/>
                  </a:lnTo>
                  <a:lnTo>
                    <a:pt x="5" y="330"/>
                  </a:lnTo>
                  <a:lnTo>
                    <a:pt x="0" y="346"/>
                  </a:lnTo>
                  <a:lnTo>
                    <a:pt x="0" y="363"/>
                  </a:lnTo>
                  <a:lnTo>
                    <a:pt x="0" y="384"/>
                  </a:lnTo>
                  <a:lnTo>
                    <a:pt x="5" y="400"/>
                  </a:lnTo>
                  <a:lnTo>
                    <a:pt x="5" y="417"/>
                  </a:lnTo>
                  <a:lnTo>
                    <a:pt x="16" y="449"/>
                  </a:lnTo>
                  <a:lnTo>
                    <a:pt x="32" y="471"/>
                  </a:lnTo>
                  <a:lnTo>
                    <a:pt x="38" y="487"/>
                  </a:lnTo>
                  <a:lnTo>
                    <a:pt x="54" y="503"/>
                  </a:lnTo>
                  <a:lnTo>
                    <a:pt x="70" y="514"/>
                  </a:lnTo>
                  <a:lnTo>
                    <a:pt x="92" y="530"/>
                  </a:lnTo>
                  <a:lnTo>
                    <a:pt x="119" y="541"/>
                  </a:lnTo>
                  <a:lnTo>
                    <a:pt x="135" y="546"/>
                  </a:lnTo>
                  <a:lnTo>
                    <a:pt x="157" y="552"/>
                  </a:lnTo>
                  <a:lnTo>
                    <a:pt x="184" y="552"/>
                  </a:lnTo>
                  <a:lnTo>
                    <a:pt x="205" y="552"/>
                  </a:lnTo>
                  <a:lnTo>
                    <a:pt x="227" y="546"/>
                  </a:lnTo>
                  <a:lnTo>
                    <a:pt x="248" y="546"/>
                  </a:lnTo>
                  <a:lnTo>
                    <a:pt x="265" y="541"/>
                  </a:lnTo>
                  <a:lnTo>
                    <a:pt x="292" y="535"/>
                  </a:lnTo>
                  <a:lnTo>
                    <a:pt x="308" y="535"/>
                  </a:lnTo>
                  <a:lnTo>
                    <a:pt x="335" y="525"/>
                  </a:lnTo>
                  <a:lnTo>
                    <a:pt x="357" y="514"/>
                  </a:lnTo>
                  <a:lnTo>
                    <a:pt x="373" y="508"/>
                  </a:lnTo>
                  <a:lnTo>
                    <a:pt x="400" y="492"/>
                  </a:lnTo>
                  <a:lnTo>
                    <a:pt x="416" y="476"/>
                  </a:lnTo>
                  <a:lnTo>
                    <a:pt x="443" y="454"/>
                  </a:lnTo>
                  <a:lnTo>
                    <a:pt x="465" y="444"/>
                  </a:lnTo>
                  <a:lnTo>
                    <a:pt x="481" y="427"/>
                  </a:lnTo>
                  <a:lnTo>
                    <a:pt x="502" y="406"/>
                  </a:lnTo>
                  <a:lnTo>
                    <a:pt x="513" y="390"/>
                  </a:lnTo>
                  <a:lnTo>
                    <a:pt x="530" y="368"/>
                  </a:lnTo>
                  <a:lnTo>
                    <a:pt x="546" y="346"/>
                  </a:lnTo>
                  <a:lnTo>
                    <a:pt x="557" y="330"/>
                  </a:lnTo>
                  <a:lnTo>
                    <a:pt x="567" y="314"/>
                  </a:lnTo>
                  <a:lnTo>
                    <a:pt x="573" y="298"/>
                  </a:lnTo>
                  <a:lnTo>
                    <a:pt x="578" y="276"/>
                  </a:lnTo>
                  <a:lnTo>
                    <a:pt x="584" y="260"/>
                  </a:lnTo>
                  <a:lnTo>
                    <a:pt x="594" y="233"/>
                  </a:lnTo>
                  <a:lnTo>
                    <a:pt x="594" y="217"/>
                  </a:lnTo>
                  <a:lnTo>
                    <a:pt x="594" y="200"/>
                  </a:lnTo>
                  <a:lnTo>
                    <a:pt x="594" y="184"/>
                  </a:lnTo>
                  <a:lnTo>
                    <a:pt x="594" y="168"/>
                  </a:lnTo>
                  <a:lnTo>
                    <a:pt x="594" y="152"/>
                  </a:lnTo>
                  <a:lnTo>
                    <a:pt x="584" y="125"/>
                  </a:lnTo>
                  <a:lnTo>
                    <a:pt x="573" y="109"/>
                  </a:lnTo>
                  <a:lnTo>
                    <a:pt x="557" y="98"/>
                  </a:lnTo>
                  <a:lnTo>
                    <a:pt x="551" y="81"/>
                  </a:lnTo>
                  <a:lnTo>
                    <a:pt x="535" y="76"/>
                  </a:lnTo>
                  <a:lnTo>
                    <a:pt x="519" y="60"/>
                  </a:lnTo>
                  <a:lnTo>
                    <a:pt x="502" y="44"/>
                  </a:lnTo>
                  <a:lnTo>
                    <a:pt x="486" y="38"/>
                  </a:lnTo>
                  <a:lnTo>
                    <a:pt x="452" y="18"/>
                  </a:lnTo>
                </a:path>
              </a:pathLst>
            </a:custGeom>
            <a:solidFill>
              <a:srgbClr val="FF9999"/>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0" name="Freeform 16" descr="Large confetti">
              <a:extLst>
                <a:ext uri="{FF2B5EF4-FFF2-40B4-BE49-F238E27FC236}">
                  <a16:creationId xmlns:a16="http://schemas.microsoft.com/office/drawing/2014/main" id="{CDD3C8BB-5713-BC44-9A92-D64058CF8F21}"/>
                </a:ext>
              </a:extLst>
            </p:cNvPr>
            <p:cNvSpPr>
              <a:spLocks/>
            </p:cNvSpPr>
            <p:nvPr/>
          </p:nvSpPr>
          <p:spPr bwMode="auto">
            <a:xfrm>
              <a:off x="971" y="1728"/>
              <a:ext cx="182" cy="182"/>
            </a:xfrm>
            <a:custGeom>
              <a:avLst/>
              <a:gdLst>
                <a:gd name="T0" fmla="*/ 168 w 182"/>
                <a:gd name="T1" fmla="*/ 0 h 182"/>
                <a:gd name="T2" fmla="*/ 158 w 182"/>
                <a:gd name="T3" fmla="*/ 12 h 182"/>
                <a:gd name="T4" fmla="*/ 151 w 182"/>
                <a:gd name="T5" fmla="*/ 17 h 182"/>
                <a:gd name="T6" fmla="*/ 141 w 182"/>
                <a:gd name="T7" fmla="*/ 22 h 182"/>
                <a:gd name="T8" fmla="*/ 134 w 182"/>
                <a:gd name="T9" fmla="*/ 27 h 182"/>
                <a:gd name="T10" fmla="*/ 127 w 182"/>
                <a:gd name="T11" fmla="*/ 29 h 182"/>
                <a:gd name="T12" fmla="*/ 117 w 182"/>
                <a:gd name="T13" fmla="*/ 37 h 182"/>
                <a:gd name="T14" fmla="*/ 109 w 182"/>
                <a:gd name="T15" fmla="*/ 40 h 182"/>
                <a:gd name="T16" fmla="*/ 102 w 182"/>
                <a:gd name="T17" fmla="*/ 43 h 182"/>
                <a:gd name="T18" fmla="*/ 92 w 182"/>
                <a:gd name="T19" fmla="*/ 50 h 182"/>
                <a:gd name="T20" fmla="*/ 88 w 182"/>
                <a:gd name="T21" fmla="*/ 58 h 182"/>
                <a:gd name="T22" fmla="*/ 80 w 182"/>
                <a:gd name="T23" fmla="*/ 60 h 182"/>
                <a:gd name="T24" fmla="*/ 76 w 182"/>
                <a:gd name="T25" fmla="*/ 68 h 182"/>
                <a:gd name="T26" fmla="*/ 68 w 182"/>
                <a:gd name="T27" fmla="*/ 73 h 182"/>
                <a:gd name="T28" fmla="*/ 61 w 182"/>
                <a:gd name="T29" fmla="*/ 81 h 182"/>
                <a:gd name="T30" fmla="*/ 53 w 182"/>
                <a:gd name="T31" fmla="*/ 83 h 182"/>
                <a:gd name="T32" fmla="*/ 46 w 182"/>
                <a:gd name="T33" fmla="*/ 91 h 182"/>
                <a:gd name="T34" fmla="*/ 38 w 182"/>
                <a:gd name="T35" fmla="*/ 99 h 182"/>
                <a:gd name="T36" fmla="*/ 31 w 182"/>
                <a:gd name="T37" fmla="*/ 101 h 182"/>
                <a:gd name="T38" fmla="*/ 26 w 182"/>
                <a:gd name="T39" fmla="*/ 109 h 182"/>
                <a:gd name="T40" fmla="*/ 19 w 182"/>
                <a:gd name="T41" fmla="*/ 117 h 182"/>
                <a:gd name="T42" fmla="*/ 12 w 182"/>
                <a:gd name="T43" fmla="*/ 124 h 182"/>
                <a:gd name="T44" fmla="*/ 9 w 182"/>
                <a:gd name="T45" fmla="*/ 132 h 182"/>
                <a:gd name="T46" fmla="*/ 4 w 182"/>
                <a:gd name="T47" fmla="*/ 142 h 182"/>
                <a:gd name="T48" fmla="*/ 2 w 182"/>
                <a:gd name="T49" fmla="*/ 153 h 182"/>
                <a:gd name="T50" fmla="*/ 0 w 182"/>
                <a:gd name="T51" fmla="*/ 160 h 182"/>
                <a:gd name="T52" fmla="*/ 0 w 182"/>
                <a:gd name="T53" fmla="*/ 168 h 182"/>
                <a:gd name="T54" fmla="*/ 2 w 182"/>
                <a:gd name="T55" fmla="*/ 176 h 182"/>
                <a:gd name="T56" fmla="*/ 9 w 182"/>
                <a:gd name="T57" fmla="*/ 178 h 182"/>
                <a:gd name="T58" fmla="*/ 17 w 182"/>
                <a:gd name="T59" fmla="*/ 181 h 182"/>
                <a:gd name="T60" fmla="*/ 24 w 182"/>
                <a:gd name="T61" fmla="*/ 178 h 182"/>
                <a:gd name="T62" fmla="*/ 31 w 182"/>
                <a:gd name="T63" fmla="*/ 176 h 182"/>
                <a:gd name="T64" fmla="*/ 38 w 182"/>
                <a:gd name="T65" fmla="*/ 173 h 182"/>
                <a:gd name="T66" fmla="*/ 48 w 182"/>
                <a:gd name="T67" fmla="*/ 171 h 182"/>
                <a:gd name="T68" fmla="*/ 56 w 182"/>
                <a:gd name="T69" fmla="*/ 165 h 182"/>
                <a:gd name="T70" fmla="*/ 63 w 182"/>
                <a:gd name="T71" fmla="*/ 163 h 182"/>
                <a:gd name="T72" fmla="*/ 71 w 182"/>
                <a:gd name="T73" fmla="*/ 155 h 182"/>
                <a:gd name="T74" fmla="*/ 83 w 182"/>
                <a:gd name="T75" fmla="*/ 150 h 182"/>
                <a:gd name="T76" fmla="*/ 90 w 182"/>
                <a:gd name="T77" fmla="*/ 145 h 182"/>
                <a:gd name="T78" fmla="*/ 97 w 182"/>
                <a:gd name="T79" fmla="*/ 140 h 182"/>
                <a:gd name="T80" fmla="*/ 100 w 182"/>
                <a:gd name="T81" fmla="*/ 132 h 182"/>
                <a:gd name="T82" fmla="*/ 107 w 182"/>
                <a:gd name="T83" fmla="*/ 127 h 182"/>
                <a:gd name="T84" fmla="*/ 117 w 182"/>
                <a:gd name="T85" fmla="*/ 119 h 182"/>
                <a:gd name="T86" fmla="*/ 119 w 182"/>
                <a:gd name="T87" fmla="*/ 111 h 182"/>
                <a:gd name="T88" fmla="*/ 127 w 182"/>
                <a:gd name="T89" fmla="*/ 109 h 182"/>
                <a:gd name="T90" fmla="*/ 132 w 182"/>
                <a:gd name="T91" fmla="*/ 101 h 182"/>
                <a:gd name="T92" fmla="*/ 139 w 182"/>
                <a:gd name="T93" fmla="*/ 94 h 182"/>
                <a:gd name="T94" fmla="*/ 146 w 182"/>
                <a:gd name="T95" fmla="*/ 89 h 182"/>
                <a:gd name="T96" fmla="*/ 149 w 182"/>
                <a:gd name="T97" fmla="*/ 81 h 182"/>
                <a:gd name="T98" fmla="*/ 158 w 182"/>
                <a:gd name="T99" fmla="*/ 71 h 182"/>
                <a:gd name="T100" fmla="*/ 163 w 182"/>
                <a:gd name="T101" fmla="*/ 63 h 182"/>
                <a:gd name="T102" fmla="*/ 171 w 182"/>
                <a:gd name="T103" fmla="*/ 55 h 182"/>
                <a:gd name="T104" fmla="*/ 173 w 182"/>
                <a:gd name="T105" fmla="*/ 47 h 182"/>
                <a:gd name="T106" fmla="*/ 176 w 182"/>
                <a:gd name="T107" fmla="*/ 40 h 182"/>
                <a:gd name="T108" fmla="*/ 178 w 182"/>
                <a:gd name="T109" fmla="*/ 29 h 182"/>
                <a:gd name="T110" fmla="*/ 178 w 182"/>
                <a:gd name="T111" fmla="*/ 22 h 182"/>
                <a:gd name="T112" fmla="*/ 181 w 182"/>
                <a:gd name="T113" fmla="*/ 14 h 182"/>
                <a:gd name="T114" fmla="*/ 168 w 182"/>
                <a:gd name="T115" fmla="*/ 0 h 182"/>
                <a:gd name="T116" fmla="*/ 168 w 182"/>
                <a:gd name="T117" fmla="*/ 0 h 1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2" h="182">
                  <a:moveTo>
                    <a:pt x="168" y="0"/>
                  </a:moveTo>
                  <a:lnTo>
                    <a:pt x="158" y="12"/>
                  </a:lnTo>
                  <a:lnTo>
                    <a:pt x="151" y="17"/>
                  </a:lnTo>
                  <a:lnTo>
                    <a:pt x="141" y="22"/>
                  </a:lnTo>
                  <a:lnTo>
                    <a:pt x="134" y="27"/>
                  </a:lnTo>
                  <a:lnTo>
                    <a:pt x="127" y="29"/>
                  </a:lnTo>
                  <a:lnTo>
                    <a:pt x="117" y="37"/>
                  </a:lnTo>
                  <a:lnTo>
                    <a:pt x="109" y="40"/>
                  </a:lnTo>
                  <a:lnTo>
                    <a:pt x="102" y="43"/>
                  </a:lnTo>
                  <a:lnTo>
                    <a:pt x="92" y="50"/>
                  </a:lnTo>
                  <a:lnTo>
                    <a:pt x="88" y="58"/>
                  </a:lnTo>
                  <a:lnTo>
                    <a:pt x="80" y="60"/>
                  </a:lnTo>
                  <a:lnTo>
                    <a:pt x="76" y="68"/>
                  </a:lnTo>
                  <a:lnTo>
                    <a:pt x="68" y="73"/>
                  </a:lnTo>
                  <a:lnTo>
                    <a:pt x="61" y="81"/>
                  </a:lnTo>
                  <a:lnTo>
                    <a:pt x="53" y="83"/>
                  </a:lnTo>
                  <a:lnTo>
                    <a:pt x="46" y="91"/>
                  </a:lnTo>
                  <a:lnTo>
                    <a:pt x="38" y="99"/>
                  </a:lnTo>
                  <a:lnTo>
                    <a:pt x="31" y="101"/>
                  </a:lnTo>
                  <a:lnTo>
                    <a:pt x="26" y="109"/>
                  </a:lnTo>
                  <a:lnTo>
                    <a:pt x="19" y="117"/>
                  </a:lnTo>
                  <a:lnTo>
                    <a:pt x="12" y="124"/>
                  </a:lnTo>
                  <a:lnTo>
                    <a:pt x="9" y="132"/>
                  </a:lnTo>
                  <a:lnTo>
                    <a:pt x="4" y="142"/>
                  </a:lnTo>
                  <a:lnTo>
                    <a:pt x="2" y="153"/>
                  </a:lnTo>
                  <a:lnTo>
                    <a:pt x="0" y="160"/>
                  </a:lnTo>
                  <a:lnTo>
                    <a:pt x="0" y="168"/>
                  </a:lnTo>
                  <a:lnTo>
                    <a:pt x="2" y="176"/>
                  </a:lnTo>
                  <a:lnTo>
                    <a:pt x="9" y="178"/>
                  </a:lnTo>
                  <a:lnTo>
                    <a:pt x="17" y="181"/>
                  </a:lnTo>
                  <a:lnTo>
                    <a:pt x="24" y="178"/>
                  </a:lnTo>
                  <a:lnTo>
                    <a:pt x="31" y="176"/>
                  </a:lnTo>
                  <a:lnTo>
                    <a:pt x="38" y="173"/>
                  </a:lnTo>
                  <a:lnTo>
                    <a:pt x="48" y="171"/>
                  </a:lnTo>
                  <a:lnTo>
                    <a:pt x="56" y="165"/>
                  </a:lnTo>
                  <a:lnTo>
                    <a:pt x="63" y="163"/>
                  </a:lnTo>
                  <a:lnTo>
                    <a:pt x="71" y="155"/>
                  </a:lnTo>
                  <a:lnTo>
                    <a:pt x="83" y="150"/>
                  </a:lnTo>
                  <a:lnTo>
                    <a:pt x="90" y="145"/>
                  </a:lnTo>
                  <a:lnTo>
                    <a:pt x="97" y="140"/>
                  </a:lnTo>
                  <a:lnTo>
                    <a:pt x="100" y="132"/>
                  </a:lnTo>
                  <a:lnTo>
                    <a:pt x="107" y="127"/>
                  </a:lnTo>
                  <a:lnTo>
                    <a:pt x="117" y="119"/>
                  </a:lnTo>
                  <a:lnTo>
                    <a:pt x="119" y="111"/>
                  </a:lnTo>
                  <a:lnTo>
                    <a:pt x="127" y="109"/>
                  </a:lnTo>
                  <a:lnTo>
                    <a:pt x="132" y="101"/>
                  </a:lnTo>
                  <a:lnTo>
                    <a:pt x="139" y="94"/>
                  </a:lnTo>
                  <a:lnTo>
                    <a:pt x="146" y="89"/>
                  </a:lnTo>
                  <a:lnTo>
                    <a:pt x="149" y="81"/>
                  </a:lnTo>
                  <a:lnTo>
                    <a:pt x="158" y="71"/>
                  </a:lnTo>
                  <a:lnTo>
                    <a:pt x="163" y="63"/>
                  </a:lnTo>
                  <a:lnTo>
                    <a:pt x="171" y="55"/>
                  </a:lnTo>
                  <a:lnTo>
                    <a:pt x="173" y="47"/>
                  </a:lnTo>
                  <a:lnTo>
                    <a:pt x="176" y="40"/>
                  </a:lnTo>
                  <a:lnTo>
                    <a:pt x="178" y="29"/>
                  </a:lnTo>
                  <a:lnTo>
                    <a:pt x="178" y="22"/>
                  </a:lnTo>
                  <a:lnTo>
                    <a:pt x="181" y="14"/>
                  </a:lnTo>
                  <a:lnTo>
                    <a:pt x="168" y="0"/>
                  </a:lnTo>
                </a:path>
              </a:pathLst>
            </a:custGeom>
            <a:blipFill dpi="0" rotWithShape="0">
              <a:blip r:embed="rId3"/>
              <a:srcRect/>
              <a:tile tx="0" ty="0" sx="100000" sy="100000" flip="none" algn="tl"/>
            </a:bli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1" name="Freeform 17">
              <a:extLst>
                <a:ext uri="{FF2B5EF4-FFF2-40B4-BE49-F238E27FC236}">
                  <a16:creationId xmlns:a16="http://schemas.microsoft.com/office/drawing/2014/main" id="{F2A880E7-4B90-6C40-A6B6-D7D572F362F8}"/>
                </a:ext>
              </a:extLst>
            </p:cNvPr>
            <p:cNvSpPr>
              <a:spLocks/>
            </p:cNvSpPr>
            <p:nvPr/>
          </p:nvSpPr>
          <p:spPr bwMode="auto">
            <a:xfrm>
              <a:off x="994" y="1846"/>
              <a:ext cx="50" cy="42"/>
            </a:xfrm>
            <a:custGeom>
              <a:avLst/>
              <a:gdLst>
                <a:gd name="T0" fmla="*/ 46 w 50"/>
                <a:gd name="T1" fmla="*/ 0 h 42"/>
                <a:gd name="T2" fmla="*/ 34 w 50"/>
                <a:gd name="T3" fmla="*/ 2 h 42"/>
                <a:gd name="T4" fmla="*/ 24 w 50"/>
                <a:gd name="T5" fmla="*/ 5 h 42"/>
                <a:gd name="T6" fmla="*/ 17 w 50"/>
                <a:gd name="T7" fmla="*/ 10 h 42"/>
                <a:gd name="T8" fmla="*/ 9 w 50"/>
                <a:gd name="T9" fmla="*/ 13 h 42"/>
                <a:gd name="T10" fmla="*/ 4 w 50"/>
                <a:gd name="T11" fmla="*/ 20 h 42"/>
                <a:gd name="T12" fmla="*/ 0 w 50"/>
                <a:gd name="T13" fmla="*/ 28 h 42"/>
                <a:gd name="T14" fmla="*/ 0 w 50"/>
                <a:gd name="T15" fmla="*/ 36 h 42"/>
                <a:gd name="T16" fmla="*/ 7 w 50"/>
                <a:gd name="T17" fmla="*/ 41 h 42"/>
                <a:gd name="T18" fmla="*/ 14 w 50"/>
                <a:gd name="T19" fmla="*/ 41 h 42"/>
                <a:gd name="T20" fmla="*/ 22 w 50"/>
                <a:gd name="T21" fmla="*/ 41 h 42"/>
                <a:gd name="T22" fmla="*/ 29 w 50"/>
                <a:gd name="T23" fmla="*/ 36 h 42"/>
                <a:gd name="T24" fmla="*/ 36 w 50"/>
                <a:gd name="T25" fmla="*/ 33 h 42"/>
                <a:gd name="T26" fmla="*/ 41 w 50"/>
                <a:gd name="T27" fmla="*/ 25 h 42"/>
                <a:gd name="T28" fmla="*/ 46 w 50"/>
                <a:gd name="T29" fmla="*/ 18 h 42"/>
                <a:gd name="T30" fmla="*/ 49 w 50"/>
                <a:gd name="T31" fmla="*/ 10 h 42"/>
                <a:gd name="T32" fmla="*/ 46 w 50"/>
                <a:gd name="T33" fmla="*/ 0 h 42"/>
                <a:gd name="T34" fmla="*/ 46 w 50"/>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42">
                  <a:moveTo>
                    <a:pt x="46" y="0"/>
                  </a:moveTo>
                  <a:lnTo>
                    <a:pt x="34" y="2"/>
                  </a:lnTo>
                  <a:lnTo>
                    <a:pt x="24" y="5"/>
                  </a:lnTo>
                  <a:lnTo>
                    <a:pt x="17" y="10"/>
                  </a:lnTo>
                  <a:lnTo>
                    <a:pt x="9" y="13"/>
                  </a:lnTo>
                  <a:lnTo>
                    <a:pt x="4" y="20"/>
                  </a:lnTo>
                  <a:lnTo>
                    <a:pt x="0" y="28"/>
                  </a:lnTo>
                  <a:lnTo>
                    <a:pt x="0" y="36"/>
                  </a:lnTo>
                  <a:lnTo>
                    <a:pt x="7" y="41"/>
                  </a:lnTo>
                  <a:lnTo>
                    <a:pt x="14" y="41"/>
                  </a:lnTo>
                  <a:lnTo>
                    <a:pt x="22" y="41"/>
                  </a:lnTo>
                  <a:lnTo>
                    <a:pt x="29" y="36"/>
                  </a:lnTo>
                  <a:lnTo>
                    <a:pt x="36" y="33"/>
                  </a:lnTo>
                  <a:lnTo>
                    <a:pt x="41" y="25"/>
                  </a:lnTo>
                  <a:lnTo>
                    <a:pt x="46" y="18"/>
                  </a:lnTo>
                  <a:lnTo>
                    <a:pt x="49" y="10"/>
                  </a:lnTo>
                  <a:lnTo>
                    <a:pt x="46" y="0"/>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2" name="Freeform 18" descr="Large confetti">
              <a:extLst>
                <a:ext uri="{FF2B5EF4-FFF2-40B4-BE49-F238E27FC236}">
                  <a16:creationId xmlns:a16="http://schemas.microsoft.com/office/drawing/2014/main" id="{DEA931BC-5848-DB48-87F1-1285EAC54DD9}"/>
                </a:ext>
              </a:extLst>
            </p:cNvPr>
            <p:cNvSpPr>
              <a:spLocks/>
            </p:cNvSpPr>
            <p:nvPr/>
          </p:nvSpPr>
          <p:spPr bwMode="auto">
            <a:xfrm>
              <a:off x="1070" y="1776"/>
              <a:ext cx="179" cy="138"/>
            </a:xfrm>
            <a:custGeom>
              <a:avLst/>
              <a:gdLst>
                <a:gd name="T0" fmla="*/ 165 w 179"/>
                <a:gd name="T1" fmla="*/ 0 h 138"/>
                <a:gd name="T2" fmla="*/ 158 w 179"/>
                <a:gd name="T3" fmla="*/ 10 h 138"/>
                <a:gd name="T4" fmla="*/ 151 w 179"/>
                <a:gd name="T5" fmla="*/ 10 h 138"/>
                <a:gd name="T6" fmla="*/ 144 w 179"/>
                <a:gd name="T7" fmla="*/ 13 h 138"/>
                <a:gd name="T8" fmla="*/ 134 w 179"/>
                <a:gd name="T9" fmla="*/ 15 h 138"/>
                <a:gd name="T10" fmla="*/ 127 w 179"/>
                <a:gd name="T11" fmla="*/ 17 h 138"/>
                <a:gd name="T12" fmla="*/ 120 w 179"/>
                <a:gd name="T13" fmla="*/ 22 h 138"/>
                <a:gd name="T14" fmla="*/ 110 w 179"/>
                <a:gd name="T15" fmla="*/ 25 h 138"/>
                <a:gd name="T16" fmla="*/ 101 w 179"/>
                <a:gd name="T17" fmla="*/ 30 h 138"/>
                <a:gd name="T18" fmla="*/ 91 w 179"/>
                <a:gd name="T19" fmla="*/ 35 h 138"/>
                <a:gd name="T20" fmla="*/ 81 w 179"/>
                <a:gd name="T21" fmla="*/ 40 h 138"/>
                <a:gd name="T22" fmla="*/ 74 w 179"/>
                <a:gd name="T23" fmla="*/ 45 h 138"/>
                <a:gd name="T24" fmla="*/ 67 w 179"/>
                <a:gd name="T25" fmla="*/ 51 h 138"/>
                <a:gd name="T26" fmla="*/ 60 w 179"/>
                <a:gd name="T27" fmla="*/ 55 h 138"/>
                <a:gd name="T28" fmla="*/ 52 w 179"/>
                <a:gd name="T29" fmla="*/ 58 h 138"/>
                <a:gd name="T30" fmla="*/ 45 w 179"/>
                <a:gd name="T31" fmla="*/ 63 h 138"/>
                <a:gd name="T32" fmla="*/ 38 w 179"/>
                <a:gd name="T33" fmla="*/ 66 h 138"/>
                <a:gd name="T34" fmla="*/ 31 w 179"/>
                <a:gd name="T35" fmla="*/ 73 h 138"/>
                <a:gd name="T36" fmla="*/ 21 w 179"/>
                <a:gd name="T37" fmla="*/ 76 h 138"/>
                <a:gd name="T38" fmla="*/ 14 w 179"/>
                <a:gd name="T39" fmla="*/ 83 h 138"/>
                <a:gd name="T40" fmla="*/ 9 w 179"/>
                <a:gd name="T41" fmla="*/ 94 h 138"/>
                <a:gd name="T42" fmla="*/ 2 w 179"/>
                <a:gd name="T43" fmla="*/ 98 h 138"/>
                <a:gd name="T44" fmla="*/ 2 w 179"/>
                <a:gd name="T45" fmla="*/ 106 h 138"/>
                <a:gd name="T46" fmla="*/ 0 w 179"/>
                <a:gd name="T47" fmla="*/ 114 h 138"/>
                <a:gd name="T48" fmla="*/ 0 w 179"/>
                <a:gd name="T49" fmla="*/ 121 h 138"/>
                <a:gd name="T50" fmla="*/ 0 w 179"/>
                <a:gd name="T51" fmla="*/ 129 h 138"/>
                <a:gd name="T52" fmla="*/ 7 w 179"/>
                <a:gd name="T53" fmla="*/ 134 h 138"/>
                <a:gd name="T54" fmla="*/ 14 w 179"/>
                <a:gd name="T55" fmla="*/ 137 h 138"/>
                <a:gd name="T56" fmla="*/ 21 w 179"/>
                <a:gd name="T57" fmla="*/ 137 h 138"/>
                <a:gd name="T58" fmla="*/ 28 w 179"/>
                <a:gd name="T59" fmla="*/ 137 h 138"/>
                <a:gd name="T60" fmla="*/ 38 w 179"/>
                <a:gd name="T61" fmla="*/ 137 h 138"/>
                <a:gd name="T62" fmla="*/ 48 w 179"/>
                <a:gd name="T63" fmla="*/ 137 h 138"/>
                <a:gd name="T64" fmla="*/ 60 w 179"/>
                <a:gd name="T65" fmla="*/ 137 h 138"/>
                <a:gd name="T66" fmla="*/ 67 w 179"/>
                <a:gd name="T67" fmla="*/ 137 h 138"/>
                <a:gd name="T68" fmla="*/ 74 w 179"/>
                <a:gd name="T69" fmla="*/ 134 h 138"/>
                <a:gd name="T70" fmla="*/ 81 w 179"/>
                <a:gd name="T71" fmla="*/ 129 h 138"/>
                <a:gd name="T72" fmla="*/ 89 w 179"/>
                <a:gd name="T73" fmla="*/ 127 h 138"/>
                <a:gd name="T74" fmla="*/ 98 w 179"/>
                <a:gd name="T75" fmla="*/ 119 h 138"/>
                <a:gd name="T76" fmla="*/ 108 w 179"/>
                <a:gd name="T77" fmla="*/ 114 h 138"/>
                <a:gd name="T78" fmla="*/ 117 w 179"/>
                <a:gd name="T79" fmla="*/ 106 h 138"/>
                <a:gd name="T80" fmla="*/ 125 w 179"/>
                <a:gd name="T81" fmla="*/ 104 h 138"/>
                <a:gd name="T82" fmla="*/ 129 w 179"/>
                <a:gd name="T83" fmla="*/ 96 h 138"/>
                <a:gd name="T84" fmla="*/ 137 w 179"/>
                <a:gd name="T85" fmla="*/ 94 h 138"/>
                <a:gd name="T86" fmla="*/ 141 w 179"/>
                <a:gd name="T87" fmla="*/ 86 h 138"/>
                <a:gd name="T88" fmla="*/ 149 w 179"/>
                <a:gd name="T89" fmla="*/ 81 h 138"/>
                <a:gd name="T90" fmla="*/ 156 w 179"/>
                <a:gd name="T91" fmla="*/ 76 h 138"/>
                <a:gd name="T92" fmla="*/ 161 w 179"/>
                <a:gd name="T93" fmla="*/ 68 h 138"/>
                <a:gd name="T94" fmla="*/ 165 w 179"/>
                <a:gd name="T95" fmla="*/ 60 h 138"/>
                <a:gd name="T96" fmla="*/ 173 w 179"/>
                <a:gd name="T97" fmla="*/ 51 h 138"/>
                <a:gd name="T98" fmla="*/ 175 w 179"/>
                <a:gd name="T99" fmla="*/ 43 h 138"/>
                <a:gd name="T100" fmla="*/ 175 w 179"/>
                <a:gd name="T101" fmla="*/ 35 h 138"/>
                <a:gd name="T102" fmla="*/ 178 w 179"/>
                <a:gd name="T103" fmla="*/ 28 h 138"/>
                <a:gd name="T104" fmla="*/ 178 w 179"/>
                <a:gd name="T105" fmla="*/ 20 h 138"/>
                <a:gd name="T106" fmla="*/ 170 w 179"/>
                <a:gd name="T107" fmla="*/ 15 h 138"/>
                <a:gd name="T108" fmla="*/ 163 w 179"/>
                <a:gd name="T109" fmla="*/ 15 h 138"/>
                <a:gd name="T110" fmla="*/ 165 w 179"/>
                <a:gd name="T111" fmla="*/ 0 h 1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9" h="138">
                  <a:moveTo>
                    <a:pt x="165" y="0"/>
                  </a:moveTo>
                  <a:lnTo>
                    <a:pt x="158" y="10"/>
                  </a:lnTo>
                  <a:lnTo>
                    <a:pt x="151" y="10"/>
                  </a:lnTo>
                  <a:lnTo>
                    <a:pt x="144" y="13"/>
                  </a:lnTo>
                  <a:lnTo>
                    <a:pt x="134" y="15"/>
                  </a:lnTo>
                  <a:lnTo>
                    <a:pt x="127" y="17"/>
                  </a:lnTo>
                  <a:lnTo>
                    <a:pt x="120" y="22"/>
                  </a:lnTo>
                  <a:lnTo>
                    <a:pt x="110" y="25"/>
                  </a:lnTo>
                  <a:lnTo>
                    <a:pt x="101" y="30"/>
                  </a:lnTo>
                  <a:lnTo>
                    <a:pt x="91" y="35"/>
                  </a:lnTo>
                  <a:lnTo>
                    <a:pt x="81" y="40"/>
                  </a:lnTo>
                  <a:lnTo>
                    <a:pt x="74" y="45"/>
                  </a:lnTo>
                  <a:lnTo>
                    <a:pt x="67" y="51"/>
                  </a:lnTo>
                  <a:lnTo>
                    <a:pt x="60" y="55"/>
                  </a:lnTo>
                  <a:lnTo>
                    <a:pt x="52" y="58"/>
                  </a:lnTo>
                  <a:lnTo>
                    <a:pt x="45" y="63"/>
                  </a:lnTo>
                  <a:lnTo>
                    <a:pt x="38" y="66"/>
                  </a:lnTo>
                  <a:lnTo>
                    <a:pt x="31" y="73"/>
                  </a:lnTo>
                  <a:lnTo>
                    <a:pt x="21" y="76"/>
                  </a:lnTo>
                  <a:lnTo>
                    <a:pt x="14" y="83"/>
                  </a:lnTo>
                  <a:lnTo>
                    <a:pt x="9" y="94"/>
                  </a:lnTo>
                  <a:lnTo>
                    <a:pt x="2" y="98"/>
                  </a:lnTo>
                  <a:lnTo>
                    <a:pt x="2" y="106"/>
                  </a:lnTo>
                  <a:lnTo>
                    <a:pt x="0" y="114"/>
                  </a:lnTo>
                  <a:lnTo>
                    <a:pt x="0" y="121"/>
                  </a:lnTo>
                  <a:lnTo>
                    <a:pt x="0" y="129"/>
                  </a:lnTo>
                  <a:lnTo>
                    <a:pt x="7" y="134"/>
                  </a:lnTo>
                  <a:lnTo>
                    <a:pt x="14" y="137"/>
                  </a:lnTo>
                  <a:lnTo>
                    <a:pt x="21" y="137"/>
                  </a:lnTo>
                  <a:lnTo>
                    <a:pt x="28" y="137"/>
                  </a:lnTo>
                  <a:lnTo>
                    <a:pt x="38" y="137"/>
                  </a:lnTo>
                  <a:lnTo>
                    <a:pt x="48" y="137"/>
                  </a:lnTo>
                  <a:lnTo>
                    <a:pt x="60" y="137"/>
                  </a:lnTo>
                  <a:lnTo>
                    <a:pt x="67" y="137"/>
                  </a:lnTo>
                  <a:lnTo>
                    <a:pt x="74" y="134"/>
                  </a:lnTo>
                  <a:lnTo>
                    <a:pt x="81" y="129"/>
                  </a:lnTo>
                  <a:lnTo>
                    <a:pt x="89" y="127"/>
                  </a:lnTo>
                  <a:lnTo>
                    <a:pt x="98" y="119"/>
                  </a:lnTo>
                  <a:lnTo>
                    <a:pt x="108" y="114"/>
                  </a:lnTo>
                  <a:lnTo>
                    <a:pt x="117" y="106"/>
                  </a:lnTo>
                  <a:lnTo>
                    <a:pt x="125" y="104"/>
                  </a:lnTo>
                  <a:lnTo>
                    <a:pt x="129" y="96"/>
                  </a:lnTo>
                  <a:lnTo>
                    <a:pt x="137" y="94"/>
                  </a:lnTo>
                  <a:lnTo>
                    <a:pt x="141" y="86"/>
                  </a:lnTo>
                  <a:lnTo>
                    <a:pt x="149" y="81"/>
                  </a:lnTo>
                  <a:lnTo>
                    <a:pt x="156" y="76"/>
                  </a:lnTo>
                  <a:lnTo>
                    <a:pt x="161" y="68"/>
                  </a:lnTo>
                  <a:lnTo>
                    <a:pt x="165" y="60"/>
                  </a:lnTo>
                  <a:lnTo>
                    <a:pt x="173" y="51"/>
                  </a:lnTo>
                  <a:lnTo>
                    <a:pt x="175" y="43"/>
                  </a:lnTo>
                  <a:lnTo>
                    <a:pt x="175" y="35"/>
                  </a:lnTo>
                  <a:lnTo>
                    <a:pt x="178" y="28"/>
                  </a:lnTo>
                  <a:lnTo>
                    <a:pt x="178" y="20"/>
                  </a:lnTo>
                  <a:lnTo>
                    <a:pt x="170" y="15"/>
                  </a:lnTo>
                  <a:lnTo>
                    <a:pt x="163" y="15"/>
                  </a:lnTo>
                  <a:lnTo>
                    <a:pt x="165" y="0"/>
                  </a:lnTo>
                </a:path>
              </a:pathLst>
            </a:custGeom>
            <a:blipFill dpi="0" rotWithShape="0">
              <a:blip r:embed="rId3"/>
              <a:srcRect/>
              <a:tile tx="0" ty="0" sx="100000" sy="100000" flip="none" algn="tl"/>
            </a:bli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3" name="Freeform 19">
              <a:extLst>
                <a:ext uri="{FF2B5EF4-FFF2-40B4-BE49-F238E27FC236}">
                  <a16:creationId xmlns:a16="http://schemas.microsoft.com/office/drawing/2014/main" id="{5CE8AD91-81A5-7C4B-9FD3-9EA263142B95}"/>
                </a:ext>
              </a:extLst>
            </p:cNvPr>
            <p:cNvSpPr>
              <a:spLocks/>
            </p:cNvSpPr>
            <p:nvPr/>
          </p:nvSpPr>
          <p:spPr bwMode="auto">
            <a:xfrm>
              <a:off x="1104" y="1843"/>
              <a:ext cx="51" cy="56"/>
            </a:xfrm>
            <a:custGeom>
              <a:avLst/>
              <a:gdLst>
                <a:gd name="T0" fmla="*/ 46 w 51"/>
                <a:gd name="T1" fmla="*/ 0 h 56"/>
                <a:gd name="T2" fmla="*/ 35 w 51"/>
                <a:gd name="T3" fmla="*/ 6 h 56"/>
                <a:gd name="T4" fmla="*/ 28 w 51"/>
                <a:gd name="T5" fmla="*/ 9 h 56"/>
                <a:gd name="T6" fmla="*/ 21 w 51"/>
                <a:gd name="T7" fmla="*/ 11 h 56"/>
                <a:gd name="T8" fmla="*/ 14 w 51"/>
                <a:gd name="T9" fmla="*/ 14 h 56"/>
                <a:gd name="T10" fmla="*/ 9 w 51"/>
                <a:gd name="T11" fmla="*/ 21 h 56"/>
                <a:gd name="T12" fmla="*/ 2 w 51"/>
                <a:gd name="T13" fmla="*/ 24 h 56"/>
                <a:gd name="T14" fmla="*/ 0 w 51"/>
                <a:gd name="T15" fmla="*/ 31 h 56"/>
                <a:gd name="T16" fmla="*/ 0 w 51"/>
                <a:gd name="T17" fmla="*/ 42 h 56"/>
                <a:gd name="T18" fmla="*/ 2 w 51"/>
                <a:gd name="T19" fmla="*/ 52 h 56"/>
                <a:gd name="T20" fmla="*/ 9 w 51"/>
                <a:gd name="T21" fmla="*/ 55 h 56"/>
                <a:gd name="T22" fmla="*/ 16 w 51"/>
                <a:gd name="T23" fmla="*/ 52 h 56"/>
                <a:gd name="T24" fmla="*/ 23 w 51"/>
                <a:gd name="T25" fmla="*/ 49 h 56"/>
                <a:gd name="T26" fmla="*/ 30 w 51"/>
                <a:gd name="T27" fmla="*/ 44 h 56"/>
                <a:gd name="T28" fmla="*/ 38 w 51"/>
                <a:gd name="T29" fmla="*/ 42 h 56"/>
                <a:gd name="T30" fmla="*/ 42 w 51"/>
                <a:gd name="T31" fmla="*/ 34 h 56"/>
                <a:gd name="T32" fmla="*/ 47 w 51"/>
                <a:gd name="T33" fmla="*/ 27 h 56"/>
                <a:gd name="T34" fmla="*/ 50 w 51"/>
                <a:gd name="T35" fmla="*/ 18 h 56"/>
                <a:gd name="T36" fmla="*/ 50 w 51"/>
                <a:gd name="T37" fmla="*/ 11 h 56"/>
                <a:gd name="T38" fmla="*/ 46 w 51"/>
                <a:gd name="T39" fmla="*/ 0 h 56"/>
                <a:gd name="T40" fmla="*/ 46 w 51"/>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56">
                  <a:moveTo>
                    <a:pt x="46" y="0"/>
                  </a:moveTo>
                  <a:lnTo>
                    <a:pt x="35" y="6"/>
                  </a:lnTo>
                  <a:lnTo>
                    <a:pt x="28" y="9"/>
                  </a:lnTo>
                  <a:lnTo>
                    <a:pt x="21" y="11"/>
                  </a:lnTo>
                  <a:lnTo>
                    <a:pt x="14" y="14"/>
                  </a:lnTo>
                  <a:lnTo>
                    <a:pt x="9" y="21"/>
                  </a:lnTo>
                  <a:lnTo>
                    <a:pt x="2" y="24"/>
                  </a:lnTo>
                  <a:lnTo>
                    <a:pt x="0" y="31"/>
                  </a:lnTo>
                  <a:lnTo>
                    <a:pt x="0" y="42"/>
                  </a:lnTo>
                  <a:lnTo>
                    <a:pt x="2" y="52"/>
                  </a:lnTo>
                  <a:lnTo>
                    <a:pt x="9" y="55"/>
                  </a:lnTo>
                  <a:lnTo>
                    <a:pt x="16" y="52"/>
                  </a:lnTo>
                  <a:lnTo>
                    <a:pt x="23" y="49"/>
                  </a:lnTo>
                  <a:lnTo>
                    <a:pt x="30" y="44"/>
                  </a:lnTo>
                  <a:lnTo>
                    <a:pt x="38" y="42"/>
                  </a:lnTo>
                  <a:lnTo>
                    <a:pt x="42" y="34"/>
                  </a:lnTo>
                  <a:lnTo>
                    <a:pt x="47" y="27"/>
                  </a:lnTo>
                  <a:lnTo>
                    <a:pt x="50" y="18"/>
                  </a:lnTo>
                  <a:lnTo>
                    <a:pt x="50" y="11"/>
                  </a:lnTo>
                  <a:lnTo>
                    <a:pt x="46" y="0"/>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4" name="Freeform 20" descr="Large confetti">
              <a:extLst>
                <a:ext uri="{FF2B5EF4-FFF2-40B4-BE49-F238E27FC236}">
                  <a16:creationId xmlns:a16="http://schemas.microsoft.com/office/drawing/2014/main" id="{033A0554-6FF1-5D4C-AD93-1816DBDEA204}"/>
                </a:ext>
              </a:extLst>
            </p:cNvPr>
            <p:cNvSpPr>
              <a:spLocks/>
            </p:cNvSpPr>
            <p:nvPr/>
          </p:nvSpPr>
          <p:spPr bwMode="auto">
            <a:xfrm>
              <a:off x="960" y="1920"/>
              <a:ext cx="230" cy="121"/>
            </a:xfrm>
            <a:custGeom>
              <a:avLst/>
              <a:gdLst>
                <a:gd name="T0" fmla="*/ 219 w 230"/>
                <a:gd name="T1" fmla="*/ 10 h 121"/>
                <a:gd name="T2" fmla="*/ 216 w 230"/>
                <a:gd name="T3" fmla="*/ 0 h 121"/>
                <a:gd name="T4" fmla="*/ 206 w 230"/>
                <a:gd name="T5" fmla="*/ 0 h 121"/>
                <a:gd name="T6" fmla="*/ 193 w 230"/>
                <a:gd name="T7" fmla="*/ 0 h 121"/>
                <a:gd name="T8" fmla="*/ 183 w 230"/>
                <a:gd name="T9" fmla="*/ 0 h 121"/>
                <a:gd name="T10" fmla="*/ 174 w 230"/>
                <a:gd name="T11" fmla="*/ 0 h 121"/>
                <a:gd name="T12" fmla="*/ 161 w 230"/>
                <a:gd name="T13" fmla="*/ 0 h 121"/>
                <a:gd name="T14" fmla="*/ 151 w 230"/>
                <a:gd name="T15" fmla="*/ 0 h 121"/>
                <a:gd name="T16" fmla="*/ 141 w 230"/>
                <a:gd name="T17" fmla="*/ 0 h 121"/>
                <a:gd name="T18" fmla="*/ 132 w 230"/>
                <a:gd name="T19" fmla="*/ 2 h 121"/>
                <a:gd name="T20" fmla="*/ 119 w 230"/>
                <a:gd name="T21" fmla="*/ 7 h 121"/>
                <a:gd name="T22" fmla="*/ 106 w 230"/>
                <a:gd name="T23" fmla="*/ 10 h 121"/>
                <a:gd name="T24" fmla="*/ 97 w 230"/>
                <a:gd name="T25" fmla="*/ 15 h 121"/>
                <a:gd name="T26" fmla="*/ 87 w 230"/>
                <a:gd name="T27" fmla="*/ 17 h 121"/>
                <a:gd name="T28" fmla="*/ 77 w 230"/>
                <a:gd name="T29" fmla="*/ 20 h 121"/>
                <a:gd name="T30" fmla="*/ 67 w 230"/>
                <a:gd name="T31" fmla="*/ 27 h 121"/>
                <a:gd name="T32" fmla="*/ 58 w 230"/>
                <a:gd name="T33" fmla="*/ 35 h 121"/>
                <a:gd name="T34" fmla="*/ 48 w 230"/>
                <a:gd name="T35" fmla="*/ 40 h 121"/>
                <a:gd name="T36" fmla="*/ 38 w 230"/>
                <a:gd name="T37" fmla="*/ 47 h 121"/>
                <a:gd name="T38" fmla="*/ 29 w 230"/>
                <a:gd name="T39" fmla="*/ 49 h 121"/>
                <a:gd name="T40" fmla="*/ 22 w 230"/>
                <a:gd name="T41" fmla="*/ 57 h 121"/>
                <a:gd name="T42" fmla="*/ 13 w 230"/>
                <a:gd name="T43" fmla="*/ 60 h 121"/>
                <a:gd name="T44" fmla="*/ 13 w 230"/>
                <a:gd name="T45" fmla="*/ 67 h 121"/>
                <a:gd name="T46" fmla="*/ 3 w 230"/>
                <a:gd name="T47" fmla="*/ 74 h 121"/>
                <a:gd name="T48" fmla="*/ 0 w 230"/>
                <a:gd name="T49" fmla="*/ 82 h 121"/>
                <a:gd name="T50" fmla="*/ 0 w 230"/>
                <a:gd name="T51" fmla="*/ 90 h 121"/>
                <a:gd name="T52" fmla="*/ 0 w 230"/>
                <a:gd name="T53" fmla="*/ 97 h 121"/>
                <a:gd name="T54" fmla="*/ 0 w 230"/>
                <a:gd name="T55" fmla="*/ 104 h 121"/>
                <a:gd name="T56" fmla="*/ 10 w 230"/>
                <a:gd name="T57" fmla="*/ 109 h 121"/>
                <a:gd name="T58" fmla="*/ 22 w 230"/>
                <a:gd name="T59" fmla="*/ 114 h 121"/>
                <a:gd name="T60" fmla="*/ 32 w 230"/>
                <a:gd name="T61" fmla="*/ 120 h 121"/>
                <a:gd name="T62" fmla="*/ 42 w 230"/>
                <a:gd name="T63" fmla="*/ 120 h 121"/>
                <a:gd name="T64" fmla="*/ 54 w 230"/>
                <a:gd name="T65" fmla="*/ 117 h 121"/>
                <a:gd name="T66" fmla="*/ 64 w 230"/>
                <a:gd name="T67" fmla="*/ 112 h 121"/>
                <a:gd name="T68" fmla="*/ 74 w 230"/>
                <a:gd name="T69" fmla="*/ 109 h 121"/>
                <a:gd name="T70" fmla="*/ 84 w 230"/>
                <a:gd name="T71" fmla="*/ 104 h 121"/>
                <a:gd name="T72" fmla="*/ 93 w 230"/>
                <a:gd name="T73" fmla="*/ 99 h 121"/>
                <a:gd name="T74" fmla="*/ 103 w 230"/>
                <a:gd name="T75" fmla="*/ 95 h 121"/>
                <a:gd name="T76" fmla="*/ 113 w 230"/>
                <a:gd name="T77" fmla="*/ 90 h 121"/>
                <a:gd name="T78" fmla="*/ 122 w 230"/>
                <a:gd name="T79" fmla="*/ 87 h 121"/>
                <a:gd name="T80" fmla="*/ 132 w 230"/>
                <a:gd name="T81" fmla="*/ 79 h 121"/>
                <a:gd name="T82" fmla="*/ 141 w 230"/>
                <a:gd name="T83" fmla="*/ 79 h 121"/>
                <a:gd name="T84" fmla="*/ 155 w 230"/>
                <a:gd name="T85" fmla="*/ 74 h 121"/>
                <a:gd name="T86" fmla="*/ 164 w 230"/>
                <a:gd name="T87" fmla="*/ 70 h 121"/>
                <a:gd name="T88" fmla="*/ 177 w 230"/>
                <a:gd name="T89" fmla="*/ 67 h 121"/>
                <a:gd name="T90" fmla="*/ 190 w 230"/>
                <a:gd name="T91" fmla="*/ 62 h 121"/>
                <a:gd name="T92" fmla="*/ 203 w 230"/>
                <a:gd name="T93" fmla="*/ 57 h 121"/>
                <a:gd name="T94" fmla="*/ 209 w 230"/>
                <a:gd name="T95" fmla="*/ 49 h 121"/>
                <a:gd name="T96" fmla="*/ 219 w 230"/>
                <a:gd name="T97" fmla="*/ 42 h 121"/>
                <a:gd name="T98" fmla="*/ 222 w 230"/>
                <a:gd name="T99" fmla="*/ 35 h 121"/>
                <a:gd name="T100" fmla="*/ 229 w 230"/>
                <a:gd name="T101" fmla="*/ 27 h 121"/>
                <a:gd name="T102" fmla="*/ 229 w 230"/>
                <a:gd name="T103" fmla="*/ 20 h 121"/>
                <a:gd name="T104" fmla="*/ 219 w 230"/>
                <a:gd name="T105" fmla="*/ 10 h 121"/>
                <a:gd name="T106" fmla="*/ 219 w 230"/>
                <a:gd name="T107" fmla="*/ 10 h 1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0" h="121">
                  <a:moveTo>
                    <a:pt x="219" y="10"/>
                  </a:moveTo>
                  <a:lnTo>
                    <a:pt x="216" y="0"/>
                  </a:lnTo>
                  <a:lnTo>
                    <a:pt x="206" y="0"/>
                  </a:lnTo>
                  <a:lnTo>
                    <a:pt x="193" y="0"/>
                  </a:lnTo>
                  <a:lnTo>
                    <a:pt x="183" y="0"/>
                  </a:lnTo>
                  <a:lnTo>
                    <a:pt x="174" y="0"/>
                  </a:lnTo>
                  <a:lnTo>
                    <a:pt x="161" y="0"/>
                  </a:lnTo>
                  <a:lnTo>
                    <a:pt x="151" y="0"/>
                  </a:lnTo>
                  <a:lnTo>
                    <a:pt x="141" y="0"/>
                  </a:lnTo>
                  <a:lnTo>
                    <a:pt x="132" y="2"/>
                  </a:lnTo>
                  <a:lnTo>
                    <a:pt x="119" y="7"/>
                  </a:lnTo>
                  <a:lnTo>
                    <a:pt x="106" y="10"/>
                  </a:lnTo>
                  <a:lnTo>
                    <a:pt x="97" y="15"/>
                  </a:lnTo>
                  <a:lnTo>
                    <a:pt x="87" y="17"/>
                  </a:lnTo>
                  <a:lnTo>
                    <a:pt x="77" y="20"/>
                  </a:lnTo>
                  <a:lnTo>
                    <a:pt x="67" y="27"/>
                  </a:lnTo>
                  <a:lnTo>
                    <a:pt x="58" y="35"/>
                  </a:lnTo>
                  <a:lnTo>
                    <a:pt x="48" y="40"/>
                  </a:lnTo>
                  <a:lnTo>
                    <a:pt x="38" y="47"/>
                  </a:lnTo>
                  <a:lnTo>
                    <a:pt x="29" y="49"/>
                  </a:lnTo>
                  <a:lnTo>
                    <a:pt x="22" y="57"/>
                  </a:lnTo>
                  <a:lnTo>
                    <a:pt x="13" y="60"/>
                  </a:lnTo>
                  <a:lnTo>
                    <a:pt x="13" y="67"/>
                  </a:lnTo>
                  <a:lnTo>
                    <a:pt x="3" y="74"/>
                  </a:lnTo>
                  <a:lnTo>
                    <a:pt x="0" y="82"/>
                  </a:lnTo>
                  <a:lnTo>
                    <a:pt x="0" y="90"/>
                  </a:lnTo>
                  <a:lnTo>
                    <a:pt x="0" y="97"/>
                  </a:lnTo>
                  <a:lnTo>
                    <a:pt x="0" y="104"/>
                  </a:lnTo>
                  <a:lnTo>
                    <a:pt x="10" y="109"/>
                  </a:lnTo>
                  <a:lnTo>
                    <a:pt x="22" y="114"/>
                  </a:lnTo>
                  <a:lnTo>
                    <a:pt x="32" y="120"/>
                  </a:lnTo>
                  <a:lnTo>
                    <a:pt x="42" y="120"/>
                  </a:lnTo>
                  <a:lnTo>
                    <a:pt x="54" y="117"/>
                  </a:lnTo>
                  <a:lnTo>
                    <a:pt x="64" y="112"/>
                  </a:lnTo>
                  <a:lnTo>
                    <a:pt x="74" y="109"/>
                  </a:lnTo>
                  <a:lnTo>
                    <a:pt x="84" y="104"/>
                  </a:lnTo>
                  <a:lnTo>
                    <a:pt x="93" y="99"/>
                  </a:lnTo>
                  <a:lnTo>
                    <a:pt x="103" y="95"/>
                  </a:lnTo>
                  <a:lnTo>
                    <a:pt x="113" y="90"/>
                  </a:lnTo>
                  <a:lnTo>
                    <a:pt x="122" y="87"/>
                  </a:lnTo>
                  <a:lnTo>
                    <a:pt x="132" y="79"/>
                  </a:lnTo>
                  <a:lnTo>
                    <a:pt x="141" y="79"/>
                  </a:lnTo>
                  <a:lnTo>
                    <a:pt x="155" y="74"/>
                  </a:lnTo>
                  <a:lnTo>
                    <a:pt x="164" y="70"/>
                  </a:lnTo>
                  <a:lnTo>
                    <a:pt x="177" y="67"/>
                  </a:lnTo>
                  <a:lnTo>
                    <a:pt x="190" y="62"/>
                  </a:lnTo>
                  <a:lnTo>
                    <a:pt x="203" y="57"/>
                  </a:lnTo>
                  <a:lnTo>
                    <a:pt x="209" y="49"/>
                  </a:lnTo>
                  <a:lnTo>
                    <a:pt x="219" y="42"/>
                  </a:lnTo>
                  <a:lnTo>
                    <a:pt x="222" y="35"/>
                  </a:lnTo>
                  <a:lnTo>
                    <a:pt x="229" y="27"/>
                  </a:lnTo>
                  <a:lnTo>
                    <a:pt x="229" y="20"/>
                  </a:lnTo>
                  <a:lnTo>
                    <a:pt x="219" y="10"/>
                  </a:lnTo>
                </a:path>
              </a:pathLst>
            </a:custGeom>
            <a:blipFill dpi="0" rotWithShape="0">
              <a:blip r:embed="rId3"/>
              <a:srcRect/>
              <a:tile tx="0" ty="0" sx="100000" sy="100000" flip="none" algn="tl"/>
            </a:bli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5" name="Freeform 21">
              <a:extLst>
                <a:ext uri="{FF2B5EF4-FFF2-40B4-BE49-F238E27FC236}">
                  <a16:creationId xmlns:a16="http://schemas.microsoft.com/office/drawing/2014/main" id="{43295495-8A91-794C-BE11-ABDA35A770CD}"/>
                </a:ext>
              </a:extLst>
            </p:cNvPr>
            <p:cNvSpPr>
              <a:spLocks/>
            </p:cNvSpPr>
            <p:nvPr/>
          </p:nvSpPr>
          <p:spPr bwMode="auto">
            <a:xfrm>
              <a:off x="995" y="1975"/>
              <a:ext cx="53" cy="35"/>
            </a:xfrm>
            <a:custGeom>
              <a:avLst/>
              <a:gdLst>
                <a:gd name="T0" fmla="*/ 5 w 53"/>
                <a:gd name="T1" fmla="*/ 11 h 35"/>
                <a:gd name="T2" fmla="*/ 0 w 53"/>
                <a:gd name="T3" fmla="*/ 21 h 35"/>
                <a:gd name="T4" fmla="*/ 0 w 53"/>
                <a:gd name="T5" fmla="*/ 29 h 35"/>
                <a:gd name="T6" fmla="*/ 9 w 53"/>
                <a:gd name="T7" fmla="*/ 34 h 35"/>
                <a:gd name="T8" fmla="*/ 19 w 53"/>
                <a:gd name="T9" fmla="*/ 34 h 35"/>
                <a:gd name="T10" fmla="*/ 29 w 53"/>
                <a:gd name="T11" fmla="*/ 34 h 35"/>
                <a:gd name="T12" fmla="*/ 38 w 53"/>
                <a:gd name="T13" fmla="*/ 31 h 35"/>
                <a:gd name="T14" fmla="*/ 42 w 53"/>
                <a:gd name="T15" fmla="*/ 24 h 35"/>
                <a:gd name="T16" fmla="*/ 52 w 53"/>
                <a:gd name="T17" fmla="*/ 14 h 35"/>
                <a:gd name="T18" fmla="*/ 52 w 53"/>
                <a:gd name="T19" fmla="*/ 7 h 35"/>
                <a:gd name="T20" fmla="*/ 42 w 53"/>
                <a:gd name="T21" fmla="*/ 2 h 35"/>
                <a:gd name="T22" fmla="*/ 32 w 53"/>
                <a:gd name="T23" fmla="*/ 0 h 35"/>
                <a:gd name="T24" fmla="*/ 22 w 53"/>
                <a:gd name="T25" fmla="*/ 4 h 35"/>
                <a:gd name="T26" fmla="*/ 5 w 53"/>
                <a:gd name="T27" fmla="*/ 11 h 35"/>
                <a:gd name="T28" fmla="*/ 5 w 53"/>
                <a:gd name="T29" fmla="*/ 11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3" h="35">
                  <a:moveTo>
                    <a:pt x="5" y="11"/>
                  </a:moveTo>
                  <a:lnTo>
                    <a:pt x="0" y="21"/>
                  </a:lnTo>
                  <a:lnTo>
                    <a:pt x="0" y="29"/>
                  </a:lnTo>
                  <a:lnTo>
                    <a:pt x="9" y="34"/>
                  </a:lnTo>
                  <a:lnTo>
                    <a:pt x="19" y="34"/>
                  </a:lnTo>
                  <a:lnTo>
                    <a:pt x="29" y="34"/>
                  </a:lnTo>
                  <a:lnTo>
                    <a:pt x="38" y="31"/>
                  </a:lnTo>
                  <a:lnTo>
                    <a:pt x="42" y="24"/>
                  </a:lnTo>
                  <a:lnTo>
                    <a:pt x="52" y="14"/>
                  </a:lnTo>
                  <a:lnTo>
                    <a:pt x="52" y="7"/>
                  </a:lnTo>
                  <a:lnTo>
                    <a:pt x="42" y="2"/>
                  </a:lnTo>
                  <a:lnTo>
                    <a:pt x="32" y="0"/>
                  </a:lnTo>
                  <a:lnTo>
                    <a:pt x="22" y="4"/>
                  </a:lnTo>
                  <a:lnTo>
                    <a:pt x="5" y="11"/>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6" name="Freeform 22" descr="Large confetti">
              <a:extLst>
                <a:ext uri="{FF2B5EF4-FFF2-40B4-BE49-F238E27FC236}">
                  <a16:creationId xmlns:a16="http://schemas.microsoft.com/office/drawing/2014/main" id="{0988A04F-6570-7A4B-BE7B-6CE550B1493A}"/>
                </a:ext>
              </a:extLst>
            </p:cNvPr>
            <p:cNvSpPr>
              <a:spLocks/>
            </p:cNvSpPr>
            <p:nvPr/>
          </p:nvSpPr>
          <p:spPr bwMode="auto">
            <a:xfrm>
              <a:off x="1092" y="1924"/>
              <a:ext cx="256" cy="185"/>
            </a:xfrm>
            <a:custGeom>
              <a:avLst/>
              <a:gdLst>
                <a:gd name="T0" fmla="*/ 215 w 256"/>
                <a:gd name="T1" fmla="*/ 13 h 185"/>
                <a:gd name="T2" fmla="*/ 199 w 256"/>
                <a:gd name="T3" fmla="*/ 0 h 185"/>
                <a:gd name="T4" fmla="*/ 188 w 256"/>
                <a:gd name="T5" fmla="*/ 0 h 185"/>
                <a:gd name="T6" fmla="*/ 177 w 256"/>
                <a:gd name="T7" fmla="*/ 4 h 185"/>
                <a:gd name="T8" fmla="*/ 166 w 256"/>
                <a:gd name="T9" fmla="*/ 7 h 185"/>
                <a:gd name="T10" fmla="*/ 151 w 256"/>
                <a:gd name="T11" fmla="*/ 15 h 185"/>
                <a:gd name="T12" fmla="*/ 136 w 256"/>
                <a:gd name="T13" fmla="*/ 23 h 185"/>
                <a:gd name="T14" fmla="*/ 121 w 256"/>
                <a:gd name="T15" fmla="*/ 31 h 185"/>
                <a:gd name="T16" fmla="*/ 110 w 256"/>
                <a:gd name="T17" fmla="*/ 35 h 185"/>
                <a:gd name="T18" fmla="*/ 96 w 256"/>
                <a:gd name="T19" fmla="*/ 43 h 185"/>
                <a:gd name="T20" fmla="*/ 84 w 256"/>
                <a:gd name="T21" fmla="*/ 47 h 185"/>
                <a:gd name="T22" fmla="*/ 73 w 256"/>
                <a:gd name="T23" fmla="*/ 55 h 185"/>
                <a:gd name="T24" fmla="*/ 62 w 256"/>
                <a:gd name="T25" fmla="*/ 63 h 185"/>
                <a:gd name="T26" fmla="*/ 47 w 256"/>
                <a:gd name="T27" fmla="*/ 74 h 185"/>
                <a:gd name="T28" fmla="*/ 41 w 256"/>
                <a:gd name="T29" fmla="*/ 86 h 185"/>
                <a:gd name="T30" fmla="*/ 29 w 256"/>
                <a:gd name="T31" fmla="*/ 94 h 185"/>
                <a:gd name="T32" fmla="*/ 22 w 256"/>
                <a:gd name="T33" fmla="*/ 105 h 185"/>
                <a:gd name="T34" fmla="*/ 15 w 256"/>
                <a:gd name="T35" fmla="*/ 118 h 185"/>
                <a:gd name="T36" fmla="*/ 4 w 256"/>
                <a:gd name="T37" fmla="*/ 129 h 185"/>
                <a:gd name="T38" fmla="*/ 4 w 256"/>
                <a:gd name="T39" fmla="*/ 141 h 185"/>
                <a:gd name="T40" fmla="*/ 0 w 256"/>
                <a:gd name="T41" fmla="*/ 152 h 185"/>
                <a:gd name="T42" fmla="*/ 0 w 256"/>
                <a:gd name="T43" fmla="*/ 164 h 185"/>
                <a:gd name="T44" fmla="*/ 0 w 256"/>
                <a:gd name="T45" fmla="*/ 176 h 185"/>
                <a:gd name="T46" fmla="*/ 10 w 256"/>
                <a:gd name="T47" fmla="*/ 184 h 185"/>
                <a:gd name="T48" fmla="*/ 22 w 256"/>
                <a:gd name="T49" fmla="*/ 180 h 185"/>
                <a:gd name="T50" fmla="*/ 36 w 256"/>
                <a:gd name="T51" fmla="*/ 172 h 185"/>
                <a:gd name="T52" fmla="*/ 47 w 256"/>
                <a:gd name="T53" fmla="*/ 168 h 185"/>
                <a:gd name="T54" fmla="*/ 59 w 256"/>
                <a:gd name="T55" fmla="*/ 157 h 185"/>
                <a:gd name="T56" fmla="*/ 70 w 256"/>
                <a:gd name="T57" fmla="*/ 152 h 185"/>
                <a:gd name="T58" fmla="*/ 81 w 256"/>
                <a:gd name="T59" fmla="*/ 144 h 185"/>
                <a:gd name="T60" fmla="*/ 92 w 256"/>
                <a:gd name="T61" fmla="*/ 137 h 185"/>
                <a:gd name="T62" fmla="*/ 103 w 256"/>
                <a:gd name="T63" fmla="*/ 129 h 185"/>
                <a:gd name="T64" fmla="*/ 118 w 256"/>
                <a:gd name="T65" fmla="*/ 121 h 185"/>
                <a:gd name="T66" fmla="*/ 129 w 256"/>
                <a:gd name="T67" fmla="*/ 113 h 185"/>
                <a:gd name="T68" fmla="*/ 140 w 256"/>
                <a:gd name="T69" fmla="*/ 110 h 185"/>
                <a:gd name="T70" fmla="*/ 151 w 256"/>
                <a:gd name="T71" fmla="*/ 105 h 185"/>
                <a:gd name="T72" fmla="*/ 162 w 256"/>
                <a:gd name="T73" fmla="*/ 102 h 185"/>
                <a:gd name="T74" fmla="*/ 177 w 256"/>
                <a:gd name="T75" fmla="*/ 94 h 185"/>
                <a:gd name="T76" fmla="*/ 188 w 256"/>
                <a:gd name="T77" fmla="*/ 86 h 185"/>
                <a:gd name="T78" fmla="*/ 203 w 256"/>
                <a:gd name="T79" fmla="*/ 78 h 185"/>
                <a:gd name="T80" fmla="*/ 214 w 256"/>
                <a:gd name="T81" fmla="*/ 66 h 185"/>
                <a:gd name="T82" fmla="*/ 225 w 256"/>
                <a:gd name="T83" fmla="*/ 55 h 185"/>
                <a:gd name="T84" fmla="*/ 236 w 256"/>
                <a:gd name="T85" fmla="*/ 47 h 185"/>
                <a:gd name="T86" fmla="*/ 239 w 256"/>
                <a:gd name="T87" fmla="*/ 35 h 185"/>
                <a:gd name="T88" fmla="*/ 251 w 256"/>
                <a:gd name="T89" fmla="*/ 27 h 185"/>
                <a:gd name="T90" fmla="*/ 255 w 256"/>
                <a:gd name="T91" fmla="*/ 15 h 185"/>
                <a:gd name="T92" fmla="*/ 251 w 256"/>
                <a:gd name="T93" fmla="*/ 4 h 185"/>
                <a:gd name="T94" fmla="*/ 239 w 256"/>
                <a:gd name="T95" fmla="*/ 0 h 185"/>
                <a:gd name="T96" fmla="*/ 215 w 256"/>
                <a:gd name="T97" fmla="*/ 13 h 185"/>
                <a:gd name="T98" fmla="*/ 215 w 256"/>
                <a:gd name="T99" fmla="*/ 13 h 1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6" h="185">
                  <a:moveTo>
                    <a:pt x="215" y="13"/>
                  </a:moveTo>
                  <a:lnTo>
                    <a:pt x="199" y="0"/>
                  </a:lnTo>
                  <a:lnTo>
                    <a:pt x="188" y="0"/>
                  </a:lnTo>
                  <a:lnTo>
                    <a:pt x="177" y="4"/>
                  </a:lnTo>
                  <a:lnTo>
                    <a:pt x="166" y="7"/>
                  </a:lnTo>
                  <a:lnTo>
                    <a:pt x="151" y="15"/>
                  </a:lnTo>
                  <a:lnTo>
                    <a:pt x="136" y="23"/>
                  </a:lnTo>
                  <a:lnTo>
                    <a:pt x="121" y="31"/>
                  </a:lnTo>
                  <a:lnTo>
                    <a:pt x="110" y="35"/>
                  </a:lnTo>
                  <a:lnTo>
                    <a:pt x="96" y="43"/>
                  </a:lnTo>
                  <a:lnTo>
                    <a:pt x="84" y="47"/>
                  </a:lnTo>
                  <a:lnTo>
                    <a:pt x="73" y="55"/>
                  </a:lnTo>
                  <a:lnTo>
                    <a:pt x="62" y="63"/>
                  </a:lnTo>
                  <a:lnTo>
                    <a:pt x="47" y="74"/>
                  </a:lnTo>
                  <a:lnTo>
                    <a:pt x="41" y="86"/>
                  </a:lnTo>
                  <a:lnTo>
                    <a:pt x="29" y="94"/>
                  </a:lnTo>
                  <a:lnTo>
                    <a:pt x="22" y="105"/>
                  </a:lnTo>
                  <a:lnTo>
                    <a:pt x="15" y="118"/>
                  </a:lnTo>
                  <a:lnTo>
                    <a:pt x="4" y="129"/>
                  </a:lnTo>
                  <a:lnTo>
                    <a:pt x="4" y="141"/>
                  </a:lnTo>
                  <a:lnTo>
                    <a:pt x="0" y="152"/>
                  </a:lnTo>
                  <a:lnTo>
                    <a:pt x="0" y="164"/>
                  </a:lnTo>
                  <a:lnTo>
                    <a:pt x="0" y="176"/>
                  </a:lnTo>
                  <a:lnTo>
                    <a:pt x="10" y="184"/>
                  </a:lnTo>
                  <a:lnTo>
                    <a:pt x="22" y="180"/>
                  </a:lnTo>
                  <a:lnTo>
                    <a:pt x="36" y="172"/>
                  </a:lnTo>
                  <a:lnTo>
                    <a:pt x="47" y="168"/>
                  </a:lnTo>
                  <a:lnTo>
                    <a:pt x="59" y="157"/>
                  </a:lnTo>
                  <a:lnTo>
                    <a:pt x="70" y="152"/>
                  </a:lnTo>
                  <a:lnTo>
                    <a:pt x="81" y="144"/>
                  </a:lnTo>
                  <a:lnTo>
                    <a:pt x="92" y="137"/>
                  </a:lnTo>
                  <a:lnTo>
                    <a:pt x="103" y="129"/>
                  </a:lnTo>
                  <a:lnTo>
                    <a:pt x="118" y="121"/>
                  </a:lnTo>
                  <a:lnTo>
                    <a:pt x="129" y="113"/>
                  </a:lnTo>
                  <a:lnTo>
                    <a:pt x="140" y="110"/>
                  </a:lnTo>
                  <a:lnTo>
                    <a:pt x="151" y="105"/>
                  </a:lnTo>
                  <a:lnTo>
                    <a:pt x="162" y="102"/>
                  </a:lnTo>
                  <a:lnTo>
                    <a:pt x="177" y="94"/>
                  </a:lnTo>
                  <a:lnTo>
                    <a:pt x="188" y="86"/>
                  </a:lnTo>
                  <a:lnTo>
                    <a:pt x="203" y="78"/>
                  </a:lnTo>
                  <a:lnTo>
                    <a:pt x="214" y="66"/>
                  </a:lnTo>
                  <a:lnTo>
                    <a:pt x="225" y="55"/>
                  </a:lnTo>
                  <a:lnTo>
                    <a:pt x="236" y="47"/>
                  </a:lnTo>
                  <a:lnTo>
                    <a:pt x="239" y="35"/>
                  </a:lnTo>
                  <a:lnTo>
                    <a:pt x="251" y="27"/>
                  </a:lnTo>
                  <a:lnTo>
                    <a:pt x="255" y="15"/>
                  </a:lnTo>
                  <a:lnTo>
                    <a:pt x="251" y="4"/>
                  </a:lnTo>
                  <a:lnTo>
                    <a:pt x="239" y="0"/>
                  </a:lnTo>
                  <a:lnTo>
                    <a:pt x="215" y="13"/>
                  </a:lnTo>
                </a:path>
              </a:pathLst>
            </a:custGeom>
            <a:blipFill dpi="0" rotWithShape="0">
              <a:blip r:embed="rId3"/>
              <a:srcRect/>
              <a:tile tx="0" ty="0" sx="100000" sy="100000" flip="none" algn="tl"/>
            </a:bli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7" name="Freeform 23">
              <a:extLst>
                <a:ext uri="{FF2B5EF4-FFF2-40B4-BE49-F238E27FC236}">
                  <a16:creationId xmlns:a16="http://schemas.microsoft.com/office/drawing/2014/main" id="{9B6AB81C-737A-FE4B-8B42-47C21899CF4C}"/>
                </a:ext>
              </a:extLst>
            </p:cNvPr>
            <p:cNvSpPr>
              <a:spLocks/>
            </p:cNvSpPr>
            <p:nvPr/>
          </p:nvSpPr>
          <p:spPr bwMode="auto">
            <a:xfrm>
              <a:off x="1127" y="2011"/>
              <a:ext cx="68" cy="57"/>
            </a:xfrm>
            <a:custGeom>
              <a:avLst/>
              <a:gdLst>
                <a:gd name="T0" fmla="*/ 63 w 68"/>
                <a:gd name="T1" fmla="*/ 0 h 57"/>
                <a:gd name="T2" fmla="*/ 44 w 68"/>
                <a:gd name="T3" fmla="*/ 17 h 57"/>
                <a:gd name="T4" fmla="*/ 29 w 68"/>
                <a:gd name="T5" fmla="*/ 9 h 57"/>
                <a:gd name="T6" fmla="*/ 18 w 68"/>
                <a:gd name="T7" fmla="*/ 9 h 57"/>
                <a:gd name="T8" fmla="*/ 6 w 68"/>
                <a:gd name="T9" fmla="*/ 9 h 57"/>
                <a:gd name="T10" fmla="*/ 3 w 68"/>
                <a:gd name="T11" fmla="*/ 20 h 57"/>
                <a:gd name="T12" fmla="*/ 0 w 68"/>
                <a:gd name="T13" fmla="*/ 32 h 57"/>
                <a:gd name="T14" fmla="*/ 0 w 68"/>
                <a:gd name="T15" fmla="*/ 44 h 57"/>
                <a:gd name="T16" fmla="*/ 11 w 68"/>
                <a:gd name="T17" fmla="*/ 51 h 57"/>
                <a:gd name="T18" fmla="*/ 22 w 68"/>
                <a:gd name="T19" fmla="*/ 56 h 57"/>
                <a:gd name="T20" fmla="*/ 33 w 68"/>
                <a:gd name="T21" fmla="*/ 51 h 57"/>
                <a:gd name="T22" fmla="*/ 44 w 68"/>
                <a:gd name="T23" fmla="*/ 51 h 57"/>
                <a:gd name="T24" fmla="*/ 55 w 68"/>
                <a:gd name="T25" fmla="*/ 44 h 57"/>
                <a:gd name="T26" fmla="*/ 59 w 68"/>
                <a:gd name="T27" fmla="*/ 32 h 57"/>
                <a:gd name="T28" fmla="*/ 67 w 68"/>
                <a:gd name="T29" fmla="*/ 20 h 57"/>
                <a:gd name="T30" fmla="*/ 63 w 68"/>
                <a:gd name="T31" fmla="*/ 0 h 57"/>
                <a:gd name="T32" fmla="*/ 63 w 68"/>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57">
                  <a:moveTo>
                    <a:pt x="63" y="0"/>
                  </a:moveTo>
                  <a:lnTo>
                    <a:pt x="44" y="17"/>
                  </a:lnTo>
                  <a:lnTo>
                    <a:pt x="29" y="9"/>
                  </a:lnTo>
                  <a:lnTo>
                    <a:pt x="18" y="9"/>
                  </a:lnTo>
                  <a:lnTo>
                    <a:pt x="6" y="9"/>
                  </a:lnTo>
                  <a:lnTo>
                    <a:pt x="3" y="20"/>
                  </a:lnTo>
                  <a:lnTo>
                    <a:pt x="0" y="32"/>
                  </a:lnTo>
                  <a:lnTo>
                    <a:pt x="0" y="44"/>
                  </a:lnTo>
                  <a:lnTo>
                    <a:pt x="11" y="51"/>
                  </a:lnTo>
                  <a:lnTo>
                    <a:pt x="22" y="56"/>
                  </a:lnTo>
                  <a:lnTo>
                    <a:pt x="33" y="51"/>
                  </a:lnTo>
                  <a:lnTo>
                    <a:pt x="44" y="51"/>
                  </a:lnTo>
                  <a:lnTo>
                    <a:pt x="55" y="44"/>
                  </a:lnTo>
                  <a:lnTo>
                    <a:pt x="59" y="32"/>
                  </a:lnTo>
                  <a:lnTo>
                    <a:pt x="67" y="20"/>
                  </a:lnTo>
                  <a:lnTo>
                    <a:pt x="63" y="0"/>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8" name="Freeform 24">
              <a:extLst>
                <a:ext uri="{FF2B5EF4-FFF2-40B4-BE49-F238E27FC236}">
                  <a16:creationId xmlns:a16="http://schemas.microsoft.com/office/drawing/2014/main" id="{FB3D14B9-CEFA-AA46-9B50-A85F8B7A6A46}"/>
                </a:ext>
              </a:extLst>
            </p:cNvPr>
            <p:cNvSpPr>
              <a:spLocks/>
            </p:cNvSpPr>
            <p:nvPr/>
          </p:nvSpPr>
          <p:spPr bwMode="auto">
            <a:xfrm>
              <a:off x="1177" y="1632"/>
              <a:ext cx="315" cy="309"/>
            </a:xfrm>
            <a:custGeom>
              <a:avLst/>
              <a:gdLst>
                <a:gd name="T0" fmla="*/ 215 w 315"/>
                <a:gd name="T1" fmla="*/ 48 h 309"/>
                <a:gd name="T2" fmla="*/ 206 w 315"/>
                <a:gd name="T3" fmla="*/ 22 h 309"/>
                <a:gd name="T4" fmla="*/ 190 w 315"/>
                <a:gd name="T5" fmla="*/ 16 h 309"/>
                <a:gd name="T6" fmla="*/ 173 w 315"/>
                <a:gd name="T7" fmla="*/ 11 h 309"/>
                <a:gd name="T8" fmla="*/ 157 w 315"/>
                <a:gd name="T9" fmla="*/ 11 h 309"/>
                <a:gd name="T10" fmla="*/ 141 w 315"/>
                <a:gd name="T11" fmla="*/ 11 h 309"/>
                <a:gd name="T12" fmla="*/ 125 w 315"/>
                <a:gd name="T13" fmla="*/ 16 h 309"/>
                <a:gd name="T14" fmla="*/ 103 w 315"/>
                <a:gd name="T15" fmla="*/ 16 h 309"/>
                <a:gd name="T16" fmla="*/ 87 w 315"/>
                <a:gd name="T17" fmla="*/ 5 h 309"/>
                <a:gd name="T18" fmla="*/ 71 w 315"/>
                <a:gd name="T19" fmla="*/ 0 h 309"/>
                <a:gd name="T20" fmla="*/ 54 w 315"/>
                <a:gd name="T21" fmla="*/ 0 h 309"/>
                <a:gd name="T22" fmla="*/ 38 w 315"/>
                <a:gd name="T23" fmla="*/ 5 h 309"/>
                <a:gd name="T24" fmla="*/ 17 w 315"/>
                <a:gd name="T25" fmla="*/ 16 h 309"/>
                <a:gd name="T26" fmla="*/ 11 w 315"/>
                <a:gd name="T27" fmla="*/ 32 h 309"/>
                <a:gd name="T28" fmla="*/ 0 w 315"/>
                <a:gd name="T29" fmla="*/ 49 h 309"/>
                <a:gd name="T30" fmla="*/ 6 w 315"/>
                <a:gd name="T31" fmla="*/ 65 h 309"/>
                <a:gd name="T32" fmla="*/ 22 w 315"/>
                <a:gd name="T33" fmla="*/ 81 h 309"/>
                <a:gd name="T34" fmla="*/ 38 w 315"/>
                <a:gd name="T35" fmla="*/ 86 h 309"/>
                <a:gd name="T36" fmla="*/ 54 w 315"/>
                <a:gd name="T37" fmla="*/ 97 h 309"/>
                <a:gd name="T38" fmla="*/ 65 w 315"/>
                <a:gd name="T39" fmla="*/ 113 h 309"/>
                <a:gd name="T40" fmla="*/ 87 w 315"/>
                <a:gd name="T41" fmla="*/ 124 h 309"/>
                <a:gd name="T42" fmla="*/ 109 w 315"/>
                <a:gd name="T43" fmla="*/ 135 h 309"/>
                <a:gd name="T44" fmla="*/ 125 w 315"/>
                <a:gd name="T45" fmla="*/ 151 h 309"/>
                <a:gd name="T46" fmla="*/ 125 w 315"/>
                <a:gd name="T47" fmla="*/ 167 h 309"/>
                <a:gd name="T48" fmla="*/ 125 w 315"/>
                <a:gd name="T49" fmla="*/ 184 h 309"/>
                <a:gd name="T50" fmla="*/ 119 w 315"/>
                <a:gd name="T51" fmla="*/ 200 h 309"/>
                <a:gd name="T52" fmla="*/ 119 w 315"/>
                <a:gd name="T53" fmla="*/ 216 h 309"/>
                <a:gd name="T54" fmla="*/ 119 w 315"/>
                <a:gd name="T55" fmla="*/ 232 h 309"/>
                <a:gd name="T56" fmla="*/ 125 w 315"/>
                <a:gd name="T57" fmla="*/ 249 h 309"/>
                <a:gd name="T58" fmla="*/ 141 w 315"/>
                <a:gd name="T59" fmla="*/ 259 h 309"/>
                <a:gd name="T60" fmla="*/ 157 w 315"/>
                <a:gd name="T61" fmla="*/ 265 h 309"/>
                <a:gd name="T62" fmla="*/ 173 w 315"/>
                <a:gd name="T63" fmla="*/ 265 h 309"/>
                <a:gd name="T64" fmla="*/ 190 w 315"/>
                <a:gd name="T65" fmla="*/ 281 h 309"/>
                <a:gd name="T66" fmla="*/ 200 w 315"/>
                <a:gd name="T67" fmla="*/ 297 h 309"/>
                <a:gd name="T68" fmla="*/ 227 w 315"/>
                <a:gd name="T69" fmla="*/ 308 h 309"/>
                <a:gd name="T70" fmla="*/ 244 w 315"/>
                <a:gd name="T71" fmla="*/ 308 h 309"/>
                <a:gd name="T72" fmla="*/ 254 w 315"/>
                <a:gd name="T73" fmla="*/ 292 h 309"/>
                <a:gd name="T74" fmla="*/ 260 w 315"/>
                <a:gd name="T75" fmla="*/ 270 h 309"/>
                <a:gd name="T76" fmla="*/ 260 w 315"/>
                <a:gd name="T77" fmla="*/ 254 h 309"/>
                <a:gd name="T78" fmla="*/ 260 w 315"/>
                <a:gd name="T79" fmla="*/ 238 h 309"/>
                <a:gd name="T80" fmla="*/ 276 w 315"/>
                <a:gd name="T81" fmla="*/ 222 h 309"/>
                <a:gd name="T82" fmla="*/ 292 w 315"/>
                <a:gd name="T83" fmla="*/ 211 h 309"/>
                <a:gd name="T84" fmla="*/ 303 w 315"/>
                <a:gd name="T85" fmla="*/ 194 h 309"/>
                <a:gd name="T86" fmla="*/ 308 w 315"/>
                <a:gd name="T87" fmla="*/ 178 h 309"/>
                <a:gd name="T88" fmla="*/ 308 w 315"/>
                <a:gd name="T89" fmla="*/ 162 h 309"/>
                <a:gd name="T90" fmla="*/ 314 w 315"/>
                <a:gd name="T91" fmla="*/ 146 h 309"/>
                <a:gd name="T92" fmla="*/ 314 w 315"/>
                <a:gd name="T93" fmla="*/ 130 h 309"/>
                <a:gd name="T94" fmla="*/ 308 w 315"/>
                <a:gd name="T95" fmla="*/ 113 h 309"/>
                <a:gd name="T96" fmla="*/ 292 w 315"/>
                <a:gd name="T97" fmla="*/ 97 h 309"/>
                <a:gd name="T98" fmla="*/ 276 w 315"/>
                <a:gd name="T99" fmla="*/ 92 h 309"/>
                <a:gd name="T100" fmla="*/ 260 w 315"/>
                <a:gd name="T101" fmla="*/ 86 h 309"/>
                <a:gd name="T102" fmla="*/ 244 w 315"/>
                <a:gd name="T103" fmla="*/ 76 h 309"/>
                <a:gd name="T104" fmla="*/ 249 w 315"/>
                <a:gd name="T105" fmla="*/ 59 h 309"/>
                <a:gd name="T106" fmla="*/ 249 w 315"/>
                <a:gd name="T107" fmla="*/ 43 h 309"/>
                <a:gd name="T108" fmla="*/ 215 w 315"/>
                <a:gd name="T109" fmla="*/ 48 h 309"/>
                <a:gd name="T110" fmla="*/ 215 w 315"/>
                <a:gd name="T111" fmla="*/ 48 h 3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309">
                  <a:moveTo>
                    <a:pt x="215" y="48"/>
                  </a:moveTo>
                  <a:lnTo>
                    <a:pt x="206" y="22"/>
                  </a:lnTo>
                  <a:lnTo>
                    <a:pt x="190" y="16"/>
                  </a:lnTo>
                  <a:lnTo>
                    <a:pt x="173" y="11"/>
                  </a:lnTo>
                  <a:lnTo>
                    <a:pt x="157" y="11"/>
                  </a:lnTo>
                  <a:lnTo>
                    <a:pt x="141" y="11"/>
                  </a:lnTo>
                  <a:lnTo>
                    <a:pt x="125" y="16"/>
                  </a:lnTo>
                  <a:lnTo>
                    <a:pt x="103" y="16"/>
                  </a:lnTo>
                  <a:lnTo>
                    <a:pt x="87" y="5"/>
                  </a:lnTo>
                  <a:lnTo>
                    <a:pt x="71" y="0"/>
                  </a:lnTo>
                  <a:lnTo>
                    <a:pt x="54" y="0"/>
                  </a:lnTo>
                  <a:lnTo>
                    <a:pt x="38" y="5"/>
                  </a:lnTo>
                  <a:lnTo>
                    <a:pt x="17" y="16"/>
                  </a:lnTo>
                  <a:lnTo>
                    <a:pt x="11" y="32"/>
                  </a:lnTo>
                  <a:lnTo>
                    <a:pt x="0" y="49"/>
                  </a:lnTo>
                  <a:lnTo>
                    <a:pt x="6" y="65"/>
                  </a:lnTo>
                  <a:lnTo>
                    <a:pt x="22" y="81"/>
                  </a:lnTo>
                  <a:lnTo>
                    <a:pt x="38" y="86"/>
                  </a:lnTo>
                  <a:lnTo>
                    <a:pt x="54" y="97"/>
                  </a:lnTo>
                  <a:lnTo>
                    <a:pt x="65" y="113"/>
                  </a:lnTo>
                  <a:lnTo>
                    <a:pt x="87" y="124"/>
                  </a:lnTo>
                  <a:lnTo>
                    <a:pt x="109" y="135"/>
                  </a:lnTo>
                  <a:lnTo>
                    <a:pt x="125" y="151"/>
                  </a:lnTo>
                  <a:lnTo>
                    <a:pt x="125" y="167"/>
                  </a:lnTo>
                  <a:lnTo>
                    <a:pt x="125" y="184"/>
                  </a:lnTo>
                  <a:lnTo>
                    <a:pt x="119" y="200"/>
                  </a:lnTo>
                  <a:lnTo>
                    <a:pt x="119" y="216"/>
                  </a:lnTo>
                  <a:lnTo>
                    <a:pt x="119" y="232"/>
                  </a:lnTo>
                  <a:lnTo>
                    <a:pt x="125" y="249"/>
                  </a:lnTo>
                  <a:lnTo>
                    <a:pt x="141" y="259"/>
                  </a:lnTo>
                  <a:lnTo>
                    <a:pt x="157" y="265"/>
                  </a:lnTo>
                  <a:lnTo>
                    <a:pt x="173" y="265"/>
                  </a:lnTo>
                  <a:lnTo>
                    <a:pt x="190" y="281"/>
                  </a:lnTo>
                  <a:lnTo>
                    <a:pt x="200" y="297"/>
                  </a:lnTo>
                  <a:lnTo>
                    <a:pt x="227" y="308"/>
                  </a:lnTo>
                  <a:lnTo>
                    <a:pt x="244" y="308"/>
                  </a:lnTo>
                  <a:lnTo>
                    <a:pt x="254" y="292"/>
                  </a:lnTo>
                  <a:lnTo>
                    <a:pt x="260" y="270"/>
                  </a:lnTo>
                  <a:lnTo>
                    <a:pt x="260" y="254"/>
                  </a:lnTo>
                  <a:lnTo>
                    <a:pt x="260" y="238"/>
                  </a:lnTo>
                  <a:lnTo>
                    <a:pt x="276" y="222"/>
                  </a:lnTo>
                  <a:lnTo>
                    <a:pt x="292" y="211"/>
                  </a:lnTo>
                  <a:lnTo>
                    <a:pt x="303" y="194"/>
                  </a:lnTo>
                  <a:lnTo>
                    <a:pt x="308" y="178"/>
                  </a:lnTo>
                  <a:lnTo>
                    <a:pt x="308" y="162"/>
                  </a:lnTo>
                  <a:lnTo>
                    <a:pt x="314" y="146"/>
                  </a:lnTo>
                  <a:lnTo>
                    <a:pt x="314" y="130"/>
                  </a:lnTo>
                  <a:lnTo>
                    <a:pt x="308" y="113"/>
                  </a:lnTo>
                  <a:lnTo>
                    <a:pt x="292" y="97"/>
                  </a:lnTo>
                  <a:lnTo>
                    <a:pt x="276" y="92"/>
                  </a:lnTo>
                  <a:lnTo>
                    <a:pt x="260" y="86"/>
                  </a:lnTo>
                  <a:lnTo>
                    <a:pt x="244" y="76"/>
                  </a:lnTo>
                  <a:lnTo>
                    <a:pt x="249" y="59"/>
                  </a:lnTo>
                  <a:lnTo>
                    <a:pt x="249" y="43"/>
                  </a:lnTo>
                  <a:lnTo>
                    <a:pt x="215" y="48"/>
                  </a:lnTo>
                </a:path>
              </a:pathLst>
            </a:custGeom>
            <a:solidFill>
              <a:schemeClr val="folHlink"/>
            </a:solidFill>
            <a:ln w="12700" cap="rnd" cmpd="sng">
              <a:solidFill>
                <a:schemeClr val="folHlink"/>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9" name="Freeform 25">
              <a:extLst>
                <a:ext uri="{FF2B5EF4-FFF2-40B4-BE49-F238E27FC236}">
                  <a16:creationId xmlns:a16="http://schemas.microsoft.com/office/drawing/2014/main" id="{18E6937C-781C-C040-B184-9BBCBCB0B6C4}"/>
                </a:ext>
              </a:extLst>
            </p:cNvPr>
            <p:cNvSpPr>
              <a:spLocks/>
            </p:cNvSpPr>
            <p:nvPr/>
          </p:nvSpPr>
          <p:spPr bwMode="auto">
            <a:xfrm>
              <a:off x="1226" y="1632"/>
              <a:ext cx="55" cy="87"/>
            </a:xfrm>
            <a:custGeom>
              <a:avLst/>
              <a:gdLst>
                <a:gd name="T0" fmla="*/ 32 w 55"/>
                <a:gd name="T1" fmla="*/ 0 h 87"/>
                <a:gd name="T2" fmla="*/ 32 w 55"/>
                <a:gd name="T3" fmla="*/ 0 h 87"/>
                <a:gd name="T4" fmla="*/ 43 w 55"/>
                <a:gd name="T5" fmla="*/ 27 h 87"/>
                <a:gd name="T6" fmla="*/ 49 w 55"/>
                <a:gd name="T7" fmla="*/ 43 h 87"/>
                <a:gd name="T8" fmla="*/ 54 w 55"/>
                <a:gd name="T9" fmla="*/ 59 h 87"/>
                <a:gd name="T10" fmla="*/ 49 w 55"/>
                <a:gd name="T11" fmla="*/ 76 h 87"/>
                <a:gd name="T12" fmla="*/ 32 w 55"/>
                <a:gd name="T13" fmla="*/ 86 h 87"/>
                <a:gd name="T14" fmla="*/ 16 w 55"/>
                <a:gd name="T15" fmla="*/ 76 h 87"/>
                <a:gd name="T16" fmla="*/ 5 w 55"/>
                <a:gd name="T17" fmla="*/ 59 h 87"/>
                <a:gd name="T18" fmla="*/ 0 w 55"/>
                <a:gd name="T19" fmla="*/ 43 h 87"/>
                <a:gd name="T20" fmla="*/ 5 w 55"/>
                <a:gd name="T21" fmla="*/ 27 h 87"/>
                <a:gd name="T22" fmla="*/ 32 w 55"/>
                <a:gd name="T23" fmla="*/ 0 h 87"/>
                <a:gd name="T24" fmla="*/ 32 w 55"/>
                <a:gd name="T25" fmla="*/ 0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87">
                  <a:moveTo>
                    <a:pt x="32" y="0"/>
                  </a:moveTo>
                  <a:lnTo>
                    <a:pt x="32" y="0"/>
                  </a:lnTo>
                  <a:lnTo>
                    <a:pt x="43" y="27"/>
                  </a:lnTo>
                  <a:lnTo>
                    <a:pt x="49" y="43"/>
                  </a:lnTo>
                  <a:lnTo>
                    <a:pt x="54" y="59"/>
                  </a:lnTo>
                  <a:lnTo>
                    <a:pt x="49" y="76"/>
                  </a:lnTo>
                  <a:lnTo>
                    <a:pt x="32" y="86"/>
                  </a:lnTo>
                  <a:lnTo>
                    <a:pt x="16" y="76"/>
                  </a:lnTo>
                  <a:lnTo>
                    <a:pt x="5" y="59"/>
                  </a:lnTo>
                  <a:lnTo>
                    <a:pt x="0" y="43"/>
                  </a:lnTo>
                  <a:lnTo>
                    <a:pt x="5" y="27"/>
                  </a:lnTo>
                  <a:lnTo>
                    <a:pt x="32"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00" name="Freeform 26">
              <a:extLst>
                <a:ext uri="{FF2B5EF4-FFF2-40B4-BE49-F238E27FC236}">
                  <a16:creationId xmlns:a16="http://schemas.microsoft.com/office/drawing/2014/main" id="{9142EE54-ADC8-4849-914C-4862B6D82681}"/>
                </a:ext>
              </a:extLst>
            </p:cNvPr>
            <p:cNvSpPr>
              <a:spLocks/>
            </p:cNvSpPr>
            <p:nvPr/>
          </p:nvSpPr>
          <p:spPr bwMode="auto">
            <a:xfrm>
              <a:off x="1322" y="1776"/>
              <a:ext cx="55" cy="87"/>
            </a:xfrm>
            <a:custGeom>
              <a:avLst/>
              <a:gdLst>
                <a:gd name="T0" fmla="*/ 22 w 55"/>
                <a:gd name="T1" fmla="*/ 0 h 87"/>
                <a:gd name="T2" fmla="*/ 22 w 55"/>
                <a:gd name="T3" fmla="*/ 0 h 87"/>
                <a:gd name="T4" fmla="*/ 11 w 55"/>
                <a:gd name="T5" fmla="*/ 27 h 87"/>
                <a:gd name="T6" fmla="*/ 5 w 55"/>
                <a:gd name="T7" fmla="*/ 43 h 87"/>
                <a:gd name="T8" fmla="*/ 0 w 55"/>
                <a:gd name="T9" fmla="*/ 59 h 87"/>
                <a:gd name="T10" fmla="*/ 5 w 55"/>
                <a:gd name="T11" fmla="*/ 76 h 87"/>
                <a:gd name="T12" fmla="*/ 22 w 55"/>
                <a:gd name="T13" fmla="*/ 86 h 87"/>
                <a:gd name="T14" fmla="*/ 38 w 55"/>
                <a:gd name="T15" fmla="*/ 76 h 87"/>
                <a:gd name="T16" fmla="*/ 49 w 55"/>
                <a:gd name="T17" fmla="*/ 59 h 87"/>
                <a:gd name="T18" fmla="*/ 54 w 55"/>
                <a:gd name="T19" fmla="*/ 43 h 87"/>
                <a:gd name="T20" fmla="*/ 49 w 55"/>
                <a:gd name="T21" fmla="*/ 27 h 87"/>
                <a:gd name="T22" fmla="*/ 22 w 55"/>
                <a:gd name="T23" fmla="*/ 0 h 87"/>
                <a:gd name="T24" fmla="*/ 22 w 55"/>
                <a:gd name="T25" fmla="*/ 0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87">
                  <a:moveTo>
                    <a:pt x="22" y="0"/>
                  </a:moveTo>
                  <a:lnTo>
                    <a:pt x="22" y="0"/>
                  </a:lnTo>
                  <a:lnTo>
                    <a:pt x="11" y="27"/>
                  </a:lnTo>
                  <a:lnTo>
                    <a:pt x="5" y="43"/>
                  </a:lnTo>
                  <a:lnTo>
                    <a:pt x="0" y="59"/>
                  </a:lnTo>
                  <a:lnTo>
                    <a:pt x="5" y="76"/>
                  </a:lnTo>
                  <a:lnTo>
                    <a:pt x="22" y="86"/>
                  </a:lnTo>
                  <a:lnTo>
                    <a:pt x="38" y="76"/>
                  </a:lnTo>
                  <a:lnTo>
                    <a:pt x="49" y="59"/>
                  </a:lnTo>
                  <a:lnTo>
                    <a:pt x="54" y="43"/>
                  </a:lnTo>
                  <a:lnTo>
                    <a:pt x="49" y="27"/>
                  </a:lnTo>
                  <a:lnTo>
                    <a:pt x="22"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01" name="Freeform 27">
              <a:extLst>
                <a:ext uri="{FF2B5EF4-FFF2-40B4-BE49-F238E27FC236}">
                  <a16:creationId xmlns:a16="http://schemas.microsoft.com/office/drawing/2014/main" id="{6713570A-DF93-0D41-9CC9-47C31867188F}"/>
                </a:ext>
              </a:extLst>
            </p:cNvPr>
            <p:cNvSpPr>
              <a:spLocks/>
            </p:cNvSpPr>
            <p:nvPr/>
          </p:nvSpPr>
          <p:spPr bwMode="auto">
            <a:xfrm>
              <a:off x="1370" y="1824"/>
              <a:ext cx="55" cy="87"/>
            </a:xfrm>
            <a:custGeom>
              <a:avLst/>
              <a:gdLst>
                <a:gd name="T0" fmla="*/ 22 w 55"/>
                <a:gd name="T1" fmla="*/ 0 h 87"/>
                <a:gd name="T2" fmla="*/ 22 w 55"/>
                <a:gd name="T3" fmla="*/ 0 h 87"/>
                <a:gd name="T4" fmla="*/ 11 w 55"/>
                <a:gd name="T5" fmla="*/ 27 h 87"/>
                <a:gd name="T6" fmla="*/ 5 w 55"/>
                <a:gd name="T7" fmla="*/ 43 h 87"/>
                <a:gd name="T8" fmla="*/ 0 w 55"/>
                <a:gd name="T9" fmla="*/ 59 h 87"/>
                <a:gd name="T10" fmla="*/ 5 w 55"/>
                <a:gd name="T11" fmla="*/ 76 h 87"/>
                <a:gd name="T12" fmla="*/ 22 w 55"/>
                <a:gd name="T13" fmla="*/ 86 h 87"/>
                <a:gd name="T14" fmla="*/ 38 w 55"/>
                <a:gd name="T15" fmla="*/ 76 h 87"/>
                <a:gd name="T16" fmla="*/ 49 w 55"/>
                <a:gd name="T17" fmla="*/ 59 h 87"/>
                <a:gd name="T18" fmla="*/ 54 w 55"/>
                <a:gd name="T19" fmla="*/ 43 h 87"/>
                <a:gd name="T20" fmla="*/ 49 w 55"/>
                <a:gd name="T21" fmla="*/ 27 h 87"/>
                <a:gd name="T22" fmla="*/ 22 w 55"/>
                <a:gd name="T23" fmla="*/ 0 h 87"/>
                <a:gd name="T24" fmla="*/ 22 w 55"/>
                <a:gd name="T25" fmla="*/ 0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87">
                  <a:moveTo>
                    <a:pt x="22" y="0"/>
                  </a:moveTo>
                  <a:lnTo>
                    <a:pt x="22" y="0"/>
                  </a:lnTo>
                  <a:lnTo>
                    <a:pt x="11" y="27"/>
                  </a:lnTo>
                  <a:lnTo>
                    <a:pt x="5" y="43"/>
                  </a:lnTo>
                  <a:lnTo>
                    <a:pt x="0" y="59"/>
                  </a:lnTo>
                  <a:lnTo>
                    <a:pt x="5" y="76"/>
                  </a:lnTo>
                  <a:lnTo>
                    <a:pt x="22" y="86"/>
                  </a:lnTo>
                  <a:lnTo>
                    <a:pt x="38" y="76"/>
                  </a:lnTo>
                  <a:lnTo>
                    <a:pt x="49" y="59"/>
                  </a:lnTo>
                  <a:lnTo>
                    <a:pt x="54" y="43"/>
                  </a:lnTo>
                  <a:lnTo>
                    <a:pt x="49" y="27"/>
                  </a:lnTo>
                  <a:lnTo>
                    <a:pt x="22"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02" name="Freeform 28">
              <a:extLst>
                <a:ext uri="{FF2B5EF4-FFF2-40B4-BE49-F238E27FC236}">
                  <a16:creationId xmlns:a16="http://schemas.microsoft.com/office/drawing/2014/main" id="{CFAD6F6F-21E4-5A41-9D11-344E988FB113}"/>
                </a:ext>
              </a:extLst>
            </p:cNvPr>
            <p:cNvSpPr>
              <a:spLocks/>
            </p:cNvSpPr>
            <p:nvPr/>
          </p:nvSpPr>
          <p:spPr bwMode="auto">
            <a:xfrm>
              <a:off x="1418" y="1728"/>
              <a:ext cx="55" cy="87"/>
            </a:xfrm>
            <a:custGeom>
              <a:avLst/>
              <a:gdLst>
                <a:gd name="T0" fmla="*/ 22 w 55"/>
                <a:gd name="T1" fmla="*/ 0 h 87"/>
                <a:gd name="T2" fmla="*/ 22 w 55"/>
                <a:gd name="T3" fmla="*/ 0 h 87"/>
                <a:gd name="T4" fmla="*/ 11 w 55"/>
                <a:gd name="T5" fmla="*/ 27 h 87"/>
                <a:gd name="T6" fmla="*/ 5 w 55"/>
                <a:gd name="T7" fmla="*/ 43 h 87"/>
                <a:gd name="T8" fmla="*/ 0 w 55"/>
                <a:gd name="T9" fmla="*/ 59 h 87"/>
                <a:gd name="T10" fmla="*/ 5 w 55"/>
                <a:gd name="T11" fmla="*/ 76 h 87"/>
                <a:gd name="T12" fmla="*/ 22 w 55"/>
                <a:gd name="T13" fmla="*/ 86 h 87"/>
                <a:gd name="T14" fmla="*/ 38 w 55"/>
                <a:gd name="T15" fmla="*/ 76 h 87"/>
                <a:gd name="T16" fmla="*/ 49 w 55"/>
                <a:gd name="T17" fmla="*/ 59 h 87"/>
                <a:gd name="T18" fmla="*/ 54 w 55"/>
                <a:gd name="T19" fmla="*/ 43 h 87"/>
                <a:gd name="T20" fmla="*/ 49 w 55"/>
                <a:gd name="T21" fmla="*/ 27 h 87"/>
                <a:gd name="T22" fmla="*/ 22 w 55"/>
                <a:gd name="T23" fmla="*/ 0 h 87"/>
                <a:gd name="T24" fmla="*/ 22 w 55"/>
                <a:gd name="T25" fmla="*/ 0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87">
                  <a:moveTo>
                    <a:pt x="22" y="0"/>
                  </a:moveTo>
                  <a:lnTo>
                    <a:pt x="22" y="0"/>
                  </a:lnTo>
                  <a:lnTo>
                    <a:pt x="11" y="27"/>
                  </a:lnTo>
                  <a:lnTo>
                    <a:pt x="5" y="43"/>
                  </a:lnTo>
                  <a:lnTo>
                    <a:pt x="0" y="59"/>
                  </a:lnTo>
                  <a:lnTo>
                    <a:pt x="5" y="76"/>
                  </a:lnTo>
                  <a:lnTo>
                    <a:pt x="22" y="86"/>
                  </a:lnTo>
                  <a:lnTo>
                    <a:pt x="38" y="76"/>
                  </a:lnTo>
                  <a:lnTo>
                    <a:pt x="49" y="59"/>
                  </a:lnTo>
                  <a:lnTo>
                    <a:pt x="54" y="43"/>
                  </a:lnTo>
                  <a:lnTo>
                    <a:pt x="49" y="27"/>
                  </a:lnTo>
                  <a:lnTo>
                    <a:pt x="22"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03" name="Freeform 29">
              <a:extLst>
                <a:ext uri="{FF2B5EF4-FFF2-40B4-BE49-F238E27FC236}">
                  <a16:creationId xmlns:a16="http://schemas.microsoft.com/office/drawing/2014/main" id="{2471BE3E-3E1B-804D-8F9B-DEFD8EB8A8BE}"/>
                </a:ext>
              </a:extLst>
            </p:cNvPr>
            <p:cNvSpPr>
              <a:spLocks/>
            </p:cNvSpPr>
            <p:nvPr/>
          </p:nvSpPr>
          <p:spPr bwMode="auto">
            <a:xfrm>
              <a:off x="1306" y="1648"/>
              <a:ext cx="87" cy="55"/>
            </a:xfrm>
            <a:custGeom>
              <a:avLst/>
              <a:gdLst>
                <a:gd name="T0" fmla="*/ 86 w 87"/>
                <a:gd name="T1" fmla="*/ 22 h 55"/>
                <a:gd name="T2" fmla="*/ 86 w 87"/>
                <a:gd name="T3" fmla="*/ 22 h 55"/>
                <a:gd name="T4" fmla="*/ 59 w 87"/>
                <a:gd name="T5" fmla="*/ 11 h 55"/>
                <a:gd name="T6" fmla="*/ 43 w 87"/>
                <a:gd name="T7" fmla="*/ 5 h 55"/>
                <a:gd name="T8" fmla="*/ 27 w 87"/>
                <a:gd name="T9" fmla="*/ 0 h 55"/>
                <a:gd name="T10" fmla="*/ 10 w 87"/>
                <a:gd name="T11" fmla="*/ 5 h 55"/>
                <a:gd name="T12" fmla="*/ 0 w 87"/>
                <a:gd name="T13" fmla="*/ 22 h 55"/>
                <a:gd name="T14" fmla="*/ 10 w 87"/>
                <a:gd name="T15" fmla="*/ 38 h 55"/>
                <a:gd name="T16" fmla="*/ 27 w 87"/>
                <a:gd name="T17" fmla="*/ 49 h 55"/>
                <a:gd name="T18" fmla="*/ 43 w 87"/>
                <a:gd name="T19" fmla="*/ 54 h 55"/>
                <a:gd name="T20" fmla="*/ 59 w 87"/>
                <a:gd name="T21" fmla="*/ 49 h 55"/>
                <a:gd name="T22" fmla="*/ 86 w 87"/>
                <a:gd name="T23" fmla="*/ 22 h 55"/>
                <a:gd name="T24" fmla="*/ 86 w 87"/>
                <a:gd name="T25" fmla="*/ 22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55">
                  <a:moveTo>
                    <a:pt x="86" y="22"/>
                  </a:moveTo>
                  <a:lnTo>
                    <a:pt x="86" y="22"/>
                  </a:lnTo>
                  <a:lnTo>
                    <a:pt x="59" y="11"/>
                  </a:lnTo>
                  <a:lnTo>
                    <a:pt x="43" y="5"/>
                  </a:lnTo>
                  <a:lnTo>
                    <a:pt x="27" y="0"/>
                  </a:lnTo>
                  <a:lnTo>
                    <a:pt x="10" y="5"/>
                  </a:lnTo>
                  <a:lnTo>
                    <a:pt x="0" y="22"/>
                  </a:lnTo>
                  <a:lnTo>
                    <a:pt x="10" y="38"/>
                  </a:lnTo>
                  <a:lnTo>
                    <a:pt x="27" y="49"/>
                  </a:lnTo>
                  <a:lnTo>
                    <a:pt x="43" y="54"/>
                  </a:lnTo>
                  <a:lnTo>
                    <a:pt x="59" y="49"/>
                  </a:lnTo>
                  <a:lnTo>
                    <a:pt x="86" y="2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04" name="Freeform 30">
              <a:extLst>
                <a:ext uri="{FF2B5EF4-FFF2-40B4-BE49-F238E27FC236}">
                  <a16:creationId xmlns:a16="http://schemas.microsoft.com/office/drawing/2014/main" id="{0BEBBC73-A871-464D-A169-99C13449ED98}"/>
                </a:ext>
              </a:extLst>
            </p:cNvPr>
            <p:cNvSpPr>
              <a:spLocks/>
            </p:cNvSpPr>
            <p:nvPr/>
          </p:nvSpPr>
          <p:spPr bwMode="auto">
            <a:xfrm>
              <a:off x="1314" y="1688"/>
              <a:ext cx="87" cy="71"/>
            </a:xfrm>
            <a:custGeom>
              <a:avLst/>
              <a:gdLst>
                <a:gd name="T0" fmla="*/ 0 w 87"/>
                <a:gd name="T1" fmla="*/ 48 h 71"/>
                <a:gd name="T2" fmla="*/ 22 w 87"/>
                <a:gd name="T3" fmla="*/ 43 h 71"/>
                <a:gd name="T4" fmla="*/ 27 w 87"/>
                <a:gd name="T5" fmla="*/ 59 h 71"/>
                <a:gd name="T6" fmla="*/ 43 w 87"/>
                <a:gd name="T7" fmla="*/ 65 h 71"/>
                <a:gd name="T8" fmla="*/ 59 w 87"/>
                <a:gd name="T9" fmla="*/ 70 h 71"/>
                <a:gd name="T10" fmla="*/ 76 w 87"/>
                <a:gd name="T11" fmla="*/ 65 h 71"/>
                <a:gd name="T12" fmla="*/ 86 w 87"/>
                <a:gd name="T13" fmla="*/ 48 h 71"/>
                <a:gd name="T14" fmla="*/ 76 w 87"/>
                <a:gd name="T15" fmla="*/ 32 h 71"/>
                <a:gd name="T16" fmla="*/ 59 w 87"/>
                <a:gd name="T17" fmla="*/ 21 h 71"/>
                <a:gd name="T18" fmla="*/ 43 w 87"/>
                <a:gd name="T19" fmla="*/ 16 h 71"/>
                <a:gd name="T20" fmla="*/ 48 w 87"/>
                <a:gd name="T21" fmla="*/ 0 h 71"/>
                <a:gd name="T22" fmla="*/ 0 w 87"/>
                <a:gd name="T23" fmla="*/ 48 h 71"/>
                <a:gd name="T24" fmla="*/ 0 w 87"/>
                <a:gd name="T25" fmla="*/ 48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71">
                  <a:moveTo>
                    <a:pt x="0" y="48"/>
                  </a:moveTo>
                  <a:lnTo>
                    <a:pt x="22" y="43"/>
                  </a:lnTo>
                  <a:lnTo>
                    <a:pt x="27" y="59"/>
                  </a:lnTo>
                  <a:lnTo>
                    <a:pt x="43" y="65"/>
                  </a:lnTo>
                  <a:lnTo>
                    <a:pt x="59" y="70"/>
                  </a:lnTo>
                  <a:lnTo>
                    <a:pt x="76" y="65"/>
                  </a:lnTo>
                  <a:lnTo>
                    <a:pt x="86" y="48"/>
                  </a:lnTo>
                  <a:lnTo>
                    <a:pt x="76" y="32"/>
                  </a:lnTo>
                  <a:lnTo>
                    <a:pt x="59" y="21"/>
                  </a:lnTo>
                  <a:lnTo>
                    <a:pt x="43" y="16"/>
                  </a:lnTo>
                  <a:lnTo>
                    <a:pt x="48" y="0"/>
                  </a:lnTo>
                  <a:lnTo>
                    <a:pt x="0" y="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064" name="Rectangle 31">
            <a:extLst>
              <a:ext uri="{FF2B5EF4-FFF2-40B4-BE49-F238E27FC236}">
                <a16:creationId xmlns:a16="http://schemas.microsoft.com/office/drawing/2014/main" id="{EC91748E-94BF-DC4F-8020-1F17DFD4D679}"/>
              </a:ext>
            </a:extLst>
          </p:cNvPr>
          <p:cNvSpPr>
            <a:spLocks noChangeArrowheads="1"/>
          </p:cNvSpPr>
          <p:nvPr/>
        </p:nvSpPr>
        <p:spPr bwMode="auto">
          <a:xfrm>
            <a:off x="1279525" y="1355725"/>
            <a:ext cx="1366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Immature</a:t>
            </a:r>
          </a:p>
          <a:p>
            <a:r>
              <a:rPr lang="en-US" altLang="en-US"/>
              <a:t>Oocyst</a:t>
            </a:r>
          </a:p>
        </p:txBody>
      </p:sp>
      <p:sp>
        <p:nvSpPr>
          <p:cNvPr id="130065" name="Rectangle 32">
            <a:extLst>
              <a:ext uri="{FF2B5EF4-FFF2-40B4-BE49-F238E27FC236}">
                <a16:creationId xmlns:a16="http://schemas.microsoft.com/office/drawing/2014/main" id="{2CA1CB27-0DE5-7D45-8B7A-8E7D8EF565C3}"/>
              </a:ext>
            </a:extLst>
          </p:cNvPr>
          <p:cNvSpPr>
            <a:spLocks noChangeArrowheads="1"/>
          </p:cNvSpPr>
          <p:nvPr/>
        </p:nvSpPr>
        <p:spPr bwMode="auto">
          <a:xfrm>
            <a:off x="3186113" y="1279525"/>
            <a:ext cx="161766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Mature</a:t>
            </a:r>
          </a:p>
          <a:p>
            <a:r>
              <a:rPr lang="en-US" altLang="en-US"/>
              <a:t>Oocyst</a:t>
            </a:r>
          </a:p>
          <a:p>
            <a:r>
              <a:rPr lang="en-US" altLang="en-US" sz="1400"/>
              <a:t>(4 sporozoites each)</a:t>
            </a:r>
          </a:p>
        </p:txBody>
      </p:sp>
      <p:sp>
        <p:nvSpPr>
          <p:cNvPr id="130066" name="Rectangle 33">
            <a:extLst>
              <a:ext uri="{FF2B5EF4-FFF2-40B4-BE49-F238E27FC236}">
                <a16:creationId xmlns:a16="http://schemas.microsoft.com/office/drawing/2014/main" id="{1668D5E8-4F4E-134A-B0FD-95FEEAE7D576}"/>
              </a:ext>
            </a:extLst>
          </p:cNvPr>
          <p:cNvSpPr>
            <a:spLocks noChangeArrowheads="1"/>
          </p:cNvSpPr>
          <p:nvPr/>
        </p:nvSpPr>
        <p:spPr bwMode="auto">
          <a:xfrm>
            <a:off x="5026025" y="1336675"/>
            <a:ext cx="20716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Excystation</a:t>
            </a:r>
          </a:p>
          <a:p>
            <a:r>
              <a:rPr lang="en-US" altLang="en-US" sz="1400"/>
              <a:t>(Sporozoite leaves oocyst)</a:t>
            </a:r>
          </a:p>
        </p:txBody>
      </p:sp>
      <p:sp>
        <p:nvSpPr>
          <p:cNvPr id="130067" name="Line 34">
            <a:extLst>
              <a:ext uri="{FF2B5EF4-FFF2-40B4-BE49-F238E27FC236}">
                <a16:creationId xmlns:a16="http://schemas.microsoft.com/office/drawing/2014/main" id="{94FE2E87-6DF9-8D4F-ABF8-B56C4DDDBB3A}"/>
              </a:ext>
            </a:extLst>
          </p:cNvPr>
          <p:cNvSpPr>
            <a:spLocks noChangeShapeType="1"/>
          </p:cNvSpPr>
          <p:nvPr/>
        </p:nvSpPr>
        <p:spPr bwMode="auto">
          <a:xfrm>
            <a:off x="3505200" y="3657600"/>
            <a:ext cx="914400"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0068" name="Line 35">
            <a:extLst>
              <a:ext uri="{FF2B5EF4-FFF2-40B4-BE49-F238E27FC236}">
                <a16:creationId xmlns:a16="http://schemas.microsoft.com/office/drawing/2014/main" id="{CCC3D3A8-BB03-DC43-A703-007FF0EC8BD7}"/>
              </a:ext>
            </a:extLst>
          </p:cNvPr>
          <p:cNvSpPr>
            <a:spLocks noChangeShapeType="1"/>
          </p:cNvSpPr>
          <p:nvPr/>
        </p:nvSpPr>
        <p:spPr bwMode="auto">
          <a:xfrm>
            <a:off x="4572000" y="2362200"/>
            <a:ext cx="0" cy="83820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0069" name="Rectangle 36">
            <a:extLst>
              <a:ext uri="{FF2B5EF4-FFF2-40B4-BE49-F238E27FC236}">
                <a16:creationId xmlns:a16="http://schemas.microsoft.com/office/drawing/2014/main" id="{0518473D-4C46-0F44-A86E-C93921917E02}"/>
              </a:ext>
            </a:extLst>
          </p:cNvPr>
          <p:cNvSpPr>
            <a:spLocks noChangeArrowheads="1"/>
          </p:cNvSpPr>
          <p:nvPr/>
        </p:nvSpPr>
        <p:spPr bwMode="auto">
          <a:xfrm>
            <a:off x="3641725" y="3375025"/>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a:t>5 </a:t>
            </a:r>
            <a:r>
              <a:rPr lang="en-US" altLang="en-US" sz="1400">
                <a:latin typeface="Symbol" pitchFamily="2" charset="2"/>
              </a:rPr>
              <a:t>m</a:t>
            </a:r>
            <a:r>
              <a:rPr lang="en-US" altLang="en-US" sz="1400"/>
              <a:t>m</a:t>
            </a:r>
          </a:p>
        </p:txBody>
      </p:sp>
      <p:sp>
        <p:nvSpPr>
          <p:cNvPr id="130070" name="Rectangle 37">
            <a:extLst>
              <a:ext uri="{FF2B5EF4-FFF2-40B4-BE49-F238E27FC236}">
                <a16:creationId xmlns:a16="http://schemas.microsoft.com/office/drawing/2014/main" id="{939A67CB-9197-C641-94D2-EE966AA5DC58}"/>
              </a:ext>
            </a:extLst>
          </p:cNvPr>
          <p:cNvSpPr>
            <a:spLocks noChangeArrowheads="1"/>
          </p:cNvSpPr>
          <p:nvPr/>
        </p:nvSpPr>
        <p:spPr bwMode="auto">
          <a:xfrm>
            <a:off x="4556125" y="2613025"/>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a:t>4.5 </a:t>
            </a:r>
            <a:r>
              <a:rPr lang="en-US" altLang="en-US" sz="1400">
                <a:latin typeface="Symbol" pitchFamily="2" charset="2"/>
              </a:rPr>
              <a:t>m</a:t>
            </a:r>
            <a:r>
              <a:rPr lang="en-US" altLang="en-US" sz="1400"/>
              <a:t>m</a:t>
            </a:r>
          </a:p>
        </p:txBody>
      </p:sp>
      <p:sp>
        <p:nvSpPr>
          <p:cNvPr id="130071" name="Line 38">
            <a:extLst>
              <a:ext uri="{FF2B5EF4-FFF2-40B4-BE49-F238E27FC236}">
                <a16:creationId xmlns:a16="http://schemas.microsoft.com/office/drawing/2014/main" id="{8878382E-080F-7B48-8924-21F63BADFC4F}"/>
              </a:ext>
            </a:extLst>
          </p:cNvPr>
          <p:cNvSpPr>
            <a:spLocks noChangeShapeType="1"/>
          </p:cNvSpPr>
          <p:nvPr/>
        </p:nvSpPr>
        <p:spPr bwMode="auto">
          <a:xfrm>
            <a:off x="2667000" y="2895600"/>
            <a:ext cx="5334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0072" name="Line 39">
            <a:extLst>
              <a:ext uri="{FF2B5EF4-FFF2-40B4-BE49-F238E27FC236}">
                <a16:creationId xmlns:a16="http://schemas.microsoft.com/office/drawing/2014/main" id="{9C3A14B0-9675-FA46-97A7-DEEE539F7B5A}"/>
              </a:ext>
            </a:extLst>
          </p:cNvPr>
          <p:cNvSpPr>
            <a:spLocks noChangeShapeType="1"/>
          </p:cNvSpPr>
          <p:nvPr/>
        </p:nvSpPr>
        <p:spPr bwMode="auto">
          <a:xfrm>
            <a:off x="5067300" y="2895600"/>
            <a:ext cx="5334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0073" name="Line 40">
            <a:extLst>
              <a:ext uri="{FF2B5EF4-FFF2-40B4-BE49-F238E27FC236}">
                <a16:creationId xmlns:a16="http://schemas.microsoft.com/office/drawing/2014/main" id="{D4A1A209-6745-274A-BA85-1A0D4A840CC7}"/>
              </a:ext>
            </a:extLst>
          </p:cNvPr>
          <p:cNvSpPr>
            <a:spLocks noChangeShapeType="1"/>
          </p:cNvSpPr>
          <p:nvPr/>
        </p:nvSpPr>
        <p:spPr bwMode="auto">
          <a:xfrm flipH="1">
            <a:off x="2209800" y="2895600"/>
            <a:ext cx="76200" cy="99060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0074" name="Rectangle 41">
            <a:extLst>
              <a:ext uri="{FF2B5EF4-FFF2-40B4-BE49-F238E27FC236}">
                <a16:creationId xmlns:a16="http://schemas.microsoft.com/office/drawing/2014/main" id="{8A7BD933-2137-F944-BD7C-51BF9EE82AAA}"/>
              </a:ext>
            </a:extLst>
          </p:cNvPr>
          <p:cNvSpPr>
            <a:spLocks noChangeArrowheads="1"/>
          </p:cNvSpPr>
          <p:nvPr/>
        </p:nvSpPr>
        <p:spPr bwMode="auto">
          <a:xfrm>
            <a:off x="1050925" y="3832225"/>
            <a:ext cx="2025650" cy="952500"/>
          </a:xfrm>
          <a:prstGeom prst="rect">
            <a:avLst/>
          </a:prstGeom>
          <a:solidFill>
            <a:schemeClr val="bg1"/>
          </a:solidFill>
          <a:ln w="9525">
            <a:solidFill>
              <a:schemeClr val="tx1"/>
            </a:solidFill>
            <a:miter lim="800000"/>
            <a:headEnd/>
            <a:tailEnd/>
          </a:ln>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a:t>Residuum composed of</a:t>
            </a:r>
          </a:p>
          <a:p>
            <a:r>
              <a:rPr lang="en-US" altLang="en-US" sz="1400"/>
              <a:t>numerous small granules</a:t>
            </a:r>
          </a:p>
          <a:p>
            <a:r>
              <a:rPr lang="en-US" altLang="en-US" sz="1400"/>
              <a:t>and a spherical or ovoid</a:t>
            </a:r>
          </a:p>
          <a:p>
            <a:r>
              <a:rPr lang="en-US" altLang="en-US" sz="1400"/>
              <a:t>membrane-bound globule</a:t>
            </a:r>
          </a:p>
        </p:txBody>
      </p:sp>
      <p:sp>
        <p:nvSpPr>
          <p:cNvPr id="130075" name="Rectangle 42">
            <a:extLst>
              <a:ext uri="{FF2B5EF4-FFF2-40B4-BE49-F238E27FC236}">
                <a16:creationId xmlns:a16="http://schemas.microsoft.com/office/drawing/2014/main" id="{434816C0-2152-0745-9AC5-81E590DE51CF}"/>
              </a:ext>
            </a:extLst>
          </p:cNvPr>
          <p:cNvSpPr>
            <a:spLocks noChangeArrowheads="1"/>
          </p:cNvSpPr>
          <p:nvPr/>
        </p:nvSpPr>
        <p:spPr bwMode="auto">
          <a:xfrm>
            <a:off x="7899400" y="6626225"/>
            <a:ext cx="11318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800"/>
              <a:t>crypto.ppt - jpr 9/10/97</a:t>
            </a:r>
          </a:p>
        </p:txBody>
      </p:sp>
      <p:sp>
        <p:nvSpPr>
          <p:cNvPr id="130076" name="Rectangle 43">
            <a:extLst>
              <a:ext uri="{FF2B5EF4-FFF2-40B4-BE49-F238E27FC236}">
                <a16:creationId xmlns:a16="http://schemas.microsoft.com/office/drawing/2014/main" id="{7D6CE061-C662-4F43-8C4B-3E0AF98EDD5B}"/>
              </a:ext>
            </a:extLst>
          </p:cNvPr>
          <p:cNvSpPr>
            <a:spLocks noChangeArrowheads="1"/>
          </p:cNvSpPr>
          <p:nvPr/>
        </p:nvSpPr>
        <p:spPr bwMode="auto">
          <a:xfrm>
            <a:off x="6065838" y="3644900"/>
            <a:ext cx="2295525" cy="12858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77" name="Rectangle 44">
            <a:extLst>
              <a:ext uri="{FF2B5EF4-FFF2-40B4-BE49-F238E27FC236}">
                <a16:creationId xmlns:a16="http://schemas.microsoft.com/office/drawing/2014/main" id="{9D4E8128-36EE-ED41-A64D-0E780433209B}"/>
              </a:ext>
            </a:extLst>
          </p:cNvPr>
          <p:cNvSpPr>
            <a:spLocks noChangeArrowheads="1"/>
          </p:cNvSpPr>
          <p:nvPr/>
        </p:nvSpPr>
        <p:spPr bwMode="auto">
          <a:xfrm>
            <a:off x="6038850" y="3665538"/>
            <a:ext cx="2247900" cy="1200150"/>
          </a:xfrm>
          <a:prstGeom prst="rect">
            <a:avLst/>
          </a:prstGeom>
          <a:solidFill>
            <a:schemeClr val="bg1"/>
          </a:solidFill>
          <a:ln w="12700">
            <a:solidFill>
              <a:schemeClr val="tx1"/>
            </a:solidFill>
            <a:miter lim="800000"/>
            <a:headEnd/>
            <a:tailEnd/>
          </a:ln>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Phylum:	Apicomplexa</a:t>
            </a:r>
          </a:p>
          <a:p>
            <a:r>
              <a:rPr lang="en-US" altLang="en-US" sz="1200"/>
              <a:t>Class:	Sporozoasida</a:t>
            </a:r>
          </a:p>
          <a:p>
            <a:r>
              <a:rPr lang="en-US" altLang="en-US" sz="1200"/>
              <a:t>Subclass:	Coccidiasina</a:t>
            </a:r>
          </a:p>
          <a:p>
            <a:r>
              <a:rPr lang="en-US" altLang="en-US" sz="1200"/>
              <a:t>Order:	Eucoccodiorida</a:t>
            </a:r>
          </a:p>
          <a:p>
            <a:r>
              <a:rPr lang="en-US" altLang="en-US" sz="1200"/>
              <a:t>Suborder:	Eimeriorina</a:t>
            </a:r>
          </a:p>
          <a:p>
            <a:r>
              <a:rPr lang="en-US" altLang="en-US" sz="1200"/>
              <a:t>Family:	Cryptosporodiidae</a:t>
            </a:r>
            <a:endParaRPr lang="en-US" altLang="en-US" sz="1200" b="1"/>
          </a:p>
        </p:txBody>
      </p:sp>
      <p:grpSp>
        <p:nvGrpSpPr>
          <p:cNvPr id="130078" name="Group 45">
            <a:extLst>
              <a:ext uri="{FF2B5EF4-FFF2-40B4-BE49-F238E27FC236}">
                <a16:creationId xmlns:a16="http://schemas.microsoft.com/office/drawing/2014/main" id="{F9B39108-883B-2B4C-A0C6-9425BC20354D}"/>
              </a:ext>
            </a:extLst>
          </p:cNvPr>
          <p:cNvGrpSpPr>
            <a:grpSpLocks/>
          </p:cNvGrpSpPr>
          <p:nvPr/>
        </p:nvGrpSpPr>
        <p:grpSpPr bwMode="auto">
          <a:xfrm>
            <a:off x="5816600" y="2181225"/>
            <a:ext cx="2651125" cy="1270000"/>
            <a:chOff x="3664" y="1374"/>
            <a:chExt cx="1670" cy="800"/>
          </a:xfrm>
        </p:grpSpPr>
        <p:sp>
          <p:nvSpPr>
            <p:cNvPr id="130079" name="Freeform 46">
              <a:extLst>
                <a:ext uri="{FF2B5EF4-FFF2-40B4-BE49-F238E27FC236}">
                  <a16:creationId xmlns:a16="http://schemas.microsoft.com/office/drawing/2014/main" id="{BF13D691-4FB2-EE41-8C4A-C40120A3C03E}"/>
                </a:ext>
              </a:extLst>
            </p:cNvPr>
            <p:cNvSpPr>
              <a:spLocks/>
            </p:cNvSpPr>
            <p:nvPr/>
          </p:nvSpPr>
          <p:spPr bwMode="auto">
            <a:xfrm>
              <a:off x="3669" y="1440"/>
              <a:ext cx="633" cy="598"/>
            </a:xfrm>
            <a:custGeom>
              <a:avLst/>
              <a:gdLst>
                <a:gd name="T0" fmla="*/ 368 w 633"/>
                <a:gd name="T1" fmla="*/ 24 h 598"/>
                <a:gd name="T2" fmla="*/ 319 w 633"/>
                <a:gd name="T3" fmla="*/ 24 h 598"/>
                <a:gd name="T4" fmla="*/ 281 w 633"/>
                <a:gd name="T5" fmla="*/ 30 h 598"/>
                <a:gd name="T6" fmla="*/ 249 w 633"/>
                <a:gd name="T7" fmla="*/ 35 h 598"/>
                <a:gd name="T8" fmla="*/ 211 w 633"/>
                <a:gd name="T9" fmla="*/ 57 h 598"/>
                <a:gd name="T10" fmla="*/ 168 w 633"/>
                <a:gd name="T11" fmla="*/ 73 h 598"/>
                <a:gd name="T12" fmla="*/ 124 w 633"/>
                <a:gd name="T13" fmla="*/ 95 h 598"/>
                <a:gd name="T14" fmla="*/ 92 w 633"/>
                <a:gd name="T15" fmla="*/ 132 h 598"/>
                <a:gd name="T16" fmla="*/ 70 w 633"/>
                <a:gd name="T17" fmla="*/ 181 h 598"/>
                <a:gd name="T18" fmla="*/ 38 w 633"/>
                <a:gd name="T19" fmla="*/ 224 h 598"/>
                <a:gd name="T20" fmla="*/ 16 w 633"/>
                <a:gd name="T21" fmla="*/ 257 h 598"/>
                <a:gd name="T22" fmla="*/ 5 w 633"/>
                <a:gd name="T23" fmla="*/ 295 h 598"/>
                <a:gd name="T24" fmla="*/ 0 w 633"/>
                <a:gd name="T25" fmla="*/ 338 h 598"/>
                <a:gd name="T26" fmla="*/ 0 w 633"/>
                <a:gd name="T27" fmla="*/ 376 h 598"/>
                <a:gd name="T28" fmla="*/ 5 w 633"/>
                <a:gd name="T29" fmla="*/ 419 h 598"/>
                <a:gd name="T30" fmla="*/ 16 w 633"/>
                <a:gd name="T31" fmla="*/ 468 h 598"/>
                <a:gd name="T32" fmla="*/ 54 w 633"/>
                <a:gd name="T33" fmla="*/ 505 h 598"/>
                <a:gd name="T34" fmla="*/ 92 w 633"/>
                <a:gd name="T35" fmla="*/ 543 h 598"/>
                <a:gd name="T36" fmla="*/ 130 w 633"/>
                <a:gd name="T37" fmla="*/ 570 h 598"/>
                <a:gd name="T38" fmla="*/ 162 w 633"/>
                <a:gd name="T39" fmla="*/ 576 h 598"/>
                <a:gd name="T40" fmla="*/ 200 w 633"/>
                <a:gd name="T41" fmla="*/ 592 h 598"/>
                <a:gd name="T42" fmla="*/ 243 w 633"/>
                <a:gd name="T43" fmla="*/ 597 h 598"/>
                <a:gd name="T44" fmla="*/ 281 w 633"/>
                <a:gd name="T45" fmla="*/ 592 h 598"/>
                <a:gd name="T46" fmla="*/ 324 w 633"/>
                <a:gd name="T47" fmla="*/ 570 h 598"/>
                <a:gd name="T48" fmla="*/ 362 w 633"/>
                <a:gd name="T49" fmla="*/ 549 h 598"/>
                <a:gd name="T50" fmla="*/ 395 w 633"/>
                <a:gd name="T51" fmla="*/ 532 h 598"/>
                <a:gd name="T52" fmla="*/ 438 w 633"/>
                <a:gd name="T53" fmla="*/ 511 h 598"/>
                <a:gd name="T54" fmla="*/ 470 w 633"/>
                <a:gd name="T55" fmla="*/ 495 h 598"/>
                <a:gd name="T56" fmla="*/ 508 w 633"/>
                <a:gd name="T57" fmla="*/ 489 h 598"/>
                <a:gd name="T58" fmla="*/ 546 w 633"/>
                <a:gd name="T59" fmla="*/ 468 h 598"/>
                <a:gd name="T60" fmla="*/ 584 w 633"/>
                <a:gd name="T61" fmla="*/ 441 h 598"/>
                <a:gd name="T62" fmla="*/ 616 w 633"/>
                <a:gd name="T63" fmla="*/ 408 h 598"/>
                <a:gd name="T64" fmla="*/ 622 w 633"/>
                <a:gd name="T65" fmla="*/ 359 h 598"/>
                <a:gd name="T66" fmla="*/ 622 w 633"/>
                <a:gd name="T67" fmla="*/ 322 h 598"/>
                <a:gd name="T68" fmla="*/ 622 w 633"/>
                <a:gd name="T69" fmla="*/ 273 h 598"/>
                <a:gd name="T70" fmla="*/ 632 w 633"/>
                <a:gd name="T71" fmla="*/ 230 h 598"/>
                <a:gd name="T72" fmla="*/ 632 w 633"/>
                <a:gd name="T73" fmla="*/ 192 h 598"/>
                <a:gd name="T74" fmla="*/ 605 w 633"/>
                <a:gd name="T75" fmla="*/ 165 h 598"/>
                <a:gd name="T76" fmla="*/ 578 w 633"/>
                <a:gd name="T77" fmla="*/ 143 h 598"/>
                <a:gd name="T78" fmla="*/ 580 w 633"/>
                <a:gd name="T79" fmla="*/ 144 h 5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3" h="598">
                  <a:moveTo>
                    <a:pt x="388" y="0"/>
                  </a:moveTo>
                  <a:lnTo>
                    <a:pt x="368" y="24"/>
                  </a:lnTo>
                  <a:lnTo>
                    <a:pt x="340" y="24"/>
                  </a:lnTo>
                  <a:lnTo>
                    <a:pt x="319" y="24"/>
                  </a:lnTo>
                  <a:lnTo>
                    <a:pt x="297" y="30"/>
                  </a:lnTo>
                  <a:lnTo>
                    <a:pt x="281" y="30"/>
                  </a:lnTo>
                  <a:lnTo>
                    <a:pt x="265" y="35"/>
                  </a:lnTo>
                  <a:lnTo>
                    <a:pt x="249" y="35"/>
                  </a:lnTo>
                  <a:lnTo>
                    <a:pt x="232" y="46"/>
                  </a:lnTo>
                  <a:lnTo>
                    <a:pt x="211" y="57"/>
                  </a:lnTo>
                  <a:lnTo>
                    <a:pt x="189" y="62"/>
                  </a:lnTo>
                  <a:lnTo>
                    <a:pt x="168" y="73"/>
                  </a:lnTo>
                  <a:lnTo>
                    <a:pt x="146" y="78"/>
                  </a:lnTo>
                  <a:lnTo>
                    <a:pt x="124" y="95"/>
                  </a:lnTo>
                  <a:lnTo>
                    <a:pt x="108" y="116"/>
                  </a:lnTo>
                  <a:lnTo>
                    <a:pt x="92" y="132"/>
                  </a:lnTo>
                  <a:lnTo>
                    <a:pt x="76" y="159"/>
                  </a:lnTo>
                  <a:lnTo>
                    <a:pt x="70" y="181"/>
                  </a:lnTo>
                  <a:lnTo>
                    <a:pt x="54" y="208"/>
                  </a:lnTo>
                  <a:lnTo>
                    <a:pt x="38" y="224"/>
                  </a:lnTo>
                  <a:lnTo>
                    <a:pt x="27" y="241"/>
                  </a:lnTo>
                  <a:lnTo>
                    <a:pt x="16" y="257"/>
                  </a:lnTo>
                  <a:lnTo>
                    <a:pt x="11" y="273"/>
                  </a:lnTo>
                  <a:lnTo>
                    <a:pt x="5" y="295"/>
                  </a:lnTo>
                  <a:lnTo>
                    <a:pt x="5" y="311"/>
                  </a:lnTo>
                  <a:lnTo>
                    <a:pt x="0" y="338"/>
                  </a:lnTo>
                  <a:lnTo>
                    <a:pt x="0" y="359"/>
                  </a:lnTo>
                  <a:lnTo>
                    <a:pt x="0" y="376"/>
                  </a:lnTo>
                  <a:lnTo>
                    <a:pt x="5" y="397"/>
                  </a:lnTo>
                  <a:lnTo>
                    <a:pt x="5" y="419"/>
                  </a:lnTo>
                  <a:lnTo>
                    <a:pt x="11" y="446"/>
                  </a:lnTo>
                  <a:lnTo>
                    <a:pt x="16" y="468"/>
                  </a:lnTo>
                  <a:lnTo>
                    <a:pt x="32" y="489"/>
                  </a:lnTo>
                  <a:lnTo>
                    <a:pt x="54" y="505"/>
                  </a:lnTo>
                  <a:lnTo>
                    <a:pt x="70" y="527"/>
                  </a:lnTo>
                  <a:lnTo>
                    <a:pt x="92" y="543"/>
                  </a:lnTo>
                  <a:lnTo>
                    <a:pt x="113" y="554"/>
                  </a:lnTo>
                  <a:lnTo>
                    <a:pt x="130" y="570"/>
                  </a:lnTo>
                  <a:lnTo>
                    <a:pt x="146" y="576"/>
                  </a:lnTo>
                  <a:lnTo>
                    <a:pt x="162" y="576"/>
                  </a:lnTo>
                  <a:lnTo>
                    <a:pt x="178" y="586"/>
                  </a:lnTo>
                  <a:lnTo>
                    <a:pt x="200" y="592"/>
                  </a:lnTo>
                  <a:lnTo>
                    <a:pt x="227" y="597"/>
                  </a:lnTo>
                  <a:lnTo>
                    <a:pt x="243" y="597"/>
                  </a:lnTo>
                  <a:lnTo>
                    <a:pt x="265" y="597"/>
                  </a:lnTo>
                  <a:lnTo>
                    <a:pt x="281" y="592"/>
                  </a:lnTo>
                  <a:lnTo>
                    <a:pt x="303" y="581"/>
                  </a:lnTo>
                  <a:lnTo>
                    <a:pt x="324" y="570"/>
                  </a:lnTo>
                  <a:lnTo>
                    <a:pt x="346" y="554"/>
                  </a:lnTo>
                  <a:lnTo>
                    <a:pt x="362" y="549"/>
                  </a:lnTo>
                  <a:lnTo>
                    <a:pt x="378" y="538"/>
                  </a:lnTo>
                  <a:lnTo>
                    <a:pt x="395" y="532"/>
                  </a:lnTo>
                  <a:lnTo>
                    <a:pt x="416" y="522"/>
                  </a:lnTo>
                  <a:lnTo>
                    <a:pt x="438" y="511"/>
                  </a:lnTo>
                  <a:lnTo>
                    <a:pt x="454" y="505"/>
                  </a:lnTo>
                  <a:lnTo>
                    <a:pt x="470" y="495"/>
                  </a:lnTo>
                  <a:lnTo>
                    <a:pt x="486" y="489"/>
                  </a:lnTo>
                  <a:lnTo>
                    <a:pt x="508" y="489"/>
                  </a:lnTo>
                  <a:lnTo>
                    <a:pt x="524" y="478"/>
                  </a:lnTo>
                  <a:lnTo>
                    <a:pt x="546" y="468"/>
                  </a:lnTo>
                  <a:lnTo>
                    <a:pt x="567" y="451"/>
                  </a:lnTo>
                  <a:lnTo>
                    <a:pt x="584" y="441"/>
                  </a:lnTo>
                  <a:lnTo>
                    <a:pt x="600" y="424"/>
                  </a:lnTo>
                  <a:lnTo>
                    <a:pt x="616" y="408"/>
                  </a:lnTo>
                  <a:lnTo>
                    <a:pt x="622" y="386"/>
                  </a:lnTo>
                  <a:lnTo>
                    <a:pt x="622" y="359"/>
                  </a:lnTo>
                  <a:lnTo>
                    <a:pt x="622" y="338"/>
                  </a:lnTo>
                  <a:lnTo>
                    <a:pt x="622" y="322"/>
                  </a:lnTo>
                  <a:lnTo>
                    <a:pt x="622" y="295"/>
                  </a:lnTo>
                  <a:lnTo>
                    <a:pt x="622" y="273"/>
                  </a:lnTo>
                  <a:lnTo>
                    <a:pt x="627" y="251"/>
                  </a:lnTo>
                  <a:lnTo>
                    <a:pt x="632" y="230"/>
                  </a:lnTo>
                  <a:lnTo>
                    <a:pt x="632" y="208"/>
                  </a:lnTo>
                  <a:lnTo>
                    <a:pt x="632" y="192"/>
                  </a:lnTo>
                  <a:lnTo>
                    <a:pt x="616" y="181"/>
                  </a:lnTo>
                  <a:lnTo>
                    <a:pt x="605" y="165"/>
                  </a:lnTo>
                  <a:lnTo>
                    <a:pt x="589" y="159"/>
                  </a:lnTo>
                  <a:lnTo>
                    <a:pt x="578" y="143"/>
                  </a:lnTo>
                  <a:lnTo>
                    <a:pt x="567" y="127"/>
                  </a:lnTo>
                  <a:lnTo>
                    <a:pt x="580" y="144"/>
                  </a:lnTo>
                </a:path>
              </a:pathLst>
            </a:custGeom>
            <a:noFill/>
            <a:ln w="38100" cap="rnd" cmpd="sng">
              <a:solidFill>
                <a:srgbClr val="DDDDD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0" name="Freeform 47" descr="Large confetti">
              <a:extLst>
                <a:ext uri="{FF2B5EF4-FFF2-40B4-BE49-F238E27FC236}">
                  <a16:creationId xmlns:a16="http://schemas.microsoft.com/office/drawing/2014/main" id="{8C212FCB-8A49-E34C-9F35-8CE5004B0A94}"/>
                </a:ext>
              </a:extLst>
            </p:cNvPr>
            <p:cNvSpPr>
              <a:spLocks/>
            </p:cNvSpPr>
            <p:nvPr/>
          </p:nvSpPr>
          <p:spPr bwMode="auto">
            <a:xfrm>
              <a:off x="4030" y="1374"/>
              <a:ext cx="374" cy="255"/>
            </a:xfrm>
            <a:custGeom>
              <a:avLst/>
              <a:gdLst>
                <a:gd name="T0" fmla="*/ 315 w 374"/>
                <a:gd name="T1" fmla="*/ 18 h 255"/>
                <a:gd name="T2" fmla="*/ 292 w 374"/>
                <a:gd name="T3" fmla="*/ 0 h 255"/>
                <a:gd name="T4" fmla="*/ 276 w 374"/>
                <a:gd name="T5" fmla="*/ 0 h 255"/>
                <a:gd name="T6" fmla="*/ 260 w 374"/>
                <a:gd name="T7" fmla="*/ 6 h 255"/>
                <a:gd name="T8" fmla="*/ 243 w 374"/>
                <a:gd name="T9" fmla="*/ 11 h 255"/>
                <a:gd name="T10" fmla="*/ 222 w 374"/>
                <a:gd name="T11" fmla="*/ 22 h 255"/>
                <a:gd name="T12" fmla="*/ 200 w 374"/>
                <a:gd name="T13" fmla="*/ 33 h 255"/>
                <a:gd name="T14" fmla="*/ 178 w 374"/>
                <a:gd name="T15" fmla="*/ 44 h 255"/>
                <a:gd name="T16" fmla="*/ 162 w 374"/>
                <a:gd name="T17" fmla="*/ 49 h 255"/>
                <a:gd name="T18" fmla="*/ 141 w 374"/>
                <a:gd name="T19" fmla="*/ 60 h 255"/>
                <a:gd name="T20" fmla="*/ 124 w 374"/>
                <a:gd name="T21" fmla="*/ 65 h 255"/>
                <a:gd name="T22" fmla="*/ 108 w 374"/>
                <a:gd name="T23" fmla="*/ 76 h 255"/>
                <a:gd name="T24" fmla="*/ 92 w 374"/>
                <a:gd name="T25" fmla="*/ 87 h 255"/>
                <a:gd name="T26" fmla="*/ 70 w 374"/>
                <a:gd name="T27" fmla="*/ 103 h 255"/>
                <a:gd name="T28" fmla="*/ 60 w 374"/>
                <a:gd name="T29" fmla="*/ 119 h 255"/>
                <a:gd name="T30" fmla="*/ 43 w 374"/>
                <a:gd name="T31" fmla="*/ 130 h 255"/>
                <a:gd name="T32" fmla="*/ 33 w 374"/>
                <a:gd name="T33" fmla="*/ 146 h 255"/>
                <a:gd name="T34" fmla="*/ 22 w 374"/>
                <a:gd name="T35" fmla="*/ 163 h 255"/>
                <a:gd name="T36" fmla="*/ 6 w 374"/>
                <a:gd name="T37" fmla="*/ 179 h 255"/>
                <a:gd name="T38" fmla="*/ 6 w 374"/>
                <a:gd name="T39" fmla="*/ 195 h 255"/>
                <a:gd name="T40" fmla="*/ 0 w 374"/>
                <a:gd name="T41" fmla="*/ 211 h 255"/>
                <a:gd name="T42" fmla="*/ 0 w 374"/>
                <a:gd name="T43" fmla="*/ 227 h 255"/>
                <a:gd name="T44" fmla="*/ 0 w 374"/>
                <a:gd name="T45" fmla="*/ 244 h 255"/>
                <a:gd name="T46" fmla="*/ 16 w 374"/>
                <a:gd name="T47" fmla="*/ 254 h 255"/>
                <a:gd name="T48" fmla="*/ 33 w 374"/>
                <a:gd name="T49" fmla="*/ 249 h 255"/>
                <a:gd name="T50" fmla="*/ 54 w 374"/>
                <a:gd name="T51" fmla="*/ 238 h 255"/>
                <a:gd name="T52" fmla="*/ 70 w 374"/>
                <a:gd name="T53" fmla="*/ 233 h 255"/>
                <a:gd name="T54" fmla="*/ 87 w 374"/>
                <a:gd name="T55" fmla="*/ 217 h 255"/>
                <a:gd name="T56" fmla="*/ 103 w 374"/>
                <a:gd name="T57" fmla="*/ 211 h 255"/>
                <a:gd name="T58" fmla="*/ 119 w 374"/>
                <a:gd name="T59" fmla="*/ 200 h 255"/>
                <a:gd name="T60" fmla="*/ 135 w 374"/>
                <a:gd name="T61" fmla="*/ 190 h 255"/>
                <a:gd name="T62" fmla="*/ 151 w 374"/>
                <a:gd name="T63" fmla="*/ 179 h 255"/>
                <a:gd name="T64" fmla="*/ 173 w 374"/>
                <a:gd name="T65" fmla="*/ 168 h 255"/>
                <a:gd name="T66" fmla="*/ 189 w 374"/>
                <a:gd name="T67" fmla="*/ 157 h 255"/>
                <a:gd name="T68" fmla="*/ 206 w 374"/>
                <a:gd name="T69" fmla="*/ 152 h 255"/>
                <a:gd name="T70" fmla="*/ 222 w 374"/>
                <a:gd name="T71" fmla="*/ 146 h 255"/>
                <a:gd name="T72" fmla="*/ 238 w 374"/>
                <a:gd name="T73" fmla="*/ 141 h 255"/>
                <a:gd name="T74" fmla="*/ 260 w 374"/>
                <a:gd name="T75" fmla="*/ 130 h 255"/>
                <a:gd name="T76" fmla="*/ 276 w 374"/>
                <a:gd name="T77" fmla="*/ 119 h 255"/>
                <a:gd name="T78" fmla="*/ 297 w 374"/>
                <a:gd name="T79" fmla="*/ 109 h 255"/>
                <a:gd name="T80" fmla="*/ 314 w 374"/>
                <a:gd name="T81" fmla="*/ 92 h 255"/>
                <a:gd name="T82" fmla="*/ 330 w 374"/>
                <a:gd name="T83" fmla="*/ 76 h 255"/>
                <a:gd name="T84" fmla="*/ 346 w 374"/>
                <a:gd name="T85" fmla="*/ 65 h 255"/>
                <a:gd name="T86" fmla="*/ 351 w 374"/>
                <a:gd name="T87" fmla="*/ 49 h 255"/>
                <a:gd name="T88" fmla="*/ 368 w 374"/>
                <a:gd name="T89" fmla="*/ 38 h 255"/>
                <a:gd name="T90" fmla="*/ 373 w 374"/>
                <a:gd name="T91" fmla="*/ 22 h 255"/>
                <a:gd name="T92" fmla="*/ 368 w 374"/>
                <a:gd name="T93" fmla="*/ 6 h 255"/>
                <a:gd name="T94" fmla="*/ 351 w 374"/>
                <a:gd name="T95" fmla="*/ 0 h 255"/>
                <a:gd name="T96" fmla="*/ 315 w 374"/>
                <a:gd name="T97" fmla="*/ 18 h 255"/>
                <a:gd name="T98" fmla="*/ 315 w 374"/>
                <a:gd name="T99" fmla="*/ 18 h 2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4" h="255">
                  <a:moveTo>
                    <a:pt x="315" y="18"/>
                  </a:moveTo>
                  <a:lnTo>
                    <a:pt x="292" y="0"/>
                  </a:lnTo>
                  <a:lnTo>
                    <a:pt x="276" y="0"/>
                  </a:lnTo>
                  <a:lnTo>
                    <a:pt x="260" y="6"/>
                  </a:lnTo>
                  <a:lnTo>
                    <a:pt x="243" y="11"/>
                  </a:lnTo>
                  <a:lnTo>
                    <a:pt x="222" y="22"/>
                  </a:lnTo>
                  <a:lnTo>
                    <a:pt x="200" y="33"/>
                  </a:lnTo>
                  <a:lnTo>
                    <a:pt x="178" y="44"/>
                  </a:lnTo>
                  <a:lnTo>
                    <a:pt x="162" y="49"/>
                  </a:lnTo>
                  <a:lnTo>
                    <a:pt x="141" y="60"/>
                  </a:lnTo>
                  <a:lnTo>
                    <a:pt x="124" y="65"/>
                  </a:lnTo>
                  <a:lnTo>
                    <a:pt x="108" y="76"/>
                  </a:lnTo>
                  <a:lnTo>
                    <a:pt x="92" y="87"/>
                  </a:lnTo>
                  <a:lnTo>
                    <a:pt x="70" y="103"/>
                  </a:lnTo>
                  <a:lnTo>
                    <a:pt x="60" y="119"/>
                  </a:lnTo>
                  <a:lnTo>
                    <a:pt x="43" y="130"/>
                  </a:lnTo>
                  <a:lnTo>
                    <a:pt x="33" y="146"/>
                  </a:lnTo>
                  <a:lnTo>
                    <a:pt x="22" y="163"/>
                  </a:lnTo>
                  <a:lnTo>
                    <a:pt x="6" y="179"/>
                  </a:lnTo>
                  <a:lnTo>
                    <a:pt x="6" y="195"/>
                  </a:lnTo>
                  <a:lnTo>
                    <a:pt x="0" y="211"/>
                  </a:lnTo>
                  <a:lnTo>
                    <a:pt x="0" y="227"/>
                  </a:lnTo>
                  <a:lnTo>
                    <a:pt x="0" y="244"/>
                  </a:lnTo>
                  <a:lnTo>
                    <a:pt x="16" y="254"/>
                  </a:lnTo>
                  <a:lnTo>
                    <a:pt x="33" y="249"/>
                  </a:lnTo>
                  <a:lnTo>
                    <a:pt x="54" y="238"/>
                  </a:lnTo>
                  <a:lnTo>
                    <a:pt x="70" y="233"/>
                  </a:lnTo>
                  <a:lnTo>
                    <a:pt x="87" y="217"/>
                  </a:lnTo>
                  <a:lnTo>
                    <a:pt x="103" y="211"/>
                  </a:lnTo>
                  <a:lnTo>
                    <a:pt x="119" y="200"/>
                  </a:lnTo>
                  <a:lnTo>
                    <a:pt x="135" y="190"/>
                  </a:lnTo>
                  <a:lnTo>
                    <a:pt x="151" y="179"/>
                  </a:lnTo>
                  <a:lnTo>
                    <a:pt x="173" y="168"/>
                  </a:lnTo>
                  <a:lnTo>
                    <a:pt x="189" y="157"/>
                  </a:lnTo>
                  <a:lnTo>
                    <a:pt x="206" y="152"/>
                  </a:lnTo>
                  <a:lnTo>
                    <a:pt x="222" y="146"/>
                  </a:lnTo>
                  <a:lnTo>
                    <a:pt x="238" y="141"/>
                  </a:lnTo>
                  <a:lnTo>
                    <a:pt x="260" y="130"/>
                  </a:lnTo>
                  <a:lnTo>
                    <a:pt x="276" y="119"/>
                  </a:lnTo>
                  <a:lnTo>
                    <a:pt x="297" y="109"/>
                  </a:lnTo>
                  <a:lnTo>
                    <a:pt x="314" y="92"/>
                  </a:lnTo>
                  <a:lnTo>
                    <a:pt x="330" y="76"/>
                  </a:lnTo>
                  <a:lnTo>
                    <a:pt x="346" y="65"/>
                  </a:lnTo>
                  <a:lnTo>
                    <a:pt x="351" y="49"/>
                  </a:lnTo>
                  <a:lnTo>
                    <a:pt x="368" y="38"/>
                  </a:lnTo>
                  <a:lnTo>
                    <a:pt x="373" y="22"/>
                  </a:lnTo>
                  <a:lnTo>
                    <a:pt x="368" y="6"/>
                  </a:lnTo>
                  <a:lnTo>
                    <a:pt x="351" y="0"/>
                  </a:lnTo>
                  <a:lnTo>
                    <a:pt x="315" y="18"/>
                  </a:lnTo>
                </a:path>
              </a:pathLst>
            </a:custGeom>
            <a:blipFill dpi="0" rotWithShape="0">
              <a:blip r:embed="rId3"/>
              <a:srcRect/>
              <a:tile tx="0" ty="0" sx="100000" sy="100000" flip="none" algn="tl"/>
            </a:bli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1" name="Freeform 48">
              <a:extLst>
                <a:ext uri="{FF2B5EF4-FFF2-40B4-BE49-F238E27FC236}">
                  <a16:creationId xmlns:a16="http://schemas.microsoft.com/office/drawing/2014/main" id="{C23BC107-35BA-6742-A5B9-BB33C313B0A8}"/>
                </a:ext>
              </a:extLst>
            </p:cNvPr>
            <p:cNvSpPr>
              <a:spLocks/>
            </p:cNvSpPr>
            <p:nvPr/>
          </p:nvSpPr>
          <p:spPr bwMode="auto">
            <a:xfrm>
              <a:off x="4073" y="1503"/>
              <a:ext cx="98" cy="79"/>
            </a:xfrm>
            <a:custGeom>
              <a:avLst/>
              <a:gdLst>
                <a:gd name="T0" fmla="*/ 92 w 98"/>
                <a:gd name="T1" fmla="*/ 0 h 79"/>
                <a:gd name="T2" fmla="*/ 64 w 98"/>
                <a:gd name="T3" fmla="*/ 24 h 79"/>
                <a:gd name="T4" fmla="*/ 43 w 98"/>
                <a:gd name="T5" fmla="*/ 13 h 79"/>
                <a:gd name="T6" fmla="*/ 27 w 98"/>
                <a:gd name="T7" fmla="*/ 13 h 79"/>
                <a:gd name="T8" fmla="*/ 10 w 98"/>
                <a:gd name="T9" fmla="*/ 13 h 79"/>
                <a:gd name="T10" fmla="*/ 5 w 98"/>
                <a:gd name="T11" fmla="*/ 29 h 79"/>
                <a:gd name="T12" fmla="*/ 0 w 98"/>
                <a:gd name="T13" fmla="*/ 45 h 79"/>
                <a:gd name="T14" fmla="*/ 0 w 98"/>
                <a:gd name="T15" fmla="*/ 62 h 79"/>
                <a:gd name="T16" fmla="*/ 16 w 98"/>
                <a:gd name="T17" fmla="*/ 72 h 79"/>
                <a:gd name="T18" fmla="*/ 32 w 98"/>
                <a:gd name="T19" fmla="*/ 78 h 79"/>
                <a:gd name="T20" fmla="*/ 48 w 98"/>
                <a:gd name="T21" fmla="*/ 72 h 79"/>
                <a:gd name="T22" fmla="*/ 64 w 98"/>
                <a:gd name="T23" fmla="*/ 72 h 79"/>
                <a:gd name="T24" fmla="*/ 81 w 98"/>
                <a:gd name="T25" fmla="*/ 62 h 79"/>
                <a:gd name="T26" fmla="*/ 86 w 98"/>
                <a:gd name="T27" fmla="*/ 45 h 79"/>
                <a:gd name="T28" fmla="*/ 97 w 98"/>
                <a:gd name="T29" fmla="*/ 29 h 79"/>
                <a:gd name="T30" fmla="*/ 92 w 98"/>
                <a:gd name="T31" fmla="*/ 0 h 79"/>
                <a:gd name="T32" fmla="*/ 92 w 98"/>
                <a:gd name="T33" fmla="*/ 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79">
                  <a:moveTo>
                    <a:pt x="92" y="0"/>
                  </a:moveTo>
                  <a:lnTo>
                    <a:pt x="64" y="24"/>
                  </a:lnTo>
                  <a:lnTo>
                    <a:pt x="43" y="13"/>
                  </a:lnTo>
                  <a:lnTo>
                    <a:pt x="27" y="13"/>
                  </a:lnTo>
                  <a:lnTo>
                    <a:pt x="10" y="13"/>
                  </a:lnTo>
                  <a:lnTo>
                    <a:pt x="5" y="29"/>
                  </a:lnTo>
                  <a:lnTo>
                    <a:pt x="0" y="45"/>
                  </a:lnTo>
                  <a:lnTo>
                    <a:pt x="0" y="62"/>
                  </a:lnTo>
                  <a:lnTo>
                    <a:pt x="16" y="72"/>
                  </a:lnTo>
                  <a:lnTo>
                    <a:pt x="32" y="78"/>
                  </a:lnTo>
                  <a:lnTo>
                    <a:pt x="48" y="72"/>
                  </a:lnTo>
                  <a:lnTo>
                    <a:pt x="64" y="72"/>
                  </a:lnTo>
                  <a:lnTo>
                    <a:pt x="81" y="62"/>
                  </a:lnTo>
                  <a:lnTo>
                    <a:pt x="86" y="45"/>
                  </a:lnTo>
                  <a:lnTo>
                    <a:pt x="97" y="29"/>
                  </a:lnTo>
                  <a:lnTo>
                    <a:pt x="92" y="0"/>
                  </a:lnTo>
                </a:path>
              </a:pathLst>
            </a:custGeom>
            <a:solidFill>
              <a:schemeClr val="folHlink"/>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2" name="Freeform 49" descr="Large confetti">
              <a:extLst>
                <a:ext uri="{FF2B5EF4-FFF2-40B4-BE49-F238E27FC236}">
                  <a16:creationId xmlns:a16="http://schemas.microsoft.com/office/drawing/2014/main" id="{5C4B25AD-0140-6041-9CF6-A8A0E6AFBD71}"/>
                </a:ext>
              </a:extLst>
            </p:cNvPr>
            <p:cNvSpPr>
              <a:spLocks/>
            </p:cNvSpPr>
            <p:nvPr/>
          </p:nvSpPr>
          <p:spPr bwMode="auto">
            <a:xfrm>
              <a:off x="3833" y="1632"/>
              <a:ext cx="416" cy="287"/>
            </a:xfrm>
            <a:custGeom>
              <a:avLst/>
              <a:gdLst>
                <a:gd name="T0" fmla="*/ 415 w 416"/>
                <a:gd name="T1" fmla="*/ 48 h 287"/>
                <a:gd name="T2" fmla="*/ 415 w 416"/>
                <a:gd name="T3" fmla="*/ 0 h 287"/>
                <a:gd name="T4" fmla="*/ 346 w 416"/>
                <a:gd name="T5" fmla="*/ 26 h 287"/>
                <a:gd name="T6" fmla="*/ 325 w 416"/>
                <a:gd name="T7" fmla="*/ 26 h 287"/>
                <a:gd name="T8" fmla="*/ 308 w 416"/>
                <a:gd name="T9" fmla="*/ 26 h 287"/>
                <a:gd name="T10" fmla="*/ 292 w 416"/>
                <a:gd name="T11" fmla="*/ 26 h 287"/>
                <a:gd name="T12" fmla="*/ 271 w 416"/>
                <a:gd name="T13" fmla="*/ 26 h 287"/>
                <a:gd name="T14" fmla="*/ 254 w 416"/>
                <a:gd name="T15" fmla="*/ 26 h 287"/>
                <a:gd name="T16" fmla="*/ 238 w 416"/>
                <a:gd name="T17" fmla="*/ 26 h 287"/>
                <a:gd name="T18" fmla="*/ 222 w 416"/>
                <a:gd name="T19" fmla="*/ 32 h 287"/>
                <a:gd name="T20" fmla="*/ 200 w 416"/>
                <a:gd name="T21" fmla="*/ 43 h 287"/>
                <a:gd name="T22" fmla="*/ 179 w 416"/>
                <a:gd name="T23" fmla="*/ 48 h 287"/>
                <a:gd name="T24" fmla="*/ 163 w 416"/>
                <a:gd name="T25" fmla="*/ 59 h 287"/>
                <a:gd name="T26" fmla="*/ 146 w 416"/>
                <a:gd name="T27" fmla="*/ 64 h 287"/>
                <a:gd name="T28" fmla="*/ 130 w 416"/>
                <a:gd name="T29" fmla="*/ 70 h 287"/>
                <a:gd name="T30" fmla="*/ 114 w 416"/>
                <a:gd name="T31" fmla="*/ 86 h 287"/>
                <a:gd name="T32" fmla="*/ 98 w 416"/>
                <a:gd name="T33" fmla="*/ 102 h 287"/>
                <a:gd name="T34" fmla="*/ 81 w 416"/>
                <a:gd name="T35" fmla="*/ 113 h 287"/>
                <a:gd name="T36" fmla="*/ 65 w 416"/>
                <a:gd name="T37" fmla="*/ 129 h 287"/>
                <a:gd name="T38" fmla="*/ 49 w 416"/>
                <a:gd name="T39" fmla="*/ 134 h 287"/>
                <a:gd name="T40" fmla="*/ 38 w 416"/>
                <a:gd name="T41" fmla="*/ 151 h 287"/>
                <a:gd name="T42" fmla="*/ 22 w 416"/>
                <a:gd name="T43" fmla="*/ 156 h 287"/>
                <a:gd name="T44" fmla="*/ 22 w 416"/>
                <a:gd name="T45" fmla="*/ 172 h 287"/>
                <a:gd name="T46" fmla="*/ 6 w 416"/>
                <a:gd name="T47" fmla="*/ 188 h 287"/>
                <a:gd name="T48" fmla="*/ 0 w 416"/>
                <a:gd name="T49" fmla="*/ 205 h 287"/>
                <a:gd name="T50" fmla="*/ 0 w 416"/>
                <a:gd name="T51" fmla="*/ 221 h 287"/>
                <a:gd name="T52" fmla="*/ 0 w 416"/>
                <a:gd name="T53" fmla="*/ 237 h 287"/>
                <a:gd name="T54" fmla="*/ 0 w 416"/>
                <a:gd name="T55" fmla="*/ 253 h 287"/>
                <a:gd name="T56" fmla="*/ 17 w 416"/>
                <a:gd name="T57" fmla="*/ 264 h 287"/>
                <a:gd name="T58" fmla="*/ 38 w 416"/>
                <a:gd name="T59" fmla="*/ 275 h 287"/>
                <a:gd name="T60" fmla="*/ 54 w 416"/>
                <a:gd name="T61" fmla="*/ 286 h 287"/>
                <a:gd name="T62" fmla="*/ 71 w 416"/>
                <a:gd name="T63" fmla="*/ 286 h 287"/>
                <a:gd name="T64" fmla="*/ 92 w 416"/>
                <a:gd name="T65" fmla="*/ 280 h 287"/>
                <a:gd name="T66" fmla="*/ 108 w 416"/>
                <a:gd name="T67" fmla="*/ 270 h 287"/>
                <a:gd name="T68" fmla="*/ 125 w 416"/>
                <a:gd name="T69" fmla="*/ 264 h 287"/>
                <a:gd name="T70" fmla="*/ 141 w 416"/>
                <a:gd name="T71" fmla="*/ 253 h 287"/>
                <a:gd name="T72" fmla="*/ 157 w 416"/>
                <a:gd name="T73" fmla="*/ 242 h 287"/>
                <a:gd name="T74" fmla="*/ 173 w 416"/>
                <a:gd name="T75" fmla="*/ 232 h 287"/>
                <a:gd name="T76" fmla="*/ 190 w 416"/>
                <a:gd name="T77" fmla="*/ 221 h 287"/>
                <a:gd name="T78" fmla="*/ 206 w 416"/>
                <a:gd name="T79" fmla="*/ 215 h 287"/>
                <a:gd name="T80" fmla="*/ 222 w 416"/>
                <a:gd name="T81" fmla="*/ 199 h 287"/>
                <a:gd name="T82" fmla="*/ 238 w 416"/>
                <a:gd name="T83" fmla="*/ 199 h 287"/>
                <a:gd name="T84" fmla="*/ 260 w 416"/>
                <a:gd name="T85" fmla="*/ 188 h 287"/>
                <a:gd name="T86" fmla="*/ 276 w 416"/>
                <a:gd name="T87" fmla="*/ 178 h 287"/>
                <a:gd name="T88" fmla="*/ 298 w 416"/>
                <a:gd name="T89" fmla="*/ 172 h 287"/>
                <a:gd name="T90" fmla="*/ 319 w 416"/>
                <a:gd name="T91" fmla="*/ 161 h 287"/>
                <a:gd name="T92" fmla="*/ 341 w 416"/>
                <a:gd name="T93" fmla="*/ 151 h 287"/>
                <a:gd name="T94" fmla="*/ 352 w 416"/>
                <a:gd name="T95" fmla="*/ 134 h 287"/>
                <a:gd name="T96" fmla="*/ 368 w 416"/>
                <a:gd name="T97" fmla="*/ 118 h 287"/>
                <a:gd name="T98" fmla="*/ 373 w 416"/>
                <a:gd name="T99" fmla="*/ 102 h 287"/>
                <a:gd name="T100" fmla="*/ 415 w 416"/>
                <a:gd name="T101" fmla="*/ 48 h 287"/>
                <a:gd name="T102" fmla="*/ 415 w 416"/>
                <a:gd name="T103" fmla="*/ 48 h 287"/>
                <a:gd name="T104" fmla="*/ 415 w 416"/>
                <a:gd name="T105" fmla="*/ 48 h 287"/>
                <a:gd name="T106" fmla="*/ 415 w 416"/>
                <a:gd name="T107" fmla="*/ 48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6" h="287">
                  <a:moveTo>
                    <a:pt x="415" y="48"/>
                  </a:moveTo>
                  <a:lnTo>
                    <a:pt x="415" y="0"/>
                  </a:lnTo>
                  <a:lnTo>
                    <a:pt x="346" y="26"/>
                  </a:lnTo>
                  <a:lnTo>
                    <a:pt x="325" y="26"/>
                  </a:lnTo>
                  <a:lnTo>
                    <a:pt x="308" y="26"/>
                  </a:lnTo>
                  <a:lnTo>
                    <a:pt x="292" y="26"/>
                  </a:lnTo>
                  <a:lnTo>
                    <a:pt x="271" y="26"/>
                  </a:lnTo>
                  <a:lnTo>
                    <a:pt x="254" y="26"/>
                  </a:lnTo>
                  <a:lnTo>
                    <a:pt x="238" y="26"/>
                  </a:lnTo>
                  <a:lnTo>
                    <a:pt x="222" y="32"/>
                  </a:lnTo>
                  <a:lnTo>
                    <a:pt x="200" y="43"/>
                  </a:lnTo>
                  <a:lnTo>
                    <a:pt x="179" y="48"/>
                  </a:lnTo>
                  <a:lnTo>
                    <a:pt x="163" y="59"/>
                  </a:lnTo>
                  <a:lnTo>
                    <a:pt x="146" y="64"/>
                  </a:lnTo>
                  <a:lnTo>
                    <a:pt x="130" y="70"/>
                  </a:lnTo>
                  <a:lnTo>
                    <a:pt x="114" y="86"/>
                  </a:lnTo>
                  <a:lnTo>
                    <a:pt x="98" y="102"/>
                  </a:lnTo>
                  <a:lnTo>
                    <a:pt x="81" y="113"/>
                  </a:lnTo>
                  <a:lnTo>
                    <a:pt x="65" y="129"/>
                  </a:lnTo>
                  <a:lnTo>
                    <a:pt x="49" y="134"/>
                  </a:lnTo>
                  <a:lnTo>
                    <a:pt x="38" y="151"/>
                  </a:lnTo>
                  <a:lnTo>
                    <a:pt x="22" y="156"/>
                  </a:lnTo>
                  <a:lnTo>
                    <a:pt x="22" y="172"/>
                  </a:lnTo>
                  <a:lnTo>
                    <a:pt x="6" y="188"/>
                  </a:lnTo>
                  <a:lnTo>
                    <a:pt x="0" y="205"/>
                  </a:lnTo>
                  <a:lnTo>
                    <a:pt x="0" y="221"/>
                  </a:lnTo>
                  <a:lnTo>
                    <a:pt x="0" y="237"/>
                  </a:lnTo>
                  <a:lnTo>
                    <a:pt x="0" y="253"/>
                  </a:lnTo>
                  <a:lnTo>
                    <a:pt x="17" y="264"/>
                  </a:lnTo>
                  <a:lnTo>
                    <a:pt x="38" y="275"/>
                  </a:lnTo>
                  <a:lnTo>
                    <a:pt x="54" y="286"/>
                  </a:lnTo>
                  <a:lnTo>
                    <a:pt x="71" y="286"/>
                  </a:lnTo>
                  <a:lnTo>
                    <a:pt x="92" y="280"/>
                  </a:lnTo>
                  <a:lnTo>
                    <a:pt x="108" y="270"/>
                  </a:lnTo>
                  <a:lnTo>
                    <a:pt x="125" y="264"/>
                  </a:lnTo>
                  <a:lnTo>
                    <a:pt x="141" y="253"/>
                  </a:lnTo>
                  <a:lnTo>
                    <a:pt x="157" y="242"/>
                  </a:lnTo>
                  <a:lnTo>
                    <a:pt x="173" y="232"/>
                  </a:lnTo>
                  <a:lnTo>
                    <a:pt x="190" y="221"/>
                  </a:lnTo>
                  <a:lnTo>
                    <a:pt x="206" y="215"/>
                  </a:lnTo>
                  <a:lnTo>
                    <a:pt x="222" y="199"/>
                  </a:lnTo>
                  <a:lnTo>
                    <a:pt x="238" y="199"/>
                  </a:lnTo>
                  <a:lnTo>
                    <a:pt x="260" y="188"/>
                  </a:lnTo>
                  <a:lnTo>
                    <a:pt x="276" y="178"/>
                  </a:lnTo>
                  <a:lnTo>
                    <a:pt x="298" y="172"/>
                  </a:lnTo>
                  <a:lnTo>
                    <a:pt x="319" y="161"/>
                  </a:lnTo>
                  <a:lnTo>
                    <a:pt x="341" y="151"/>
                  </a:lnTo>
                  <a:lnTo>
                    <a:pt x="352" y="134"/>
                  </a:lnTo>
                  <a:lnTo>
                    <a:pt x="368" y="118"/>
                  </a:lnTo>
                  <a:lnTo>
                    <a:pt x="373" y="102"/>
                  </a:lnTo>
                  <a:lnTo>
                    <a:pt x="415" y="48"/>
                  </a:lnTo>
                </a:path>
              </a:pathLst>
            </a:custGeom>
            <a:blipFill dpi="0" rotWithShape="0">
              <a:blip r:embed="rId3"/>
              <a:srcRect/>
              <a:tile tx="0" ty="0" sx="100000" sy="100000" flip="none" algn="tl"/>
            </a:bli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3" name="Freeform 50">
              <a:extLst>
                <a:ext uri="{FF2B5EF4-FFF2-40B4-BE49-F238E27FC236}">
                  <a16:creationId xmlns:a16="http://schemas.microsoft.com/office/drawing/2014/main" id="{99C4100B-97EE-8F46-8951-2E4D3AABA345}"/>
                </a:ext>
              </a:extLst>
            </p:cNvPr>
            <p:cNvSpPr>
              <a:spLocks/>
            </p:cNvSpPr>
            <p:nvPr/>
          </p:nvSpPr>
          <p:spPr bwMode="auto">
            <a:xfrm>
              <a:off x="3871" y="1801"/>
              <a:ext cx="88" cy="77"/>
            </a:xfrm>
            <a:custGeom>
              <a:avLst/>
              <a:gdLst>
                <a:gd name="T0" fmla="*/ 9 w 88"/>
                <a:gd name="T1" fmla="*/ 26 h 77"/>
                <a:gd name="T2" fmla="*/ 0 w 88"/>
                <a:gd name="T3" fmla="*/ 49 h 77"/>
                <a:gd name="T4" fmla="*/ 0 w 88"/>
                <a:gd name="T5" fmla="*/ 65 h 77"/>
                <a:gd name="T6" fmla="*/ 16 w 88"/>
                <a:gd name="T7" fmla="*/ 76 h 77"/>
                <a:gd name="T8" fmla="*/ 33 w 88"/>
                <a:gd name="T9" fmla="*/ 76 h 77"/>
                <a:gd name="T10" fmla="*/ 49 w 88"/>
                <a:gd name="T11" fmla="*/ 76 h 77"/>
                <a:gd name="T12" fmla="*/ 65 w 88"/>
                <a:gd name="T13" fmla="*/ 70 h 77"/>
                <a:gd name="T14" fmla="*/ 71 w 88"/>
                <a:gd name="T15" fmla="*/ 54 h 77"/>
                <a:gd name="T16" fmla="*/ 87 w 88"/>
                <a:gd name="T17" fmla="*/ 33 h 77"/>
                <a:gd name="T18" fmla="*/ 87 w 88"/>
                <a:gd name="T19" fmla="*/ 16 h 77"/>
                <a:gd name="T20" fmla="*/ 71 w 88"/>
                <a:gd name="T21" fmla="*/ 6 h 77"/>
                <a:gd name="T22" fmla="*/ 54 w 88"/>
                <a:gd name="T23" fmla="*/ 0 h 77"/>
                <a:gd name="T24" fmla="*/ 38 w 88"/>
                <a:gd name="T25" fmla="*/ 11 h 77"/>
                <a:gd name="T26" fmla="*/ 9 w 88"/>
                <a:gd name="T27" fmla="*/ 26 h 77"/>
                <a:gd name="T28" fmla="*/ 9 w 88"/>
                <a:gd name="T29" fmla="*/ 26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 h="77">
                  <a:moveTo>
                    <a:pt x="9" y="26"/>
                  </a:moveTo>
                  <a:lnTo>
                    <a:pt x="0" y="49"/>
                  </a:lnTo>
                  <a:lnTo>
                    <a:pt x="0" y="65"/>
                  </a:lnTo>
                  <a:lnTo>
                    <a:pt x="16" y="76"/>
                  </a:lnTo>
                  <a:lnTo>
                    <a:pt x="33" y="76"/>
                  </a:lnTo>
                  <a:lnTo>
                    <a:pt x="49" y="76"/>
                  </a:lnTo>
                  <a:lnTo>
                    <a:pt x="65" y="70"/>
                  </a:lnTo>
                  <a:lnTo>
                    <a:pt x="71" y="54"/>
                  </a:lnTo>
                  <a:lnTo>
                    <a:pt x="87" y="33"/>
                  </a:lnTo>
                  <a:lnTo>
                    <a:pt x="87" y="16"/>
                  </a:lnTo>
                  <a:lnTo>
                    <a:pt x="71" y="6"/>
                  </a:lnTo>
                  <a:lnTo>
                    <a:pt x="54" y="0"/>
                  </a:lnTo>
                  <a:lnTo>
                    <a:pt x="38" y="11"/>
                  </a:lnTo>
                  <a:lnTo>
                    <a:pt x="9" y="26"/>
                  </a:lnTo>
                </a:path>
              </a:pathLst>
            </a:custGeom>
            <a:solidFill>
              <a:schemeClr val="folHlink"/>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4" name="Line 51">
              <a:extLst>
                <a:ext uri="{FF2B5EF4-FFF2-40B4-BE49-F238E27FC236}">
                  <a16:creationId xmlns:a16="http://schemas.microsoft.com/office/drawing/2014/main" id="{828FB350-697B-C145-B0F3-68A5D7D0E5CD}"/>
                </a:ext>
              </a:extLst>
            </p:cNvPr>
            <p:cNvSpPr>
              <a:spLocks noChangeShapeType="1"/>
            </p:cNvSpPr>
            <p:nvPr/>
          </p:nvSpPr>
          <p:spPr bwMode="auto">
            <a:xfrm flipV="1">
              <a:off x="4008" y="1872"/>
              <a:ext cx="432" cy="24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0085" name="Rectangle 52">
              <a:extLst>
                <a:ext uri="{FF2B5EF4-FFF2-40B4-BE49-F238E27FC236}">
                  <a16:creationId xmlns:a16="http://schemas.microsoft.com/office/drawing/2014/main" id="{08410530-DE66-F743-9DBB-4684A93B8C2D}"/>
                </a:ext>
              </a:extLst>
            </p:cNvPr>
            <p:cNvSpPr>
              <a:spLocks noChangeArrowheads="1"/>
            </p:cNvSpPr>
            <p:nvPr/>
          </p:nvSpPr>
          <p:spPr bwMode="auto">
            <a:xfrm rot="-1500000">
              <a:off x="4142" y="1982"/>
              <a:ext cx="3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a:t>5 </a:t>
              </a:r>
              <a:r>
                <a:rPr lang="en-US" altLang="en-US" sz="1400">
                  <a:latin typeface="Symbol" pitchFamily="2" charset="2"/>
                </a:rPr>
                <a:t>m</a:t>
              </a:r>
              <a:r>
                <a:rPr lang="en-US" altLang="en-US" sz="1400"/>
                <a:t>m</a:t>
              </a:r>
            </a:p>
          </p:txBody>
        </p:sp>
        <p:sp>
          <p:nvSpPr>
            <p:cNvPr id="130086" name="Line 53">
              <a:extLst>
                <a:ext uri="{FF2B5EF4-FFF2-40B4-BE49-F238E27FC236}">
                  <a16:creationId xmlns:a16="http://schemas.microsoft.com/office/drawing/2014/main" id="{AE0CDE45-5B78-8B41-9372-AE2EF953EEB8}"/>
                </a:ext>
              </a:extLst>
            </p:cNvPr>
            <p:cNvSpPr>
              <a:spLocks noChangeShapeType="1"/>
            </p:cNvSpPr>
            <p:nvPr/>
          </p:nvSpPr>
          <p:spPr bwMode="auto">
            <a:xfrm>
              <a:off x="4422" y="1806"/>
              <a:ext cx="336"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0087" name="Rectangle 54">
              <a:extLst>
                <a:ext uri="{FF2B5EF4-FFF2-40B4-BE49-F238E27FC236}">
                  <a16:creationId xmlns:a16="http://schemas.microsoft.com/office/drawing/2014/main" id="{59F7010E-F2E7-E94B-9A98-5BA10DBCAAE5}"/>
                </a:ext>
              </a:extLst>
            </p:cNvPr>
            <p:cNvSpPr>
              <a:spLocks noChangeArrowheads="1"/>
            </p:cNvSpPr>
            <p:nvPr/>
          </p:nvSpPr>
          <p:spPr bwMode="auto">
            <a:xfrm>
              <a:off x="4736" y="1625"/>
              <a:ext cx="59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a:t>Infects </a:t>
              </a:r>
            </a:p>
            <a:p>
              <a:r>
                <a:rPr lang="en-US" altLang="en-US" sz="1600"/>
                <a:t>host cells</a:t>
              </a:r>
            </a:p>
          </p:txBody>
        </p:sp>
        <p:sp>
          <p:nvSpPr>
            <p:cNvPr id="130088" name="Freeform 55">
              <a:extLst>
                <a:ext uri="{FF2B5EF4-FFF2-40B4-BE49-F238E27FC236}">
                  <a16:creationId xmlns:a16="http://schemas.microsoft.com/office/drawing/2014/main" id="{319E3C90-EB4D-7B47-9884-5E300E32E4A5}"/>
                </a:ext>
              </a:extLst>
            </p:cNvPr>
            <p:cNvSpPr>
              <a:spLocks/>
            </p:cNvSpPr>
            <p:nvPr/>
          </p:nvSpPr>
          <p:spPr bwMode="auto">
            <a:xfrm>
              <a:off x="3664" y="1440"/>
              <a:ext cx="633" cy="598"/>
            </a:xfrm>
            <a:custGeom>
              <a:avLst/>
              <a:gdLst>
                <a:gd name="T0" fmla="*/ 368 w 633"/>
                <a:gd name="T1" fmla="*/ 24 h 598"/>
                <a:gd name="T2" fmla="*/ 319 w 633"/>
                <a:gd name="T3" fmla="*/ 24 h 598"/>
                <a:gd name="T4" fmla="*/ 281 w 633"/>
                <a:gd name="T5" fmla="*/ 30 h 598"/>
                <a:gd name="T6" fmla="*/ 249 w 633"/>
                <a:gd name="T7" fmla="*/ 35 h 598"/>
                <a:gd name="T8" fmla="*/ 211 w 633"/>
                <a:gd name="T9" fmla="*/ 57 h 598"/>
                <a:gd name="T10" fmla="*/ 168 w 633"/>
                <a:gd name="T11" fmla="*/ 73 h 598"/>
                <a:gd name="T12" fmla="*/ 124 w 633"/>
                <a:gd name="T13" fmla="*/ 95 h 598"/>
                <a:gd name="T14" fmla="*/ 92 w 633"/>
                <a:gd name="T15" fmla="*/ 132 h 598"/>
                <a:gd name="T16" fmla="*/ 70 w 633"/>
                <a:gd name="T17" fmla="*/ 181 h 598"/>
                <a:gd name="T18" fmla="*/ 38 w 633"/>
                <a:gd name="T19" fmla="*/ 224 h 598"/>
                <a:gd name="T20" fmla="*/ 16 w 633"/>
                <a:gd name="T21" fmla="*/ 257 h 598"/>
                <a:gd name="T22" fmla="*/ 5 w 633"/>
                <a:gd name="T23" fmla="*/ 295 h 598"/>
                <a:gd name="T24" fmla="*/ 0 w 633"/>
                <a:gd name="T25" fmla="*/ 338 h 598"/>
                <a:gd name="T26" fmla="*/ 0 w 633"/>
                <a:gd name="T27" fmla="*/ 376 h 598"/>
                <a:gd name="T28" fmla="*/ 5 w 633"/>
                <a:gd name="T29" fmla="*/ 419 h 598"/>
                <a:gd name="T30" fmla="*/ 16 w 633"/>
                <a:gd name="T31" fmla="*/ 468 h 598"/>
                <a:gd name="T32" fmla="*/ 54 w 633"/>
                <a:gd name="T33" fmla="*/ 505 h 598"/>
                <a:gd name="T34" fmla="*/ 92 w 633"/>
                <a:gd name="T35" fmla="*/ 543 h 598"/>
                <a:gd name="T36" fmla="*/ 130 w 633"/>
                <a:gd name="T37" fmla="*/ 570 h 598"/>
                <a:gd name="T38" fmla="*/ 162 w 633"/>
                <a:gd name="T39" fmla="*/ 576 h 598"/>
                <a:gd name="T40" fmla="*/ 200 w 633"/>
                <a:gd name="T41" fmla="*/ 592 h 598"/>
                <a:gd name="T42" fmla="*/ 243 w 633"/>
                <a:gd name="T43" fmla="*/ 597 h 598"/>
                <a:gd name="T44" fmla="*/ 281 w 633"/>
                <a:gd name="T45" fmla="*/ 592 h 598"/>
                <a:gd name="T46" fmla="*/ 324 w 633"/>
                <a:gd name="T47" fmla="*/ 570 h 598"/>
                <a:gd name="T48" fmla="*/ 362 w 633"/>
                <a:gd name="T49" fmla="*/ 549 h 598"/>
                <a:gd name="T50" fmla="*/ 395 w 633"/>
                <a:gd name="T51" fmla="*/ 532 h 598"/>
                <a:gd name="T52" fmla="*/ 438 w 633"/>
                <a:gd name="T53" fmla="*/ 511 h 598"/>
                <a:gd name="T54" fmla="*/ 470 w 633"/>
                <a:gd name="T55" fmla="*/ 495 h 598"/>
                <a:gd name="T56" fmla="*/ 508 w 633"/>
                <a:gd name="T57" fmla="*/ 489 h 598"/>
                <a:gd name="T58" fmla="*/ 546 w 633"/>
                <a:gd name="T59" fmla="*/ 468 h 598"/>
                <a:gd name="T60" fmla="*/ 584 w 633"/>
                <a:gd name="T61" fmla="*/ 441 h 598"/>
                <a:gd name="T62" fmla="*/ 616 w 633"/>
                <a:gd name="T63" fmla="*/ 408 h 598"/>
                <a:gd name="T64" fmla="*/ 622 w 633"/>
                <a:gd name="T65" fmla="*/ 359 h 598"/>
                <a:gd name="T66" fmla="*/ 622 w 633"/>
                <a:gd name="T67" fmla="*/ 322 h 598"/>
                <a:gd name="T68" fmla="*/ 622 w 633"/>
                <a:gd name="T69" fmla="*/ 273 h 598"/>
                <a:gd name="T70" fmla="*/ 632 w 633"/>
                <a:gd name="T71" fmla="*/ 230 h 598"/>
                <a:gd name="T72" fmla="*/ 632 w 633"/>
                <a:gd name="T73" fmla="*/ 192 h 598"/>
                <a:gd name="T74" fmla="*/ 605 w 633"/>
                <a:gd name="T75" fmla="*/ 165 h 598"/>
                <a:gd name="T76" fmla="*/ 578 w 633"/>
                <a:gd name="T77" fmla="*/ 143 h 598"/>
                <a:gd name="T78" fmla="*/ 580 w 633"/>
                <a:gd name="T79" fmla="*/ 144 h 5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3" h="598">
                  <a:moveTo>
                    <a:pt x="388" y="0"/>
                  </a:moveTo>
                  <a:lnTo>
                    <a:pt x="368" y="24"/>
                  </a:lnTo>
                  <a:lnTo>
                    <a:pt x="340" y="24"/>
                  </a:lnTo>
                  <a:lnTo>
                    <a:pt x="319" y="24"/>
                  </a:lnTo>
                  <a:lnTo>
                    <a:pt x="297" y="30"/>
                  </a:lnTo>
                  <a:lnTo>
                    <a:pt x="281" y="30"/>
                  </a:lnTo>
                  <a:lnTo>
                    <a:pt x="265" y="35"/>
                  </a:lnTo>
                  <a:lnTo>
                    <a:pt x="249" y="35"/>
                  </a:lnTo>
                  <a:lnTo>
                    <a:pt x="232" y="46"/>
                  </a:lnTo>
                  <a:lnTo>
                    <a:pt x="211" y="57"/>
                  </a:lnTo>
                  <a:lnTo>
                    <a:pt x="189" y="62"/>
                  </a:lnTo>
                  <a:lnTo>
                    <a:pt x="168" y="73"/>
                  </a:lnTo>
                  <a:lnTo>
                    <a:pt x="146" y="78"/>
                  </a:lnTo>
                  <a:lnTo>
                    <a:pt x="124" y="95"/>
                  </a:lnTo>
                  <a:lnTo>
                    <a:pt x="108" y="116"/>
                  </a:lnTo>
                  <a:lnTo>
                    <a:pt x="92" y="132"/>
                  </a:lnTo>
                  <a:lnTo>
                    <a:pt x="76" y="159"/>
                  </a:lnTo>
                  <a:lnTo>
                    <a:pt x="70" y="181"/>
                  </a:lnTo>
                  <a:lnTo>
                    <a:pt x="54" y="208"/>
                  </a:lnTo>
                  <a:lnTo>
                    <a:pt x="38" y="224"/>
                  </a:lnTo>
                  <a:lnTo>
                    <a:pt x="27" y="241"/>
                  </a:lnTo>
                  <a:lnTo>
                    <a:pt x="16" y="257"/>
                  </a:lnTo>
                  <a:lnTo>
                    <a:pt x="11" y="273"/>
                  </a:lnTo>
                  <a:lnTo>
                    <a:pt x="5" y="295"/>
                  </a:lnTo>
                  <a:lnTo>
                    <a:pt x="5" y="311"/>
                  </a:lnTo>
                  <a:lnTo>
                    <a:pt x="0" y="338"/>
                  </a:lnTo>
                  <a:lnTo>
                    <a:pt x="0" y="359"/>
                  </a:lnTo>
                  <a:lnTo>
                    <a:pt x="0" y="376"/>
                  </a:lnTo>
                  <a:lnTo>
                    <a:pt x="5" y="397"/>
                  </a:lnTo>
                  <a:lnTo>
                    <a:pt x="5" y="419"/>
                  </a:lnTo>
                  <a:lnTo>
                    <a:pt x="11" y="446"/>
                  </a:lnTo>
                  <a:lnTo>
                    <a:pt x="16" y="468"/>
                  </a:lnTo>
                  <a:lnTo>
                    <a:pt x="32" y="489"/>
                  </a:lnTo>
                  <a:lnTo>
                    <a:pt x="54" y="505"/>
                  </a:lnTo>
                  <a:lnTo>
                    <a:pt x="70" y="527"/>
                  </a:lnTo>
                  <a:lnTo>
                    <a:pt x="92" y="543"/>
                  </a:lnTo>
                  <a:lnTo>
                    <a:pt x="113" y="554"/>
                  </a:lnTo>
                  <a:lnTo>
                    <a:pt x="130" y="570"/>
                  </a:lnTo>
                  <a:lnTo>
                    <a:pt x="146" y="576"/>
                  </a:lnTo>
                  <a:lnTo>
                    <a:pt x="162" y="576"/>
                  </a:lnTo>
                  <a:lnTo>
                    <a:pt x="178" y="586"/>
                  </a:lnTo>
                  <a:lnTo>
                    <a:pt x="200" y="592"/>
                  </a:lnTo>
                  <a:lnTo>
                    <a:pt x="227" y="597"/>
                  </a:lnTo>
                  <a:lnTo>
                    <a:pt x="243" y="597"/>
                  </a:lnTo>
                  <a:lnTo>
                    <a:pt x="265" y="597"/>
                  </a:lnTo>
                  <a:lnTo>
                    <a:pt x="281" y="592"/>
                  </a:lnTo>
                  <a:lnTo>
                    <a:pt x="303" y="581"/>
                  </a:lnTo>
                  <a:lnTo>
                    <a:pt x="324" y="570"/>
                  </a:lnTo>
                  <a:lnTo>
                    <a:pt x="346" y="554"/>
                  </a:lnTo>
                  <a:lnTo>
                    <a:pt x="362" y="549"/>
                  </a:lnTo>
                  <a:lnTo>
                    <a:pt x="378" y="538"/>
                  </a:lnTo>
                  <a:lnTo>
                    <a:pt x="395" y="532"/>
                  </a:lnTo>
                  <a:lnTo>
                    <a:pt x="416" y="522"/>
                  </a:lnTo>
                  <a:lnTo>
                    <a:pt x="438" y="511"/>
                  </a:lnTo>
                  <a:lnTo>
                    <a:pt x="454" y="505"/>
                  </a:lnTo>
                  <a:lnTo>
                    <a:pt x="470" y="495"/>
                  </a:lnTo>
                  <a:lnTo>
                    <a:pt x="486" y="489"/>
                  </a:lnTo>
                  <a:lnTo>
                    <a:pt x="508" y="489"/>
                  </a:lnTo>
                  <a:lnTo>
                    <a:pt x="524" y="478"/>
                  </a:lnTo>
                  <a:lnTo>
                    <a:pt x="546" y="468"/>
                  </a:lnTo>
                  <a:lnTo>
                    <a:pt x="567" y="451"/>
                  </a:lnTo>
                  <a:lnTo>
                    <a:pt x="584" y="441"/>
                  </a:lnTo>
                  <a:lnTo>
                    <a:pt x="600" y="424"/>
                  </a:lnTo>
                  <a:lnTo>
                    <a:pt x="616" y="408"/>
                  </a:lnTo>
                  <a:lnTo>
                    <a:pt x="622" y="386"/>
                  </a:lnTo>
                  <a:lnTo>
                    <a:pt x="622" y="359"/>
                  </a:lnTo>
                  <a:lnTo>
                    <a:pt x="622" y="338"/>
                  </a:lnTo>
                  <a:lnTo>
                    <a:pt x="622" y="322"/>
                  </a:lnTo>
                  <a:lnTo>
                    <a:pt x="622" y="295"/>
                  </a:lnTo>
                  <a:lnTo>
                    <a:pt x="622" y="273"/>
                  </a:lnTo>
                  <a:lnTo>
                    <a:pt x="627" y="251"/>
                  </a:lnTo>
                  <a:lnTo>
                    <a:pt x="632" y="230"/>
                  </a:lnTo>
                  <a:lnTo>
                    <a:pt x="632" y="208"/>
                  </a:lnTo>
                  <a:lnTo>
                    <a:pt x="632" y="192"/>
                  </a:lnTo>
                  <a:lnTo>
                    <a:pt x="616" y="181"/>
                  </a:lnTo>
                  <a:lnTo>
                    <a:pt x="605" y="165"/>
                  </a:lnTo>
                  <a:lnTo>
                    <a:pt x="589" y="159"/>
                  </a:lnTo>
                  <a:lnTo>
                    <a:pt x="578" y="143"/>
                  </a:lnTo>
                  <a:lnTo>
                    <a:pt x="567" y="127"/>
                  </a:lnTo>
                  <a:lnTo>
                    <a:pt x="580" y="144"/>
                  </a:lnTo>
                </a:path>
              </a:pathLst>
            </a:custGeom>
            <a:noFill/>
            <a:ln w="9525" cap="rnd" cmpd="sng">
              <a:solidFill>
                <a:srgbClr val="3333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Date Placeholder 3">
            <a:extLst>
              <a:ext uri="{FF2B5EF4-FFF2-40B4-BE49-F238E27FC236}">
                <a16:creationId xmlns:a16="http://schemas.microsoft.com/office/drawing/2014/main" id="{6AFB4CE7-7AA9-DD4E-97B8-5D833CF9F95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BAE65DD-9887-2741-8B6A-A0CCCDC34D34}"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32098" name="Footer Placeholder 4">
            <a:extLst>
              <a:ext uri="{FF2B5EF4-FFF2-40B4-BE49-F238E27FC236}">
                <a16:creationId xmlns:a16="http://schemas.microsoft.com/office/drawing/2014/main" id="{206AC2BD-0845-164F-988C-0C3177AC21A3}"/>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72708" name="Rectangle 2">
            <a:extLst>
              <a:ext uri="{FF2B5EF4-FFF2-40B4-BE49-F238E27FC236}">
                <a16:creationId xmlns:a16="http://schemas.microsoft.com/office/drawing/2014/main" id="{4D8B0EE0-CF33-614F-9BDB-05BEAFB34CF1}"/>
              </a:ext>
            </a:extLst>
          </p:cNvPr>
          <p:cNvSpPr>
            <a:spLocks noGrp="1" noChangeArrowheads="1"/>
          </p:cNvSpPr>
          <p:nvPr>
            <p:ph type="title"/>
          </p:nvPr>
        </p:nvSpPr>
        <p:spPr>
          <a:xfrm>
            <a:off x="6718300" y="217488"/>
            <a:ext cx="1739900" cy="925512"/>
          </a:xfrm>
          <a:extLst>
            <a:ext uri="{909E8E84-426E-40dd-AFC4-6F175D3DCCD1}"/>
            <a:ext uri="{91240B29-F687-4f45-9708-019B960494DF}"/>
            <a:ext uri="{AF507438-7753-43e0-B8FC-AC1667EBCBE1}"/>
            <a:ext uri="{FAA26D3D-D897-4be2-8F04-BA451C77F1D7}"/>
          </a:extLst>
        </p:spPr>
        <p:txBody>
          <a:bodyPr/>
          <a:lstStyle/>
          <a:p>
            <a:pPr>
              <a:defRPr/>
            </a:pPr>
            <a:endParaRPr lang="en-US">
              <a:solidFill>
                <a:schemeClr val="tx1"/>
              </a:solidFill>
              <a:cs typeface="+mj-cs"/>
            </a:endParaRPr>
          </a:p>
        </p:txBody>
      </p:sp>
      <p:sp>
        <p:nvSpPr>
          <p:cNvPr id="132100" name="Rectangle 3">
            <a:extLst>
              <a:ext uri="{FF2B5EF4-FFF2-40B4-BE49-F238E27FC236}">
                <a16:creationId xmlns:a16="http://schemas.microsoft.com/office/drawing/2014/main" id="{A016AA30-D85D-6C42-B5CF-BB047381DF7A}"/>
              </a:ext>
            </a:extLst>
          </p:cNvPr>
          <p:cNvSpPr>
            <a:spLocks noChangeArrowheads="1"/>
          </p:cNvSpPr>
          <p:nvPr/>
        </p:nvSpPr>
        <p:spPr bwMode="auto">
          <a:xfrm>
            <a:off x="4759325" y="4041775"/>
            <a:ext cx="40576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900" b="1">
                <a:latin typeface="Arial" panose="020B0604020202020204" pitchFamily="34" charset="0"/>
              </a:rPr>
              <a:t>         Flow cytometric scatter plot of      gamma irradiated </a:t>
            </a:r>
            <a:r>
              <a:rPr lang="en-US" altLang="en-US" sz="900" b="1" i="1">
                <a:latin typeface="Arial" panose="020B0604020202020204" pitchFamily="34" charset="0"/>
              </a:rPr>
              <a:t>C. parvum</a:t>
            </a:r>
            <a:r>
              <a:rPr lang="en-US" altLang="en-US" sz="900" b="1">
                <a:latin typeface="Arial" panose="020B0604020202020204" pitchFamily="34" charset="0"/>
              </a:rPr>
              <a:t> oocysts. The oocysts region is clearly  distinguished from ghosts and debris. Images on the right show Sytox green fluorescence and transmission images of these regions. Note ghosts do not take up Sytox green dye.</a:t>
            </a:r>
          </a:p>
        </p:txBody>
      </p:sp>
      <p:grpSp>
        <p:nvGrpSpPr>
          <p:cNvPr id="132101" name="Group 4">
            <a:extLst>
              <a:ext uri="{FF2B5EF4-FFF2-40B4-BE49-F238E27FC236}">
                <a16:creationId xmlns:a16="http://schemas.microsoft.com/office/drawing/2014/main" id="{584A394D-9988-4240-B2DB-2728B58903A4}"/>
              </a:ext>
            </a:extLst>
          </p:cNvPr>
          <p:cNvGrpSpPr>
            <a:grpSpLocks/>
          </p:cNvGrpSpPr>
          <p:nvPr/>
        </p:nvGrpSpPr>
        <p:grpSpPr bwMode="auto">
          <a:xfrm>
            <a:off x="4783138" y="1992313"/>
            <a:ext cx="3440112" cy="1301750"/>
            <a:chOff x="3741" y="470"/>
            <a:chExt cx="1311" cy="460"/>
          </a:xfrm>
        </p:grpSpPr>
        <p:pic>
          <p:nvPicPr>
            <p:cNvPr id="150561" name="Picture 5">
              <a:extLst>
                <a:ext uri="{FF2B5EF4-FFF2-40B4-BE49-F238E27FC236}">
                  <a16:creationId xmlns:a16="http://schemas.microsoft.com/office/drawing/2014/main" id="{18EBDF80-71DD-F045-9A98-D8BE6CE987A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 y="470"/>
              <a:ext cx="655" cy="4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0562" name="Picture 6">
              <a:extLst>
                <a:ext uri="{FF2B5EF4-FFF2-40B4-BE49-F238E27FC236}">
                  <a16:creationId xmlns:a16="http://schemas.microsoft.com/office/drawing/2014/main" id="{B38F6744-6EBF-8E4E-97A8-F70EE51D0C06}"/>
                </a:ext>
              </a:extLst>
            </p:cNvPr>
            <p:cNvPicPr>
              <a:picLocks noChangeArrowheads="1"/>
            </p:cNvPicPr>
            <p:nvPr/>
          </p:nvPicPr>
          <p:blipFill>
            <a:blip r:embed="rId4">
              <a:extLst>
                <a:ext uri="{28A0092B-C50C-407E-A947-70E740481C1C}">
                  <a14:useLocalDpi xmlns:a14="http://schemas.microsoft.com/office/drawing/2010/main" val="0"/>
                </a:ext>
              </a:extLst>
            </a:blip>
            <a:srcRect t="1601"/>
            <a:stretch>
              <a:fillRect/>
            </a:stretch>
          </p:blipFill>
          <p:spPr bwMode="auto">
            <a:xfrm>
              <a:off x="4400" y="470"/>
              <a:ext cx="652" cy="4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32102" name="Arc 7">
            <a:extLst>
              <a:ext uri="{FF2B5EF4-FFF2-40B4-BE49-F238E27FC236}">
                <a16:creationId xmlns:a16="http://schemas.microsoft.com/office/drawing/2014/main" id="{16AF80A5-832F-9C4A-A742-12487C1C86FD}"/>
              </a:ext>
            </a:extLst>
          </p:cNvPr>
          <p:cNvSpPr>
            <a:spLocks/>
          </p:cNvSpPr>
          <p:nvPr/>
        </p:nvSpPr>
        <p:spPr bwMode="auto">
          <a:xfrm>
            <a:off x="4930775" y="3182938"/>
            <a:ext cx="1905000" cy="768350"/>
          </a:xfrm>
          <a:custGeom>
            <a:avLst/>
            <a:gdLst>
              <a:gd name="T0" fmla="*/ 2147483646 w 24373"/>
              <a:gd name="T1" fmla="*/ 0 h 24447"/>
              <a:gd name="T2" fmla="*/ 0 w 24373"/>
              <a:gd name="T3" fmla="*/ 2147483646 h 24447"/>
              <a:gd name="T4" fmla="*/ 2147483646 w 24373"/>
              <a:gd name="T5" fmla="*/ 2147483646 h 24447"/>
              <a:gd name="T6" fmla="*/ 0 60000 65536"/>
              <a:gd name="T7" fmla="*/ 0 60000 65536"/>
              <a:gd name="T8" fmla="*/ 0 60000 65536"/>
            </a:gdLst>
            <a:ahLst/>
            <a:cxnLst>
              <a:cxn ang="T6">
                <a:pos x="T0" y="T1"/>
              </a:cxn>
              <a:cxn ang="T7">
                <a:pos x="T2" y="T3"/>
              </a:cxn>
              <a:cxn ang="T8">
                <a:pos x="T4" y="T5"/>
              </a:cxn>
            </a:cxnLst>
            <a:rect l="0" t="0" r="r" b="b"/>
            <a:pathLst>
              <a:path w="24373" h="24447" fill="none" extrusionOk="0">
                <a:moveTo>
                  <a:pt x="24184" y="0"/>
                </a:moveTo>
                <a:cubicBezTo>
                  <a:pt x="24310" y="943"/>
                  <a:pt x="24373" y="1894"/>
                  <a:pt x="24373" y="2847"/>
                </a:cubicBezTo>
                <a:cubicBezTo>
                  <a:pt x="24373" y="14776"/>
                  <a:pt x="14702" y="24447"/>
                  <a:pt x="2773" y="24447"/>
                </a:cubicBezTo>
                <a:cubicBezTo>
                  <a:pt x="1845" y="24447"/>
                  <a:pt x="919" y="24387"/>
                  <a:pt x="-1" y="24268"/>
                </a:cubicBezTo>
              </a:path>
              <a:path w="24373" h="24447" stroke="0" extrusionOk="0">
                <a:moveTo>
                  <a:pt x="24184" y="0"/>
                </a:moveTo>
                <a:cubicBezTo>
                  <a:pt x="24310" y="943"/>
                  <a:pt x="24373" y="1894"/>
                  <a:pt x="24373" y="2847"/>
                </a:cubicBezTo>
                <a:cubicBezTo>
                  <a:pt x="24373" y="14776"/>
                  <a:pt x="14702" y="24447"/>
                  <a:pt x="2773" y="24447"/>
                </a:cubicBezTo>
                <a:cubicBezTo>
                  <a:pt x="1845" y="24447"/>
                  <a:pt x="919" y="24387"/>
                  <a:pt x="-1" y="24268"/>
                </a:cubicBezTo>
                <a:lnTo>
                  <a:pt x="2773" y="2847"/>
                </a:lnTo>
                <a:lnTo>
                  <a:pt x="24184" y="0"/>
                </a:lnTo>
                <a:close/>
              </a:path>
            </a:pathLst>
          </a:custGeom>
          <a:noFill/>
          <a:ln w="28575"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3" name="Rectangle 8">
            <a:extLst>
              <a:ext uri="{FF2B5EF4-FFF2-40B4-BE49-F238E27FC236}">
                <a16:creationId xmlns:a16="http://schemas.microsoft.com/office/drawing/2014/main" id="{CB93FBB0-0905-9643-B4BE-92C050431013}"/>
              </a:ext>
            </a:extLst>
          </p:cNvPr>
          <p:cNvSpPr>
            <a:spLocks noChangeArrowheads="1"/>
          </p:cNvSpPr>
          <p:nvPr/>
        </p:nvSpPr>
        <p:spPr bwMode="auto">
          <a:xfrm>
            <a:off x="5092700" y="1639888"/>
            <a:ext cx="2905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b="1">
                <a:latin typeface="Arial" panose="020B0604020202020204" pitchFamily="34" charset="0"/>
              </a:rPr>
              <a:t>Fluorescence	   	  Transmission</a:t>
            </a:r>
          </a:p>
        </p:txBody>
      </p:sp>
      <p:sp>
        <p:nvSpPr>
          <p:cNvPr id="132104" name="WordArt 9">
            <a:extLst>
              <a:ext uri="{FF2B5EF4-FFF2-40B4-BE49-F238E27FC236}">
                <a16:creationId xmlns:a16="http://schemas.microsoft.com/office/drawing/2014/main" id="{2132507B-106C-B84A-AF27-75FF7E46792E}"/>
              </a:ext>
            </a:extLst>
          </p:cNvPr>
          <p:cNvSpPr>
            <a:spLocks noChangeArrowheads="1" noChangeShapeType="1" noTextEdit="1"/>
          </p:cNvSpPr>
          <p:nvPr/>
        </p:nvSpPr>
        <p:spPr bwMode="auto">
          <a:xfrm>
            <a:off x="3152775" y="311150"/>
            <a:ext cx="2808288" cy="1303338"/>
          </a:xfrm>
          <a:prstGeom prst="rect">
            <a:avLst/>
          </a:prstGeom>
        </p:spPr>
        <p:txBody>
          <a:bodyPr wrap="none" fromWordArt="1">
            <a:prstTxWarp prst="textCascadeUp">
              <a:avLst>
                <a:gd name="adj" fmla="val 53352"/>
              </a:avLst>
            </a:prstTxWarp>
            <a:scene3d>
              <a:camera prst="legacyPerspectiveFront">
                <a:rot lat="2051998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Crypto</a:t>
            </a:r>
          </a:p>
        </p:txBody>
      </p:sp>
      <p:sp>
        <p:nvSpPr>
          <p:cNvPr id="132105" name="Rectangle 10">
            <a:extLst>
              <a:ext uri="{FF2B5EF4-FFF2-40B4-BE49-F238E27FC236}">
                <a16:creationId xmlns:a16="http://schemas.microsoft.com/office/drawing/2014/main" id="{9E1FEAFE-0CDE-D84C-AA3C-56952F1F7889}"/>
              </a:ext>
            </a:extLst>
          </p:cNvPr>
          <p:cNvSpPr>
            <a:spLocks noChangeArrowheads="1"/>
          </p:cNvSpPr>
          <p:nvPr/>
        </p:nvSpPr>
        <p:spPr bwMode="auto">
          <a:xfrm>
            <a:off x="1176338" y="2003425"/>
            <a:ext cx="3433762" cy="3717925"/>
          </a:xfrm>
          <a:prstGeom prst="rect">
            <a:avLst/>
          </a:prstGeom>
          <a:solidFill>
            <a:srgbClr val="B2B2B2"/>
          </a:solidFill>
          <a:ln w="1588">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06" name="Rectangle 11">
            <a:extLst>
              <a:ext uri="{FF2B5EF4-FFF2-40B4-BE49-F238E27FC236}">
                <a16:creationId xmlns:a16="http://schemas.microsoft.com/office/drawing/2014/main" id="{4446FEAC-F0A2-6442-9D5B-107DEB86B309}"/>
              </a:ext>
            </a:extLst>
          </p:cNvPr>
          <p:cNvSpPr>
            <a:spLocks noChangeArrowheads="1"/>
          </p:cNvSpPr>
          <p:nvPr/>
        </p:nvSpPr>
        <p:spPr bwMode="auto">
          <a:xfrm>
            <a:off x="1228725" y="574357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300">
                <a:solidFill>
                  <a:schemeClr val="accent2"/>
                </a:solidFill>
              </a:rPr>
              <a:t>10</a:t>
            </a:r>
            <a:endParaRPr lang="en-US" altLang="en-US" sz="2400">
              <a:solidFill>
                <a:schemeClr val="accent2"/>
              </a:solidFill>
              <a:latin typeface="Times New Roman" panose="02020603050405020304" pitchFamily="18" charset="0"/>
            </a:endParaRPr>
          </a:p>
        </p:txBody>
      </p:sp>
      <p:sp>
        <p:nvSpPr>
          <p:cNvPr id="132107" name="Rectangle 12">
            <a:extLst>
              <a:ext uri="{FF2B5EF4-FFF2-40B4-BE49-F238E27FC236}">
                <a16:creationId xmlns:a16="http://schemas.microsoft.com/office/drawing/2014/main" id="{BC39C78D-8257-A843-8230-5572F255F67A}"/>
              </a:ext>
            </a:extLst>
          </p:cNvPr>
          <p:cNvSpPr>
            <a:spLocks noChangeArrowheads="1"/>
          </p:cNvSpPr>
          <p:nvPr/>
        </p:nvSpPr>
        <p:spPr bwMode="auto">
          <a:xfrm>
            <a:off x="1392238" y="5743575"/>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800">
                <a:solidFill>
                  <a:schemeClr val="accent2"/>
                </a:solidFill>
              </a:rPr>
              <a:t>0</a:t>
            </a:r>
            <a:endParaRPr lang="en-US" altLang="en-US" sz="2400">
              <a:solidFill>
                <a:schemeClr val="accent2"/>
              </a:solidFill>
              <a:latin typeface="Times New Roman" panose="02020603050405020304" pitchFamily="18" charset="0"/>
            </a:endParaRPr>
          </a:p>
        </p:txBody>
      </p:sp>
      <p:sp>
        <p:nvSpPr>
          <p:cNvPr id="132108" name="Arc 13">
            <a:extLst>
              <a:ext uri="{FF2B5EF4-FFF2-40B4-BE49-F238E27FC236}">
                <a16:creationId xmlns:a16="http://schemas.microsoft.com/office/drawing/2014/main" id="{E6E0AF13-B01B-7B43-8559-F3EF63E07843}"/>
              </a:ext>
            </a:extLst>
          </p:cNvPr>
          <p:cNvSpPr>
            <a:spLocks/>
          </p:cNvSpPr>
          <p:nvPr/>
        </p:nvSpPr>
        <p:spPr bwMode="auto">
          <a:xfrm>
            <a:off x="3800475" y="3221038"/>
            <a:ext cx="1381125" cy="1236662"/>
          </a:xfrm>
          <a:custGeom>
            <a:avLst/>
            <a:gdLst>
              <a:gd name="T0" fmla="*/ 2147483646 w 23402"/>
              <a:gd name="T1" fmla="*/ 0 h 21600"/>
              <a:gd name="T2" fmla="*/ 0 w 23402"/>
              <a:gd name="T3" fmla="*/ 2147483646 h 21600"/>
              <a:gd name="T4" fmla="*/ 2147483646 w 23402"/>
              <a:gd name="T5" fmla="*/ 0 h 21600"/>
              <a:gd name="T6" fmla="*/ 0 60000 65536"/>
              <a:gd name="T7" fmla="*/ 0 60000 65536"/>
              <a:gd name="T8" fmla="*/ 0 60000 65536"/>
            </a:gdLst>
            <a:ahLst/>
            <a:cxnLst>
              <a:cxn ang="T6">
                <a:pos x="T0" y="T1"/>
              </a:cxn>
              <a:cxn ang="T7">
                <a:pos x="T2" y="T3"/>
              </a:cxn>
              <a:cxn ang="T8">
                <a:pos x="T4" y="T5"/>
              </a:cxn>
            </a:cxnLst>
            <a:rect l="0" t="0" r="r" b="b"/>
            <a:pathLst>
              <a:path w="23402" h="21600" fill="none" extrusionOk="0">
                <a:moveTo>
                  <a:pt x="23402" y="0"/>
                </a:moveTo>
                <a:cubicBezTo>
                  <a:pt x="23402" y="11929"/>
                  <a:pt x="13731" y="21600"/>
                  <a:pt x="1802" y="21600"/>
                </a:cubicBezTo>
                <a:cubicBezTo>
                  <a:pt x="1200" y="21600"/>
                  <a:pt x="599" y="21574"/>
                  <a:pt x="0" y="21524"/>
                </a:cubicBezTo>
              </a:path>
              <a:path w="23402" h="21600" stroke="0" extrusionOk="0">
                <a:moveTo>
                  <a:pt x="23402" y="0"/>
                </a:moveTo>
                <a:cubicBezTo>
                  <a:pt x="23402" y="11929"/>
                  <a:pt x="13731" y="21600"/>
                  <a:pt x="1802" y="21600"/>
                </a:cubicBezTo>
                <a:cubicBezTo>
                  <a:pt x="1200" y="21600"/>
                  <a:pt x="599" y="21574"/>
                  <a:pt x="0" y="21524"/>
                </a:cubicBezTo>
                <a:lnTo>
                  <a:pt x="1802" y="0"/>
                </a:lnTo>
                <a:lnTo>
                  <a:pt x="23402" y="0"/>
                </a:lnTo>
                <a:close/>
              </a:path>
            </a:pathLst>
          </a:custGeom>
          <a:noFill/>
          <a:ln w="28575"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9" name="Rectangle 14">
            <a:extLst>
              <a:ext uri="{FF2B5EF4-FFF2-40B4-BE49-F238E27FC236}">
                <a16:creationId xmlns:a16="http://schemas.microsoft.com/office/drawing/2014/main" id="{A3B36163-B2A4-1F46-A657-61C22E31708D}"/>
              </a:ext>
            </a:extLst>
          </p:cNvPr>
          <p:cNvSpPr>
            <a:spLocks noChangeArrowheads="1"/>
          </p:cNvSpPr>
          <p:nvPr/>
        </p:nvSpPr>
        <p:spPr bwMode="auto">
          <a:xfrm>
            <a:off x="2087563" y="574357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300">
                <a:solidFill>
                  <a:schemeClr val="accent2"/>
                </a:solidFill>
              </a:rPr>
              <a:t>10</a:t>
            </a:r>
            <a:endParaRPr lang="en-US" altLang="en-US" sz="2400">
              <a:solidFill>
                <a:schemeClr val="accent2"/>
              </a:solidFill>
              <a:latin typeface="Times New Roman" panose="02020603050405020304" pitchFamily="18" charset="0"/>
            </a:endParaRPr>
          </a:p>
        </p:txBody>
      </p:sp>
      <p:sp>
        <p:nvSpPr>
          <p:cNvPr id="132110" name="Rectangle 15">
            <a:extLst>
              <a:ext uri="{FF2B5EF4-FFF2-40B4-BE49-F238E27FC236}">
                <a16:creationId xmlns:a16="http://schemas.microsoft.com/office/drawing/2014/main" id="{FF36A693-24C9-3F4B-A2B9-AE4A064A0987}"/>
              </a:ext>
            </a:extLst>
          </p:cNvPr>
          <p:cNvSpPr>
            <a:spLocks noChangeArrowheads="1"/>
          </p:cNvSpPr>
          <p:nvPr/>
        </p:nvSpPr>
        <p:spPr bwMode="auto">
          <a:xfrm>
            <a:off x="2249488" y="5743575"/>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800">
                <a:solidFill>
                  <a:schemeClr val="accent2"/>
                </a:solidFill>
              </a:rPr>
              <a:t>1</a:t>
            </a:r>
            <a:endParaRPr lang="en-US" altLang="en-US" sz="2400">
              <a:solidFill>
                <a:schemeClr val="accent2"/>
              </a:solidFill>
              <a:latin typeface="Times New Roman" panose="02020603050405020304" pitchFamily="18" charset="0"/>
            </a:endParaRPr>
          </a:p>
        </p:txBody>
      </p:sp>
      <p:sp>
        <p:nvSpPr>
          <p:cNvPr id="132111" name="Rectangle 16">
            <a:extLst>
              <a:ext uri="{FF2B5EF4-FFF2-40B4-BE49-F238E27FC236}">
                <a16:creationId xmlns:a16="http://schemas.microsoft.com/office/drawing/2014/main" id="{6DC634BD-69F7-F44D-A84E-FDCAE1DD5DDC}"/>
              </a:ext>
            </a:extLst>
          </p:cNvPr>
          <p:cNvSpPr>
            <a:spLocks noChangeArrowheads="1"/>
          </p:cNvSpPr>
          <p:nvPr/>
        </p:nvSpPr>
        <p:spPr bwMode="auto">
          <a:xfrm>
            <a:off x="2944813" y="574357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300">
                <a:solidFill>
                  <a:schemeClr val="accent2"/>
                </a:solidFill>
              </a:rPr>
              <a:t>10</a:t>
            </a:r>
            <a:endParaRPr lang="en-US" altLang="en-US" sz="2400">
              <a:solidFill>
                <a:schemeClr val="accent2"/>
              </a:solidFill>
              <a:latin typeface="Times New Roman" panose="02020603050405020304" pitchFamily="18" charset="0"/>
            </a:endParaRPr>
          </a:p>
        </p:txBody>
      </p:sp>
      <p:sp>
        <p:nvSpPr>
          <p:cNvPr id="132112" name="Rectangle 17">
            <a:extLst>
              <a:ext uri="{FF2B5EF4-FFF2-40B4-BE49-F238E27FC236}">
                <a16:creationId xmlns:a16="http://schemas.microsoft.com/office/drawing/2014/main" id="{DD2CC437-19D1-B04A-B82D-2594F64D3AE9}"/>
              </a:ext>
            </a:extLst>
          </p:cNvPr>
          <p:cNvSpPr>
            <a:spLocks noChangeArrowheads="1"/>
          </p:cNvSpPr>
          <p:nvPr/>
        </p:nvSpPr>
        <p:spPr bwMode="auto">
          <a:xfrm>
            <a:off x="3106738" y="5743575"/>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800">
                <a:solidFill>
                  <a:schemeClr val="accent2"/>
                </a:solidFill>
              </a:rPr>
              <a:t>2</a:t>
            </a:r>
            <a:endParaRPr lang="en-US" altLang="en-US" sz="2400">
              <a:solidFill>
                <a:schemeClr val="accent2"/>
              </a:solidFill>
              <a:latin typeface="Times New Roman" panose="02020603050405020304" pitchFamily="18" charset="0"/>
            </a:endParaRPr>
          </a:p>
        </p:txBody>
      </p:sp>
      <p:sp>
        <p:nvSpPr>
          <p:cNvPr id="132113" name="Rectangle 18">
            <a:extLst>
              <a:ext uri="{FF2B5EF4-FFF2-40B4-BE49-F238E27FC236}">
                <a16:creationId xmlns:a16="http://schemas.microsoft.com/office/drawing/2014/main" id="{1A6C656C-B77F-B842-90FE-CCD3244DD4E0}"/>
              </a:ext>
            </a:extLst>
          </p:cNvPr>
          <p:cNvSpPr>
            <a:spLocks noChangeArrowheads="1"/>
          </p:cNvSpPr>
          <p:nvPr/>
        </p:nvSpPr>
        <p:spPr bwMode="auto">
          <a:xfrm>
            <a:off x="3802063" y="574357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300">
                <a:solidFill>
                  <a:schemeClr val="accent2"/>
                </a:solidFill>
              </a:rPr>
              <a:t>10</a:t>
            </a:r>
            <a:endParaRPr lang="en-US" altLang="en-US" sz="2400">
              <a:solidFill>
                <a:schemeClr val="accent2"/>
              </a:solidFill>
              <a:latin typeface="Times New Roman" panose="02020603050405020304" pitchFamily="18" charset="0"/>
            </a:endParaRPr>
          </a:p>
        </p:txBody>
      </p:sp>
      <p:sp>
        <p:nvSpPr>
          <p:cNvPr id="132114" name="Rectangle 19">
            <a:extLst>
              <a:ext uri="{FF2B5EF4-FFF2-40B4-BE49-F238E27FC236}">
                <a16:creationId xmlns:a16="http://schemas.microsoft.com/office/drawing/2014/main" id="{600280DF-48CA-C641-A337-6361CC922375}"/>
              </a:ext>
            </a:extLst>
          </p:cNvPr>
          <p:cNvSpPr>
            <a:spLocks noChangeArrowheads="1"/>
          </p:cNvSpPr>
          <p:nvPr/>
        </p:nvSpPr>
        <p:spPr bwMode="auto">
          <a:xfrm>
            <a:off x="3963988" y="5743575"/>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800">
                <a:solidFill>
                  <a:schemeClr val="accent2"/>
                </a:solidFill>
              </a:rPr>
              <a:t>3</a:t>
            </a:r>
            <a:endParaRPr lang="en-US" altLang="en-US" sz="2400">
              <a:solidFill>
                <a:schemeClr val="accent2"/>
              </a:solidFill>
              <a:latin typeface="Times New Roman" panose="02020603050405020304" pitchFamily="18" charset="0"/>
            </a:endParaRPr>
          </a:p>
        </p:txBody>
      </p:sp>
      <p:sp>
        <p:nvSpPr>
          <p:cNvPr id="132115" name="Rectangle 20">
            <a:extLst>
              <a:ext uri="{FF2B5EF4-FFF2-40B4-BE49-F238E27FC236}">
                <a16:creationId xmlns:a16="http://schemas.microsoft.com/office/drawing/2014/main" id="{5619EEB6-AFA0-CA4B-99B9-BA14C7570599}"/>
              </a:ext>
            </a:extLst>
          </p:cNvPr>
          <p:cNvSpPr>
            <a:spLocks noChangeArrowheads="1"/>
          </p:cNvSpPr>
          <p:nvPr/>
        </p:nvSpPr>
        <p:spPr bwMode="auto">
          <a:xfrm>
            <a:off x="4660900" y="574357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300">
                <a:solidFill>
                  <a:schemeClr val="accent2"/>
                </a:solidFill>
              </a:rPr>
              <a:t>10</a:t>
            </a:r>
            <a:endParaRPr lang="en-US" altLang="en-US" sz="2400">
              <a:solidFill>
                <a:schemeClr val="accent2"/>
              </a:solidFill>
              <a:latin typeface="Times New Roman" panose="02020603050405020304" pitchFamily="18" charset="0"/>
            </a:endParaRPr>
          </a:p>
        </p:txBody>
      </p:sp>
      <p:sp>
        <p:nvSpPr>
          <p:cNvPr id="132116" name="Rectangle 21">
            <a:extLst>
              <a:ext uri="{FF2B5EF4-FFF2-40B4-BE49-F238E27FC236}">
                <a16:creationId xmlns:a16="http://schemas.microsoft.com/office/drawing/2014/main" id="{DB110B1F-509D-C64A-B8D8-E1425D604A40}"/>
              </a:ext>
            </a:extLst>
          </p:cNvPr>
          <p:cNvSpPr>
            <a:spLocks noChangeArrowheads="1"/>
          </p:cNvSpPr>
          <p:nvPr/>
        </p:nvSpPr>
        <p:spPr bwMode="auto">
          <a:xfrm>
            <a:off x="4822825" y="5743575"/>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800">
                <a:solidFill>
                  <a:schemeClr val="accent2"/>
                </a:solidFill>
              </a:rPr>
              <a:t>4</a:t>
            </a:r>
            <a:endParaRPr lang="en-US" altLang="en-US" sz="2400">
              <a:solidFill>
                <a:schemeClr val="accent2"/>
              </a:solidFill>
              <a:latin typeface="Times New Roman" panose="02020603050405020304" pitchFamily="18" charset="0"/>
            </a:endParaRPr>
          </a:p>
        </p:txBody>
      </p:sp>
      <p:sp>
        <p:nvSpPr>
          <p:cNvPr id="132117" name="Rectangle 22">
            <a:extLst>
              <a:ext uri="{FF2B5EF4-FFF2-40B4-BE49-F238E27FC236}">
                <a16:creationId xmlns:a16="http://schemas.microsoft.com/office/drawing/2014/main" id="{AAA7072C-4B32-9345-8F14-DDCB2B59584F}"/>
              </a:ext>
            </a:extLst>
          </p:cNvPr>
          <p:cNvSpPr>
            <a:spLocks noChangeArrowheads="1"/>
          </p:cNvSpPr>
          <p:nvPr/>
        </p:nvSpPr>
        <p:spPr bwMode="auto">
          <a:xfrm rot="-5400000">
            <a:off x="988219" y="5471319"/>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300">
                <a:solidFill>
                  <a:schemeClr val="accent2"/>
                </a:solidFill>
              </a:rPr>
              <a:t>10</a:t>
            </a:r>
            <a:endParaRPr lang="en-US" altLang="en-US" sz="2400">
              <a:solidFill>
                <a:schemeClr val="accent2"/>
              </a:solidFill>
              <a:latin typeface="Times New Roman" panose="02020603050405020304" pitchFamily="18" charset="0"/>
            </a:endParaRPr>
          </a:p>
        </p:txBody>
      </p:sp>
      <p:sp>
        <p:nvSpPr>
          <p:cNvPr id="132118" name="Rectangle 23">
            <a:extLst>
              <a:ext uri="{FF2B5EF4-FFF2-40B4-BE49-F238E27FC236}">
                <a16:creationId xmlns:a16="http://schemas.microsoft.com/office/drawing/2014/main" id="{FA4B6E7A-7ED8-504D-96F1-670D6F528C85}"/>
              </a:ext>
            </a:extLst>
          </p:cNvPr>
          <p:cNvSpPr>
            <a:spLocks noChangeArrowheads="1"/>
          </p:cNvSpPr>
          <p:nvPr/>
        </p:nvSpPr>
        <p:spPr bwMode="auto">
          <a:xfrm rot="-5400000">
            <a:off x="1013619" y="5396706"/>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800">
                <a:solidFill>
                  <a:schemeClr val="accent2"/>
                </a:solidFill>
              </a:rPr>
              <a:t>0</a:t>
            </a:r>
            <a:endParaRPr lang="en-US" altLang="en-US" sz="2400">
              <a:solidFill>
                <a:schemeClr val="accent2"/>
              </a:solidFill>
              <a:latin typeface="Times New Roman" panose="02020603050405020304" pitchFamily="18" charset="0"/>
            </a:endParaRPr>
          </a:p>
        </p:txBody>
      </p:sp>
      <p:sp>
        <p:nvSpPr>
          <p:cNvPr id="132119" name="Rectangle 24">
            <a:extLst>
              <a:ext uri="{FF2B5EF4-FFF2-40B4-BE49-F238E27FC236}">
                <a16:creationId xmlns:a16="http://schemas.microsoft.com/office/drawing/2014/main" id="{CCC6795A-CBFB-EE44-A99C-2311CA699252}"/>
              </a:ext>
            </a:extLst>
          </p:cNvPr>
          <p:cNvSpPr>
            <a:spLocks noChangeArrowheads="1"/>
          </p:cNvSpPr>
          <p:nvPr/>
        </p:nvSpPr>
        <p:spPr bwMode="auto">
          <a:xfrm rot="-5400000">
            <a:off x="988219" y="4542631"/>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300">
                <a:solidFill>
                  <a:schemeClr val="accent2"/>
                </a:solidFill>
              </a:rPr>
              <a:t>10</a:t>
            </a:r>
            <a:endParaRPr lang="en-US" altLang="en-US" sz="2400">
              <a:solidFill>
                <a:schemeClr val="accent2"/>
              </a:solidFill>
              <a:latin typeface="Times New Roman" panose="02020603050405020304" pitchFamily="18" charset="0"/>
            </a:endParaRPr>
          </a:p>
        </p:txBody>
      </p:sp>
      <p:sp>
        <p:nvSpPr>
          <p:cNvPr id="132120" name="Rectangle 25">
            <a:extLst>
              <a:ext uri="{FF2B5EF4-FFF2-40B4-BE49-F238E27FC236}">
                <a16:creationId xmlns:a16="http://schemas.microsoft.com/office/drawing/2014/main" id="{3FCF43AE-3158-E048-A697-D8C79D7C9805}"/>
              </a:ext>
            </a:extLst>
          </p:cNvPr>
          <p:cNvSpPr>
            <a:spLocks noChangeArrowheads="1"/>
          </p:cNvSpPr>
          <p:nvPr/>
        </p:nvSpPr>
        <p:spPr bwMode="auto">
          <a:xfrm rot="-5400000">
            <a:off x="1013619" y="4469606"/>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800">
                <a:solidFill>
                  <a:schemeClr val="accent2"/>
                </a:solidFill>
              </a:rPr>
              <a:t>1</a:t>
            </a:r>
            <a:endParaRPr lang="en-US" altLang="en-US" sz="2400">
              <a:solidFill>
                <a:schemeClr val="accent2"/>
              </a:solidFill>
              <a:latin typeface="Times New Roman" panose="02020603050405020304" pitchFamily="18" charset="0"/>
            </a:endParaRPr>
          </a:p>
        </p:txBody>
      </p:sp>
      <p:sp>
        <p:nvSpPr>
          <p:cNvPr id="132121" name="Rectangle 26">
            <a:extLst>
              <a:ext uri="{FF2B5EF4-FFF2-40B4-BE49-F238E27FC236}">
                <a16:creationId xmlns:a16="http://schemas.microsoft.com/office/drawing/2014/main" id="{82E557E1-779B-DF4E-B5E5-464DF9347EF1}"/>
              </a:ext>
            </a:extLst>
          </p:cNvPr>
          <p:cNvSpPr>
            <a:spLocks noChangeArrowheads="1"/>
          </p:cNvSpPr>
          <p:nvPr/>
        </p:nvSpPr>
        <p:spPr bwMode="auto">
          <a:xfrm rot="-5400000">
            <a:off x="988219" y="3613944"/>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300">
                <a:solidFill>
                  <a:schemeClr val="accent2"/>
                </a:solidFill>
              </a:rPr>
              <a:t>10</a:t>
            </a:r>
            <a:endParaRPr lang="en-US" altLang="en-US" sz="2400">
              <a:solidFill>
                <a:schemeClr val="accent2"/>
              </a:solidFill>
              <a:latin typeface="Times New Roman" panose="02020603050405020304" pitchFamily="18" charset="0"/>
            </a:endParaRPr>
          </a:p>
        </p:txBody>
      </p:sp>
      <p:sp>
        <p:nvSpPr>
          <p:cNvPr id="132122" name="Rectangle 27">
            <a:extLst>
              <a:ext uri="{FF2B5EF4-FFF2-40B4-BE49-F238E27FC236}">
                <a16:creationId xmlns:a16="http://schemas.microsoft.com/office/drawing/2014/main" id="{1FF49B96-249E-C043-BF64-A3C9AED63F9B}"/>
              </a:ext>
            </a:extLst>
          </p:cNvPr>
          <p:cNvSpPr>
            <a:spLocks noChangeArrowheads="1"/>
          </p:cNvSpPr>
          <p:nvPr/>
        </p:nvSpPr>
        <p:spPr bwMode="auto">
          <a:xfrm rot="-5400000">
            <a:off x="1013619" y="3539331"/>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800">
                <a:solidFill>
                  <a:schemeClr val="accent2"/>
                </a:solidFill>
              </a:rPr>
              <a:t>2</a:t>
            </a:r>
            <a:endParaRPr lang="en-US" altLang="en-US" sz="2400">
              <a:solidFill>
                <a:schemeClr val="accent2"/>
              </a:solidFill>
              <a:latin typeface="Times New Roman" panose="02020603050405020304" pitchFamily="18" charset="0"/>
            </a:endParaRPr>
          </a:p>
        </p:txBody>
      </p:sp>
      <p:sp>
        <p:nvSpPr>
          <p:cNvPr id="132123" name="Rectangle 28">
            <a:extLst>
              <a:ext uri="{FF2B5EF4-FFF2-40B4-BE49-F238E27FC236}">
                <a16:creationId xmlns:a16="http://schemas.microsoft.com/office/drawing/2014/main" id="{FDC9CED9-797C-7344-9918-04AC7E4F00ED}"/>
              </a:ext>
            </a:extLst>
          </p:cNvPr>
          <p:cNvSpPr>
            <a:spLocks noChangeArrowheads="1"/>
          </p:cNvSpPr>
          <p:nvPr/>
        </p:nvSpPr>
        <p:spPr bwMode="auto">
          <a:xfrm rot="-5400000">
            <a:off x="988219" y="2685256"/>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300">
                <a:solidFill>
                  <a:schemeClr val="accent2"/>
                </a:solidFill>
              </a:rPr>
              <a:t>10</a:t>
            </a:r>
            <a:endParaRPr lang="en-US" altLang="en-US" sz="2400">
              <a:solidFill>
                <a:schemeClr val="accent2"/>
              </a:solidFill>
              <a:latin typeface="Times New Roman" panose="02020603050405020304" pitchFamily="18" charset="0"/>
            </a:endParaRPr>
          </a:p>
        </p:txBody>
      </p:sp>
      <p:sp>
        <p:nvSpPr>
          <p:cNvPr id="132124" name="Rectangle 29">
            <a:extLst>
              <a:ext uri="{FF2B5EF4-FFF2-40B4-BE49-F238E27FC236}">
                <a16:creationId xmlns:a16="http://schemas.microsoft.com/office/drawing/2014/main" id="{9ABA4815-8476-FF46-A3D3-2BD38CEA1AAD}"/>
              </a:ext>
            </a:extLst>
          </p:cNvPr>
          <p:cNvSpPr>
            <a:spLocks noChangeArrowheads="1"/>
          </p:cNvSpPr>
          <p:nvPr/>
        </p:nvSpPr>
        <p:spPr bwMode="auto">
          <a:xfrm rot="-5400000">
            <a:off x="1013619" y="2612231"/>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800">
                <a:solidFill>
                  <a:schemeClr val="accent2"/>
                </a:solidFill>
              </a:rPr>
              <a:t>3</a:t>
            </a:r>
            <a:endParaRPr lang="en-US" altLang="en-US" sz="2400">
              <a:solidFill>
                <a:schemeClr val="accent2"/>
              </a:solidFill>
              <a:latin typeface="Times New Roman" panose="02020603050405020304" pitchFamily="18" charset="0"/>
            </a:endParaRPr>
          </a:p>
        </p:txBody>
      </p:sp>
      <p:grpSp>
        <p:nvGrpSpPr>
          <p:cNvPr id="132125" name="Group 30">
            <a:extLst>
              <a:ext uri="{FF2B5EF4-FFF2-40B4-BE49-F238E27FC236}">
                <a16:creationId xmlns:a16="http://schemas.microsoft.com/office/drawing/2014/main" id="{3E0ED8DF-B7D1-9E44-A154-AC31064ABE12}"/>
              </a:ext>
            </a:extLst>
          </p:cNvPr>
          <p:cNvGrpSpPr>
            <a:grpSpLocks/>
          </p:cNvGrpSpPr>
          <p:nvPr/>
        </p:nvGrpSpPr>
        <p:grpSpPr bwMode="auto">
          <a:xfrm>
            <a:off x="1149350" y="2003425"/>
            <a:ext cx="26988" cy="3438525"/>
            <a:chOff x="1690" y="1574"/>
            <a:chExt cx="17" cy="2166"/>
          </a:xfrm>
        </p:grpSpPr>
        <p:sp>
          <p:nvSpPr>
            <p:cNvPr id="150521" name="Line 31">
              <a:extLst>
                <a:ext uri="{FF2B5EF4-FFF2-40B4-BE49-F238E27FC236}">
                  <a16:creationId xmlns:a16="http://schemas.microsoft.com/office/drawing/2014/main" id="{7D09FE19-EC8C-2A42-AF01-257F121E4915}"/>
                </a:ext>
              </a:extLst>
            </p:cNvPr>
            <p:cNvSpPr>
              <a:spLocks noChangeShapeType="1"/>
            </p:cNvSpPr>
            <p:nvPr/>
          </p:nvSpPr>
          <p:spPr bwMode="auto">
            <a:xfrm flipH="1">
              <a:off x="1693" y="3739"/>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22" name="Line 32">
              <a:extLst>
                <a:ext uri="{FF2B5EF4-FFF2-40B4-BE49-F238E27FC236}">
                  <a16:creationId xmlns:a16="http://schemas.microsoft.com/office/drawing/2014/main" id="{92123A5B-CF08-D540-A2F5-FCDDBB28C180}"/>
                </a:ext>
              </a:extLst>
            </p:cNvPr>
            <p:cNvSpPr>
              <a:spLocks noChangeShapeType="1"/>
            </p:cNvSpPr>
            <p:nvPr/>
          </p:nvSpPr>
          <p:spPr bwMode="auto">
            <a:xfrm flipH="1">
              <a:off x="1693" y="3637"/>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23" name="Line 33">
              <a:extLst>
                <a:ext uri="{FF2B5EF4-FFF2-40B4-BE49-F238E27FC236}">
                  <a16:creationId xmlns:a16="http://schemas.microsoft.com/office/drawing/2014/main" id="{2FB71279-CDCF-5540-86F1-BF2AF1625CD1}"/>
                </a:ext>
              </a:extLst>
            </p:cNvPr>
            <p:cNvSpPr>
              <a:spLocks noChangeShapeType="1"/>
            </p:cNvSpPr>
            <p:nvPr/>
          </p:nvSpPr>
          <p:spPr bwMode="auto">
            <a:xfrm flipH="1">
              <a:off x="1693" y="3563"/>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24" name="Line 34">
              <a:extLst>
                <a:ext uri="{FF2B5EF4-FFF2-40B4-BE49-F238E27FC236}">
                  <a16:creationId xmlns:a16="http://schemas.microsoft.com/office/drawing/2014/main" id="{CE2575E6-2D00-6047-ADC4-8E8E103DF02B}"/>
                </a:ext>
              </a:extLst>
            </p:cNvPr>
            <p:cNvSpPr>
              <a:spLocks noChangeShapeType="1"/>
            </p:cNvSpPr>
            <p:nvPr/>
          </p:nvSpPr>
          <p:spPr bwMode="auto">
            <a:xfrm flipH="1">
              <a:off x="1693" y="3506"/>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25" name="Line 35">
              <a:extLst>
                <a:ext uri="{FF2B5EF4-FFF2-40B4-BE49-F238E27FC236}">
                  <a16:creationId xmlns:a16="http://schemas.microsoft.com/office/drawing/2014/main" id="{83E8D26E-5FEE-DE4D-9D60-F806B1D6BB75}"/>
                </a:ext>
              </a:extLst>
            </p:cNvPr>
            <p:cNvSpPr>
              <a:spLocks noChangeShapeType="1"/>
            </p:cNvSpPr>
            <p:nvPr/>
          </p:nvSpPr>
          <p:spPr bwMode="auto">
            <a:xfrm flipH="1">
              <a:off x="1693" y="3460"/>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26" name="Line 36">
              <a:extLst>
                <a:ext uri="{FF2B5EF4-FFF2-40B4-BE49-F238E27FC236}">
                  <a16:creationId xmlns:a16="http://schemas.microsoft.com/office/drawing/2014/main" id="{ED6871B6-4E9D-4B44-BCE1-D65592F8DA09}"/>
                </a:ext>
              </a:extLst>
            </p:cNvPr>
            <p:cNvSpPr>
              <a:spLocks noChangeShapeType="1"/>
            </p:cNvSpPr>
            <p:nvPr/>
          </p:nvSpPr>
          <p:spPr bwMode="auto">
            <a:xfrm flipH="1">
              <a:off x="1693" y="3421"/>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27" name="Line 37">
              <a:extLst>
                <a:ext uri="{FF2B5EF4-FFF2-40B4-BE49-F238E27FC236}">
                  <a16:creationId xmlns:a16="http://schemas.microsoft.com/office/drawing/2014/main" id="{601257B4-6520-5F42-933E-C5CA87EBCB3B}"/>
                </a:ext>
              </a:extLst>
            </p:cNvPr>
            <p:cNvSpPr>
              <a:spLocks noChangeShapeType="1"/>
            </p:cNvSpPr>
            <p:nvPr/>
          </p:nvSpPr>
          <p:spPr bwMode="auto">
            <a:xfrm flipH="1">
              <a:off x="1693" y="3386"/>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28" name="Line 38">
              <a:extLst>
                <a:ext uri="{FF2B5EF4-FFF2-40B4-BE49-F238E27FC236}">
                  <a16:creationId xmlns:a16="http://schemas.microsoft.com/office/drawing/2014/main" id="{BBBA43A9-E75C-5842-A148-03BDEDDF8026}"/>
                </a:ext>
              </a:extLst>
            </p:cNvPr>
            <p:cNvSpPr>
              <a:spLocks noChangeShapeType="1"/>
            </p:cNvSpPr>
            <p:nvPr/>
          </p:nvSpPr>
          <p:spPr bwMode="auto">
            <a:xfrm flipH="1">
              <a:off x="1693" y="3358"/>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29" name="Line 39">
              <a:extLst>
                <a:ext uri="{FF2B5EF4-FFF2-40B4-BE49-F238E27FC236}">
                  <a16:creationId xmlns:a16="http://schemas.microsoft.com/office/drawing/2014/main" id="{F400407C-35CE-4243-AE56-F839A1BE4142}"/>
                </a:ext>
              </a:extLst>
            </p:cNvPr>
            <p:cNvSpPr>
              <a:spLocks noChangeShapeType="1"/>
            </p:cNvSpPr>
            <p:nvPr/>
          </p:nvSpPr>
          <p:spPr bwMode="auto">
            <a:xfrm flipH="1">
              <a:off x="1693" y="3330"/>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0" name="Line 40">
              <a:extLst>
                <a:ext uri="{FF2B5EF4-FFF2-40B4-BE49-F238E27FC236}">
                  <a16:creationId xmlns:a16="http://schemas.microsoft.com/office/drawing/2014/main" id="{2395E7C1-3EAD-AA42-9BA1-22C322E02FC5}"/>
                </a:ext>
              </a:extLst>
            </p:cNvPr>
            <p:cNvSpPr>
              <a:spLocks noChangeShapeType="1"/>
            </p:cNvSpPr>
            <p:nvPr/>
          </p:nvSpPr>
          <p:spPr bwMode="auto">
            <a:xfrm flipH="1">
              <a:off x="1690" y="3330"/>
              <a:ext cx="17"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1" name="Line 41">
              <a:extLst>
                <a:ext uri="{FF2B5EF4-FFF2-40B4-BE49-F238E27FC236}">
                  <a16:creationId xmlns:a16="http://schemas.microsoft.com/office/drawing/2014/main" id="{C7378A82-8097-5644-AD51-DC671335C940}"/>
                </a:ext>
              </a:extLst>
            </p:cNvPr>
            <p:cNvSpPr>
              <a:spLocks noChangeShapeType="1"/>
            </p:cNvSpPr>
            <p:nvPr/>
          </p:nvSpPr>
          <p:spPr bwMode="auto">
            <a:xfrm flipH="1">
              <a:off x="1693" y="3155"/>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2" name="Line 42">
              <a:extLst>
                <a:ext uri="{FF2B5EF4-FFF2-40B4-BE49-F238E27FC236}">
                  <a16:creationId xmlns:a16="http://schemas.microsoft.com/office/drawing/2014/main" id="{88F04392-E098-E346-B609-28F0B74E8ACE}"/>
                </a:ext>
              </a:extLst>
            </p:cNvPr>
            <p:cNvSpPr>
              <a:spLocks noChangeShapeType="1"/>
            </p:cNvSpPr>
            <p:nvPr/>
          </p:nvSpPr>
          <p:spPr bwMode="auto">
            <a:xfrm flipH="1">
              <a:off x="1693" y="3051"/>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3" name="Line 43">
              <a:extLst>
                <a:ext uri="{FF2B5EF4-FFF2-40B4-BE49-F238E27FC236}">
                  <a16:creationId xmlns:a16="http://schemas.microsoft.com/office/drawing/2014/main" id="{3C1DB415-6FFF-4B44-AFC6-DAFF650796EA}"/>
                </a:ext>
              </a:extLst>
            </p:cNvPr>
            <p:cNvSpPr>
              <a:spLocks noChangeShapeType="1"/>
            </p:cNvSpPr>
            <p:nvPr/>
          </p:nvSpPr>
          <p:spPr bwMode="auto">
            <a:xfrm flipH="1">
              <a:off x="1693" y="2978"/>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4" name="Line 44">
              <a:extLst>
                <a:ext uri="{FF2B5EF4-FFF2-40B4-BE49-F238E27FC236}">
                  <a16:creationId xmlns:a16="http://schemas.microsoft.com/office/drawing/2014/main" id="{899C5A5D-3735-ED47-83AF-EA5BC474E780}"/>
                </a:ext>
              </a:extLst>
            </p:cNvPr>
            <p:cNvSpPr>
              <a:spLocks noChangeShapeType="1"/>
            </p:cNvSpPr>
            <p:nvPr/>
          </p:nvSpPr>
          <p:spPr bwMode="auto">
            <a:xfrm flipH="1">
              <a:off x="1693" y="2922"/>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5" name="Line 45">
              <a:extLst>
                <a:ext uri="{FF2B5EF4-FFF2-40B4-BE49-F238E27FC236}">
                  <a16:creationId xmlns:a16="http://schemas.microsoft.com/office/drawing/2014/main" id="{D93EC89F-77E9-F240-8AFA-47DCF8BD5BA0}"/>
                </a:ext>
              </a:extLst>
            </p:cNvPr>
            <p:cNvSpPr>
              <a:spLocks noChangeShapeType="1"/>
            </p:cNvSpPr>
            <p:nvPr/>
          </p:nvSpPr>
          <p:spPr bwMode="auto">
            <a:xfrm flipH="1">
              <a:off x="1693" y="2875"/>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6" name="Line 46">
              <a:extLst>
                <a:ext uri="{FF2B5EF4-FFF2-40B4-BE49-F238E27FC236}">
                  <a16:creationId xmlns:a16="http://schemas.microsoft.com/office/drawing/2014/main" id="{C6E3DC0A-C95C-3146-AFEE-15C438592CE1}"/>
                </a:ext>
              </a:extLst>
            </p:cNvPr>
            <p:cNvSpPr>
              <a:spLocks noChangeShapeType="1"/>
            </p:cNvSpPr>
            <p:nvPr/>
          </p:nvSpPr>
          <p:spPr bwMode="auto">
            <a:xfrm flipH="1">
              <a:off x="1693" y="2835"/>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7" name="Line 47">
              <a:extLst>
                <a:ext uri="{FF2B5EF4-FFF2-40B4-BE49-F238E27FC236}">
                  <a16:creationId xmlns:a16="http://schemas.microsoft.com/office/drawing/2014/main" id="{FE0499B7-2B88-814E-B57C-D5F56900594C}"/>
                </a:ext>
              </a:extLst>
            </p:cNvPr>
            <p:cNvSpPr>
              <a:spLocks noChangeShapeType="1"/>
            </p:cNvSpPr>
            <p:nvPr/>
          </p:nvSpPr>
          <p:spPr bwMode="auto">
            <a:xfrm flipH="1">
              <a:off x="1693" y="2802"/>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8" name="Line 48">
              <a:extLst>
                <a:ext uri="{FF2B5EF4-FFF2-40B4-BE49-F238E27FC236}">
                  <a16:creationId xmlns:a16="http://schemas.microsoft.com/office/drawing/2014/main" id="{1AEA8F85-F6C9-F54B-8E25-0DB2C3219FB4}"/>
                </a:ext>
              </a:extLst>
            </p:cNvPr>
            <p:cNvSpPr>
              <a:spLocks noChangeShapeType="1"/>
            </p:cNvSpPr>
            <p:nvPr/>
          </p:nvSpPr>
          <p:spPr bwMode="auto">
            <a:xfrm flipH="1">
              <a:off x="1693" y="2772"/>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9" name="Line 49">
              <a:extLst>
                <a:ext uri="{FF2B5EF4-FFF2-40B4-BE49-F238E27FC236}">
                  <a16:creationId xmlns:a16="http://schemas.microsoft.com/office/drawing/2014/main" id="{57D8A89A-8427-314A-85DA-1A58F0AAD745}"/>
                </a:ext>
              </a:extLst>
            </p:cNvPr>
            <p:cNvSpPr>
              <a:spLocks noChangeShapeType="1"/>
            </p:cNvSpPr>
            <p:nvPr/>
          </p:nvSpPr>
          <p:spPr bwMode="auto">
            <a:xfrm flipH="1">
              <a:off x="1693" y="2745"/>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0" name="Line 50">
              <a:extLst>
                <a:ext uri="{FF2B5EF4-FFF2-40B4-BE49-F238E27FC236}">
                  <a16:creationId xmlns:a16="http://schemas.microsoft.com/office/drawing/2014/main" id="{2BFBA9A4-D714-D14A-ADC4-F548F334E27A}"/>
                </a:ext>
              </a:extLst>
            </p:cNvPr>
            <p:cNvSpPr>
              <a:spLocks noChangeShapeType="1"/>
            </p:cNvSpPr>
            <p:nvPr/>
          </p:nvSpPr>
          <p:spPr bwMode="auto">
            <a:xfrm flipH="1">
              <a:off x="1690" y="2745"/>
              <a:ext cx="17"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1" name="Line 51">
              <a:extLst>
                <a:ext uri="{FF2B5EF4-FFF2-40B4-BE49-F238E27FC236}">
                  <a16:creationId xmlns:a16="http://schemas.microsoft.com/office/drawing/2014/main" id="{CBFB5763-655E-1E46-9A0A-BB1105502AC9}"/>
                </a:ext>
              </a:extLst>
            </p:cNvPr>
            <p:cNvSpPr>
              <a:spLocks noChangeShapeType="1"/>
            </p:cNvSpPr>
            <p:nvPr/>
          </p:nvSpPr>
          <p:spPr bwMode="auto">
            <a:xfrm flipH="1">
              <a:off x="1693" y="2569"/>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2" name="Line 52">
              <a:extLst>
                <a:ext uri="{FF2B5EF4-FFF2-40B4-BE49-F238E27FC236}">
                  <a16:creationId xmlns:a16="http://schemas.microsoft.com/office/drawing/2014/main" id="{04CFDC4A-C3FC-AB45-89CC-19A2485AFE92}"/>
                </a:ext>
              </a:extLst>
            </p:cNvPr>
            <p:cNvSpPr>
              <a:spLocks noChangeShapeType="1"/>
            </p:cNvSpPr>
            <p:nvPr/>
          </p:nvSpPr>
          <p:spPr bwMode="auto">
            <a:xfrm flipH="1">
              <a:off x="1693" y="2467"/>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3" name="Line 53">
              <a:extLst>
                <a:ext uri="{FF2B5EF4-FFF2-40B4-BE49-F238E27FC236}">
                  <a16:creationId xmlns:a16="http://schemas.microsoft.com/office/drawing/2014/main" id="{BA790AE2-3F0A-334A-967C-5224C906EDE1}"/>
                </a:ext>
              </a:extLst>
            </p:cNvPr>
            <p:cNvSpPr>
              <a:spLocks noChangeShapeType="1"/>
            </p:cNvSpPr>
            <p:nvPr/>
          </p:nvSpPr>
          <p:spPr bwMode="auto">
            <a:xfrm flipH="1">
              <a:off x="1693" y="2393"/>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4" name="Line 54">
              <a:extLst>
                <a:ext uri="{FF2B5EF4-FFF2-40B4-BE49-F238E27FC236}">
                  <a16:creationId xmlns:a16="http://schemas.microsoft.com/office/drawing/2014/main" id="{FEBBC8CD-AA54-5644-825F-60D6B7353DEF}"/>
                </a:ext>
              </a:extLst>
            </p:cNvPr>
            <p:cNvSpPr>
              <a:spLocks noChangeShapeType="1"/>
            </p:cNvSpPr>
            <p:nvPr/>
          </p:nvSpPr>
          <p:spPr bwMode="auto">
            <a:xfrm flipH="1">
              <a:off x="1693" y="2336"/>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5" name="Line 55">
              <a:extLst>
                <a:ext uri="{FF2B5EF4-FFF2-40B4-BE49-F238E27FC236}">
                  <a16:creationId xmlns:a16="http://schemas.microsoft.com/office/drawing/2014/main" id="{743DF8D2-3A7A-2046-BCA6-48DAAB95280F}"/>
                </a:ext>
              </a:extLst>
            </p:cNvPr>
            <p:cNvSpPr>
              <a:spLocks noChangeShapeType="1"/>
            </p:cNvSpPr>
            <p:nvPr/>
          </p:nvSpPr>
          <p:spPr bwMode="auto">
            <a:xfrm flipH="1">
              <a:off x="1693" y="2290"/>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6" name="Line 56">
              <a:extLst>
                <a:ext uri="{FF2B5EF4-FFF2-40B4-BE49-F238E27FC236}">
                  <a16:creationId xmlns:a16="http://schemas.microsoft.com/office/drawing/2014/main" id="{33F70BF0-3410-A944-ABFF-62CBCAC511DB}"/>
                </a:ext>
              </a:extLst>
            </p:cNvPr>
            <p:cNvSpPr>
              <a:spLocks noChangeShapeType="1"/>
            </p:cNvSpPr>
            <p:nvPr/>
          </p:nvSpPr>
          <p:spPr bwMode="auto">
            <a:xfrm flipH="1">
              <a:off x="1693" y="2251"/>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7" name="Line 57">
              <a:extLst>
                <a:ext uri="{FF2B5EF4-FFF2-40B4-BE49-F238E27FC236}">
                  <a16:creationId xmlns:a16="http://schemas.microsoft.com/office/drawing/2014/main" id="{0C5E5F19-572B-F04A-A248-2C0874080CBF}"/>
                </a:ext>
              </a:extLst>
            </p:cNvPr>
            <p:cNvSpPr>
              <a:spLocks noChangeShapeType="1"/>
            </p:cNvSpPr>
            <p:nvPr/>
          </p:nvSpPr>
          <p:spPr bwMode="auto">
            <a:xfrm flipH="1">
              <a:off x="1693" y="2216"/>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8" name="Line 58">
              <a:extLst>
                <a:ext uri="{FF2B5EF4-FFF2-40B4-BE49-F238E27FC236}">
                  <a16:creationId xmlns:a16="http://schemas.microsoft.com/office/drawing/2014/main" id="{3AA0AA4F-655F-F248-8CB2-FE8259BC0EF4}"/>
                </a:ext>
              </a:extLst>
            </p:cNvPr>
            <p:cNvSpPr>
              <a:spLocks noChangeShapeType="1"/>
            </p:cNvSpPr>
            <p:nvPr/>
          </p:nvSpPr>
          <p:spPr bwMode="auto">
            <a:xfrm flipH="1">
              <a:off x="1693" y="2188"/>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9" name="Line 59">
              <a:extLst>
                <a:ext uri="{FF2B5EF4-FFF2-40B4-BE49-F238E27FC236}">
                  <a16:creationId xmlns:a16="http://schemas.microsoft.com/office/drawing/2014/main" id="{33620492-CD76-F14D-A2CF-DD0351295E46}"/>
                </a:ext>
              </a:extLst>
            </p:cNvPr>
            <p:cNvSpPr>
              <a:spLocks noChangeShapeType="1"/>
            </p:cNvSpPr>
            <p:nvPr/>
          </p:nvSpPr>
          <p:spPr bwMode="auto">
            <a:xfrm flipH="1">
              <a:off x="1693" y="2160"/>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0" name="Line 60">
              <a:extLst>
                <a:ext uri="{FF2B5EF4-FFF2-40B4-BE49-F238E27FC236}">
                  <a16:creationId xmlns:a16="http://schemas.microsoft.com/office/drawing/2014/main" id="{E41C6844-B0C3-464A-B737-811A037CFAC5}"/>
                </a:ext>
              </a:extLst>
            </p:cNvPr>
            <p:cNvSpPr>
              <a:spLocks noChangeShapeType="1"/>
            </p:cNvSpPr>
            <p:nvPr/>
          </p:nvSpPr>
          <p:spPr bwMode="auto">
            <a:xfrm flipH="1">
              <a:off x="1690" y="2160"/>
              <a:ext cx="17"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1" name="Line 61">
              <a:extLst>
                <a:ext uri="{FF2B5EF4-FFF2-40B4-BE49-F238E27FC236}">
                  <a16:creationId xmlns:a16="http://schemas.microsoft.com/office/drawing/2014/main" id="{5E7A32BA-E54F-3244-A5D2-67A18DDE8C7F}"/>
                </a:ext>
              </a:extLst>
            </p:cNvPr>
            <p:cNvSpPr>
              <a:spLocks noChangeShapeType="1"/>
            </p:cNvSpPr>
            <p:nvPr/>
          </p:nvSpPr>
          <p:spPr bwMode="auto">
            <a:xfrm flipH="1">
              <a:off x="1693" y="1985"/>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2" name="Line 62">
              <a:extLst>
                <a:ext uri="{FF2B5EF4-FFF2-40B4-BE49-F238E27FC236}">
                  <a16:creationId xmlns:a16="http://schemas.microsoft.com/office/drawing/2014/main" id="{9EA41CFD-9751-564A-8861-97D890512BC0}"/>
                </a:ext>
              </a:extLst>
            </p:cNvPr>
            <p:cNvSpPr>
              <a:spLocks noChangeShapeType="1"/>
            </p:cNvSpPr>
            <p:nvPr/>
          </p:nvSpPr>
          <p:spPr bwMode="auto">
            <a:xfrm flipH="1">
              <a:off x="1693" y="1881"/>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3" name="Line 63">
              <a:extLst>
                <a:ext uri="{FF2B5EF4-FFF2-40B4-BE49-F238E27FC236}">
                  <a16:creationId xmlns:a16="http://schemas.microsoft.com/office/drawing/2014/main" id="{B92EA08C-1D10-F746-B8B9-D47656F0324B}"/>
                </a:ext>
              </a:extLst>
            </p:cNvPr>
            <p:cNvSpPr>
              <a:spLocks noChangeShapeType="1"/>
            </p:cNvSpPr>
            <p:nvPr/>
          </p:nvSpPr>
          <p:spPr bwMode="auto">
            <a:xfrm flipH="1">
              <a:off x="1693" y="1808"/>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4" name="Line 64">
              <a:extLst>
                <a:ext uri="{FF2B5EF4-FFF2-40B4-BE49-F238E27FC236}">
                  <a16:creationId xmlns:a16="http://schemas.microsoft.com/office/drawing/2014/main" id="{BC8C307D-585A-5748-91CE-77B7B682AA65}"/>
                </a:ext>
              </a:extLst>
            </p:cNvPr>
            <p:cNvSpPr>
              <a:spLocks noChangeShapeType="1"/>
            </p:cNvSpPr>
            <p:nvPr/>
          </p:nvSpPr>
          <p:spPr bwMode="auto">
            <a:xfrm flipH="1">
              <a:off x="1693" y="1751"/>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5" name="Line 65">
              <a:extLst>
                <a:ext uri="{FF2B5EF4-FFF2-40B4-BE49-F238E27FC236}">
                  <a16:creationId xmlns:a16="http://schemas.microsoft.com/office/drawing/2014/main" id="{E5468541-E898-ED48-9122-6454A999D734}"/>
                </a:ext>
              </a:extLst>
            </p:cNvPr>
            <p:cNvSpPr>
              <a:spLocks noChangeShapeType="1"/>
            </p:cNvSpPr>
            <p:nvPr/>
          </p:nvSpPr>
          <p:spPr bwMode="auto">
            <a:xfrm flipH="1">
              <a:off x="1693" y="1705"/>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6" name="Line 66">
              <a:extLst>
                <a:ext uri="{FF2B5EF4-FFF2-40B4-BE49-F238E27FC236}">
                  <a16:creationId xmlns:a16="http://schemas.microsoft.com/office/drawing/2014/main" id="{6BD7FC9E-A272-3143-9BCB-919931CEB570}"/>
                </a:ext>
              </a:extLst>
            </p:cNvPr>
            <p:cNvSpPr>
              <a:spLocks noChangeShapeType="1"/>
            </p:cNvSpPr>
            <p:nvPr/>
          </p:nvSpPr>
          <p:spPr bwMode="auto">
            <a:xfrm flipH="1">
              <a:off x="1693" y="1665"/>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7" name="Line 67">
              <a:extLst>
                <a:ext uri="{FF2B5EF4-FFF2-40B4-BE49-F238E27FC236}">
                  <a16:creationId xmlns:a16="http://schemas.microsoft.com/office/drawing/2014/main" id="{F8F07826-9A33-954E-AB6F-616FE268B34D}"/>
                </a:ext>
              </a:extLst>
            </p:cNvPr>
            <p:cNvSpPr>
              <a:spLocks noChangeShapeType="1"/>
            </p:cNvSpPr>
            <p:nvPr/>
          </p:nvSpPr>
          <p:spPr bwMode="auto">
            <a:xfrm flipH="1">
              <a:off x="1693" y="1632"/>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8" name="Line 68">
              <a:extLst>
                <a:ext uri="{FF2B5EF4-FFF2-40B4-BE49-F238E27FC236}">
                  <a16:creationId xmlns:a16="http://schemas.microsoft.com/office/drawing/2014/main" id="{AE57CCC2-A820-3B42-AF41-6AC63CA74BC2}"/>
                </a:ext>
              </a:extLst>
            </p:cNvPr>
            <p:cNvSpPr>
              <a:spLocks noChangeShapeType="1"/>
            </p:cNvSpPr>
            <p:nvPr/>
          </p:nvSpPr>
          <p:spPr bwMode="auto">
            <a:xfrm flipH="1">
              <a:off x="1693" y="1602"/>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9" name="Line 69">
              <a:extLst>
                <a:ext uri="{FF2B5EF4-FFF2-40B4-BE49-F238E27FC236}">
                  <a16:creationId xmlns:a16="http://schemas.microsoft.com/office/drawing/2014/main" id="{DA08A104-E124-D04E-BA22-CD4E8361BF8E}"/>
                </a:ext>
              </a:extLst>
            </p:cNvPr>
            <p:cNvSpPr>
              <a:spLocks noChangeShapeType="1"/>
            </p:cNvSpPr>
            <p:nvPr/>
          </p:nvSpPr>
          <p:spPr bwMode="auto">
            <a:xfrm flipH="1">
              <a:off x="1693" y="1574"/>
              <a:ext cx="14"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0" name="Line 70">
              <a:extLst>
                <a:ext uri="{FF2B5EF4-FFF2-40B4-BE49-F238E27FC236}">
                  <a16:creationId xmlns:a16="http://schemas.microsoft.com/office/drawing/2014/main" id="{E4793DBE-14E9-5B4D-907A-47AED2D09935}"/>
                </a:ext>
              </a:extLst>
            </p:cNvPr>
            <p:cNvSpPr>
              <a:spLocks noChangeShapeType="1"/>
            </p:cNvSpPr>
            <p:nvPr/>
          </p:nvSpPr>
          <p:spPr bwMode="auto">
            <a:xfrm flipH="1">
              <a:off x="1690" y="1574"/>
              <a:ext cx="17"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2126" name="Rectangle 71">
            <a:extLst>
              <a:ext uri="{FF2B5EF4-FFF2-40B4-BE49-F238E27FC236}">
                <a16:creationId xmlns:a16="http://schemas.microsoft.com/office/drawing/2014/main" id="{82D6BE80-DBC7-E64B-97DC-940F47BFE25B}"/>
              </a:ext>
            </a:extLst>
          </p:cNvPr>
          <p:cNvSpPr>
            <a:spLocks noChangeArrowheads="1"/>
          </p:cNvSpPr>
          <p:nvPr/>
        </p:nvSpPr>
        <p:spPr bwMode="auto">
          <a:xfrm rot="-5400000">
            <a:off x="988219" y="1754981"/>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300">
                <a:solidFill>
                  <a:schemeClr val="accent2"/>
                </a:solidFill>
              </a:rPr>
              <a:t>10</a:t>
            </a:r>
            <a:endParaRPr lang="en-US" altLang="en-US" sz="2400">
              <a:solidFill>
                <a:schemeClr val="accent2"/>
              </a:solidFill>
              <a:latin typeface="Times New Roman" panose="02020603050405020304" pitchFamily="18" charset="0"/>
            </a:endParaRPr>
          </a:p>
        </p:txBody>
      </p:sp>
      <p:sp>
        <p:nvSpPr>
          <p:cNvPr id="132127" name="Rectangle 72">
            <a:extLst>
              <a:ext uri="{FF2B5EF4-FFF2-40B4-BE49-F238E27FC236}">
                <a16:creationId xmlns:a16="http://schemas.microsoft.com/office/drawing/2014/main" id="{4811351F-00FE-0D48-A8CC-F4C1E295FEE3}"/>
              </a:ext>
            </a:extLst>
          </p:cNvPr>
          <p:cNvSpPr>
            <a:spLocks noChangeArrowheads="1"/>
          </p:cNvSpPr>
          <p:nvPr/>
        </p:nvSpPr>
        <p:spPr bwMode="auto">
          <a:xfrm rot="-5400000">
            <a:off x="1013619" y="1681956"/>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800">
                <a:solidFill>
                  <a:schemeClr val="accent2"/>
                </a:solidFill>
              </a:rPr>
              <a:t>4</a:t>
            </a:r>
            <a:endParaRPr lang="en-US" altLang="en-US" sz="2400">
              <a:solidFill>
                <a:schemeClr val="accent2"/>
              </a:solidFill>
              <a:latin typeface="Times New Roman" panose="02020603050405020304" pitchFamily="18" charset="0"/>
            </a:endParaRPr>
          </a:p>
        </p:txBody>
      </p:sp>
      <p:sp>
        <p:nvSpPr>
          <p:cNvPr id="132128" name="Rectangle 73">
            <a:extLst>
              <a:ext uri="{FF2B5EF4-FFF2-40B4-BE49-F238E27FC236}">
                <a16:creationId xmlns:a16="http://schemas.microsoft.com/office/drawing/2014/main" id="{4147F1DE-00B2-0249-A3E8-E0049B255AE4}"/>
              </a:ext>
            </a:extLst>
          </p:cNvPr>
          <p:cNvSpPr>
            <a:spLocks noChangeArrowheads="1"/>
          </p:cNvSpPr>
          <p:nvPr/>
        </p:nvSpPr>
        <p:spPr bwMode="auto">
          <a:xfrm>
            <a:off x="1601788" y="1814513"/>
            <a:ext cx="25781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300">
                <a:solidFill>
                  <a:srgbClr val="FFFF00"/>
                </a:solidFill>
              </a:rPr>
              <a:t>Parameter 1 (1) vs Parameter 2 (2)</a:t>
            </a:r>
            <a:endParaRPr lang="en-US" altLang="en-US" sz="2400">
              <a:solidFill>
                <a:srgbClr val="FFFF00"/>
              </a:solidFill>
              <a:latin typeface="Times New Roman" panose="02020603050405020304" pitchFamily="18" charset="0"/>
            </a:endParaRPr>
          </a:p>
        </p:txBody>
      </p:sp>
      <p:grpSp>
        <p:nvGrpSpPr>
          <p:cNvPr id="132129" name="Group 74">
            <a:extLst>
              <a:ext uri="{FF2B5EF4-FFF2-40B4-BE49-F238E27FC236}">
                <a16:creationId xmlns:a16="http://schemas.microsoft.com/office/drawing/2014/main" id="{55221D29-540D-B441-9C39-E1B2C17D12CF}"/>
              </a:ext>
            </a:extLst>
          </p:cNvPr>
          <p:cNvGrpSpPr>
            <a:grpSpLocks/>
          </p:cNvGrpSpPr>
          <p:nvPr/>
        </p:nvGrpSpPr>
        <p:grpSpPr bwMode="auto">
          <a:xfrm>
            <a:off x="1149350" y="5716588"/>
            <a:ext cx="3460750" cy="31750"/>
            <a:chOff x="1690" y="3913"/>
            <a:chExt cx="2180" cy="20"/>
          </a:xfrm>
        </p:grpSpPr>
        <p:sp>
          <p:nvSpPr>
            <p:cNvPr id="150478" name="Line 75">
              <a:extLst>
                <a:ext uri="{FF2B5EF4-FFF2-40B4-BE49-F238E27FC236}">
                  <a16:creationId xmlns:a16="http://schemas.microsoft.com/office/drawing/2014/main" id="{B7AF19E8-7383-E547-B3B8-3A4A3616043A}"/>
                </a:ext>
              </a:extLst>
            </p:cNvPr>
            <p:cNvSpPr>
              <a:spLocks noChangeShapeType="1"/>
            </p:cNvSpPr>
            <p:nvPr/>
          </p:nvSpPr>
          <p:spPr bwMode="auto">
            <a:xfrm>
              <a:off x="1707" y="3915"/>
              <a:ext cx="1" cy="18"/>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79" name="Line 76">
              <a:extLst>
                <a:ext uri="{FF2B5EF4-FFF2-40B4-BE49-F238E27FC236}">
                  <a16:creationId xmlns:a16="http://schemas.microsoft.com/office/drawing/2014/main" id="{C95CA2E3-765D-3842-9378-ED523B684DDE}"/>
                </a:ext>
              </a:extLst>
            </p:cNvPr>
            <p:cNvSpPr>
              <a:spLocks noChangeShapeType="1"/>
            </p:cNvSpPr>
            <p:nvPr/>
          </p:nvSpPr>
          <p:spPr bwMode="auto">
            <a:xfrm>
              <a:off x="1869"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80" name="Line 77">
              <a:extLst>
                <a:ext uri="{FF2B5EF4-FFF2-40B4-BE49-F238E27FC236}">
                  <a16:creationId xmlns:a16="http://schemas.microsoft.com/office/drawing/2014/main" id="{E4E8D621-5174-BD4A-9824-58DC17F148F0}"/>
                </a:ext>
              </a:extLst>
            </p:cNvPr>
            <p:cNvSpPr>
              <a:spLocks noChangeShapeType="1"/>
            </p:cNvSpPr>
            <p:nvPr/>
          </p:nvSpPr>
          <p:spPr bwMode="auto">
            <a:xfrm>
              <a:off x="1965"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81" name="Line 78">
              <a:extLst>
                <a:ext uri="{FF2B5EF4-FFF2-40B4-BE49-F238E27FC236}">
                  <a16:creationId xmlns:a16="http://schemas.microsoft.com/office/drawing/2014/main" id="{3F5C104C-8CC9-6D4F-AA6B-A8B311B20092}"/>
                </a:ext>
              </a:extLst>
            </p:cNvPr>
            <p:cNvSpPr>
              <a:spLocks noChangeShapeType="1"/>
            </p:cNvSpPr>
            <p:nvPr/>
          </p:nvSpPr>
          <p:spPr bwMode="auto">
            <a:xfrm>
              <a:off x="2032"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82" name="Line 79">
              <a:extLst>
                <a:ext uri="{FF2B5EF4-FFF2-40B4-BE49-F238E27FC236}">
                  <a16:creationId xmlns:a16="http://schemas.microsoft.com/office/drawing/2014/main" id="{80CC4F79-FC4C-6445-8998-692735763A51}"/>
                </a:ext>
              </a:extLst>
            </p:cNvPr>
            <p:cNvSpPr>
              <a:spLocks noChangeShapeType="1"/>
            </p:cNvSpPr>
            <p:nvPr/>
          </p:nvSpPr>
          <p:spPr bwMode="auto">
            <a:xfrm>
              <a:off x="2085"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83" name="Line 80">
              <a:extLst>
                <a:ext uri="{FF2B5EF4-FFF2-40B4-BE49-F238E27FC236}">
                  <a16:creationId xmlns:a16="http://schemas.microsoft.com/office/drawing/2014/main" id="{5F1A5A85-51E6-8445-A0D6-DEC4A215A901}"/>
                </a:ext>
              </a:extLst>
            </p:cNvPr>
            <p:cNvSpPr>
              <a:spLocks noChangeShapeType="1"/>
            </p:cNvSpPr>
            <p:nvPr/>
          </p:nvSpPr>
          <p:spPr bwMode="auto">
            <a:xfrm>
              <a:off x="2128"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84" name="Line 81">
              <a:extLst>
                <a:ext uri="{FF2B5EF4-FFF2-40B4-BE49-F238E27FC236}">
                  <a16:creationId xmlns:a16="http://schemas.microsoft.com/office/drawing/2014/main" id="{D472B561-F926-1948-AE85-FE14CA6ED3BC}"/>
                </a:ext>
              </a:extLst>
            </p:cNvPr>
            <p:cNvSpPr>
              <a:spLocks noChangeShapeType="1"/>
            </p:cNvSpPr>
            <p:nvPr/>
          </p:nvSpPr>
          <p:spPr bwMode="auto">
            <a:xfrm>
              <a:off x="2164"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85" name="Line 82">
              <a:extLst>
                <a:ext uri="{FF2B5EF4-FFF2-40B4-BE49-F238E27FC236}">
                  <a16:creationId xmlns:a16="http://schemas.microsoft.com/office/drawing/2014/main" id="{A9A4A1A5-3E56-2640-AF1C-ADF44A0FABA0}"/>
                </a:ext>
              </a:extLst>
            </p:cNvPr>
            <p:cNvSpPr>
              <a:spLocks noChangeShapeType="1"/>
            </p:cNvSpPr>
            <p:nvPr/>
          </p:nvSpPr>
          <p:spPr bwMode="auto">
            <a:xfrm>
              <a:off x="2194"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86" name="Line 83">
              <a:extLst>
                <a:ext uri="{FF2B5EF4-FFF2-40B4-BE49-F238E27FC236}">
                  <a16:creationId xmlns:a16="http://schemas.microsoft.com/office/drawing/2014/main" id="{BFCCB2F4-DFF3-5144-824F-614D3442F165}"/>
                </a:ext>
              </a:extLst>
            </p:cNvPr>
            <p:cNvSpPr>
              <a:spLocks noChangeShapeType="1"/>
            </p:cNvSpPr>
            <p:nvPr/>
          </p:nvSpPr>
          <p:spPr bwMode="auto">
            <a:xfrm>
              <a:off x="2222"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87" name="Line 84">
              <a:extLst>
                <a:ext uri="{FF2B5EF4-FFF2-40B4-BE49-F238E27FC236}">
                  <a16:creationId xmlns:a16="http://schemas.microsoft.com/office/drawing/2014/main" id="{241C817E-E186-9642-A451-8DA6E3556036}"/>
                </a:ext>
              </a:extLst>
            </p:cNvPr>
            <p:cNvSpPr>
              <a:spLocks noChangeShapeType="1"/>
            </p:cNvSpPr>
            <p:nvPr/>
          </p:nvSpPr>
          <p:spPr bwMode="auto">
            <a:xfrm>
              <a:off x="2248"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88" name="Line 85">
              <a:extLst>
                <a:ext uri="{FF2B5EF4-FFF2-40B4-BE49-F238E27FC236}">
                  <a16:creationId xmlns:a16="http://schemas.microsoft.com/office/drawing/2014/main" id="{D1691845-59B9-854F-B8A0-DEE2A53D5588}"/>
                </a:ext>
              </a:extLst>
            </p:cNvPr>
            <p:cNvSpPr>
              <a:spLocks noChangeShapeType="1"/>
            </p:cNvSpPr>
            <p:nvPr/>
          </p:nvSpPr>
          <p:spPr bwMode="auto">
            <a:xfrm>
              <a:off x="2248" y="3915"/>
              <a:ext cx="1" cy="18"/>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89" name="Line 86">
              <a:extLst>
                <a:ext uri="{FF2B5EF4-FFF2-40B4-BE49-F238E27FC236}">
                  <a16:creationId xmlns:a16="http://schemas.microsoft.com/office/drawing/2014/main" id="{5907520C-0123-BD45-9659-A247F65E2EAE}"/>
                </a:ext>
              </a:extLst>
            </p:cNvPr>
            <p:cNvSpPr>
              <a:spLocks noChangeShapeType="1"/>
            </p:cNvSpPr>
            <p:nvPr/>
          </p:nvSpPr>
          <p:spPr bwMode="auto">
            <a:xfrm>
              <a:off x="2409"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90" name="Line 87">
              <a:extLst>
                <a:ext uri="{FF2B5EF4-FFF2-40B4-BE49-F238E27FC236}">
                  <a16:creationId xmlns:a16="http://schemas.microsoft.com/office/drawing/2014/main" id="{E41B2EA8-D4BD-7D40-91DC-AE510FDE64AA}"/>
                </a:ext>
              </a:extLst>
            </p:cNvPr>
            <p:cNvSpPr>
              <a:spLocks noChangeShapeType="1"/>
            </p:cNvSpPr>
            <p:nvPr/>
          </p:nvSpPr>
          <p:spPr bwMode="auto">
            <a:xfrm>
              <a:off x="2505"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91" name="Line 88">
              <a:extLst>
                <a:ext uri="{FF2B5EF4-FFF2-40B4-BE49-F238E27FC236}">
                  <a16:creationId xmlns:a16="http://schemas.microsoft.com/office/drawing/2014/main" id="{38FDF7CD-B197-A447-B260-F2A173F89288}"/>
                </a:ext>
              </a:extLst>
            </p:cNvPr>
            <p:cNvSpPr>
              <a:spLocks noChangeShapeType="1"/>
            </p:cNvSpPr>
            <p:nvPr/>
          </p:nvSpPr>
          <p:spPr bwMode="auto">
            <a:xfrm>
              <a:off x="2572"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92" name="Line 89">
              <a:extLst>
                <a:ext uri="{FF2B5EF4-FFF2-40B4-BE49-F238E27FC236}">
                  <a16:creationId xmlns:a16="http://schemas.microsoft.com/office/drawing/2014/main" id="{900F6BDB-EFE5-2549-ABFA-AEC5EA92D3B9}"/>
                </a:ext>
              </a:extLst>
            </p:cNvPr>
            <p:cNvSpPr>
              <a:spLocks noChangeShapeType="1"/>
            </p:cNvSpPr>
            <p:nvPr/>
          </p:nvSpPr>
          <p:spPr bwMode="auto">
            <a:xfrm>
              <a:off x="2625"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93" name="Line 90">
              <a:extLst>
                <a:ext uri="{FF2B5EF4-FFF2-40B4-BE49-F238E27FC236}">
                  <a16:creationId xmlns:a16="http://schemas.microsoft.com/office/drawing/2014/main" id="{104889F8-DB88-8C4F-B71A-3C465417F323}"/>
                </a:ext>
              </a:extLst>
            </p:cNvPr>
            <p:cNvSpPr>
              <a:spLocks noChangeShapeType="1"/>
            </p:cNvSpPr>
            <p:nvPr/>
          </p:nvSpPr>
          <p:spPr bwMode="auto">
            <a:xfrm>
              <a:off x="2668"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94" name="Line 91">
              <a:extLst>
                <a:ext uri="{FF2B5EF4-FFF2-40B4-BE49-F238E27FC236}">
                  <a16:creationId xmlns:a16="http://schemas.microsoft.com/office/drawing/2014/main" id="{30625B1C-0EF2-7F41-A04F-3C83283D620C}"/>
                </a:ext>
              </a:extLst>
            </p:cNvPr>
            <p:cNvSpPr>
              <a:spLocks noChangeShapeType="1"/>
            </p:cNvSpPr>
            <p:nvPr/>
          </p:nvSpPr>
          <p:spPr bwMode="auto">
            <a:xfrm>
              <a:off x="2704"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95" name="Line 92">
              <a:extLst>
                <a:ext uri="{FF2B5EF4-FFF2-40B4-BE49-F238E27FC236}">
                  <a16:creationId xmlns:a16="http://schemas.microsoft.com/office/drawing/2014/main" id="{8D460F0B-7249-694E-9272-B816A4ECA599}"/>
                </a:ext>
              </a:extLst>
            </p:cNvPr>
            <p:cNvSpPr>
              <a:spLocks noChangeShapeType="1"/>
            </p:cNvSpPr>
            <p:nvPr/>
          </p:nvSpPr>
          <p:spPr bwMode="auto">
            <a:xfrm>
              <a:off x="2735"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96" name="Line 93">
              <a:extLst>
                <a:ext uri="{FF2B5EF4-FFF2-40B4-BE49-F238E27FC236}">
                  <a16:creationId xmlns:a16="http://schemas.microsoft.com/office/drawing/2014/main" id="{B9D2BA50-0533-CA4D-B1CF-34F3F9CF08E9}"/>
                </a:ext>
              </a:extLst>
            </p:cNvPr>
            <p:cNvSpPr>
              <a:spLocks noChangeShapeType="1"/>
            </p:cNvSpPr>
            <p:nvPr/>
          </p:nvSpPr>
          <p:spPr bwMode="auto">
            <a:xfrm>
              <a:off x="2763"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97" name="Line 94">
              <a:extLst>
                <a:ext uri="{FF2B5EF4-FFF2-40B4-BE49-F238E27FC236}">
                  <a16:creationId xmlns:a16="http://schemas.microsoft.com/office/drawing/2014/main" id="{C151E933-B7CC-8244-AFB6-5F71D75C15B8}"/>
                </a:ext>
              </a:extLst>
            </p:cNvPr>
            <p:cNvSpPr>
              <a:spLocks noChangeShapeType="1"/>
            </p:cNvSpPr>
            <p:nvPr/>
          </p:nvSpPr>
          <p:spPr bwMode="auto">
            <a:xfrm>
              <a:off x="2788"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98" name="Line 95">
              <a:extLst>
                <a:ext uri="{FF2B5EF4-FFF2-40B4-BE49-F238E27FC236}">
                  <a16:creationId xmlns:a16="http://schemas.microsoft.com/office/drawing/2014/main" id="{D06F1B55-46A8-4B4C-84E2-9004CA1312F2}"/>
                </a:ext>
              </a:extLst>
            </p:cNvPr>
            <p:cNvSpPr>
              <a:spLocks noChangeShapeType="1"/>
            </p:cNvSpPr>
            <p:nvPr/>
          </p:nvSpPr>
          <p:spPr bwMode="auto">
            <a:xfrm>
              <a:off x="2788" y="3915"/>
              <a:ext cx="1" cy="18"/>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99" name="Line 96">
              <a:extLst>
                <a:ext uri="{FF2B5EF4-FFF2-40B4-BE49-F238E27FC236}">
                  <a16:creationId xmlns:a16="http://schemas.microsoft.com/office/drawing/2014/main" id="{8D240D7B-39EE-1A4D-ADD4-609EBB6C90A1}"/>
                </a:ext>
              </a:extLst>
            </p:cNvPr>
            <p:cNvSpPr>
              <a:spLocks noChangeShapeType="1"/>
            </p:cNvSpPr>
            <p:nvPr/>
          </p:nvSpPr>
          <p:spPr bwMode="auto">
            <a:xfrm>
              <a:off x="2949"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00" name="Line 97">
              <a:extLst>
                <a:ext uri="{FF2B5EF4-FFF2-40B4-BE49-F238E27FC236}">
                  <a16:creationId xmlns:a16="http://schemas.microsoft.com/office/drawing/2014/main" id="{6C669A6B-AC47-9148-863A-996D82D97C2A}"/>
                </a:ext>
              </a:extLst>
            </p:cNvPr>
            <p:cNvSpPr>
              <a:spLocks noChangeShapeType="1"/>
            </p:cNvSpPr>
            <p:nvPr/>
          </p:nvSpPr>
          <p:spPr bwMode="auto">
            <a:xfrm>
              <a:off x="3045"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01" name="Line 98">
              <a:extLst>
                <a:ext uri="{FF2B5EF4-FFF2-40B4-BE49-F238E27FC236}">
                  <a16:creationId xmlns:a16="http://schemas.microsoft.com/office/drawing/2014/main" id="{F7D58AB8-1785-6741-9E58-7C61BFC03663}"/>
                </a:ext>
              </a:extLst>
            </p:cNvPr>
            <p:cNvSpPr>
              <a:spLocks noChangeShapeType="1"/>
            </p:cNvSpPr>
            <p:nvPr/>
          </p:nvSpPr>
          <p:spPr bwMode="auto">
            <a:xfrm>
              <a:off x="3112"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02" name="Line 99">
              <a:extLst>
                <a:ext uri="{FF2B5EF4-FFF2-40B4-BE49-F238E27FC236}">
                  <a16:creationId xmlns:a16="http://schemas.microsoft.com/office/drawing/2014/main" id="{2D96F89D-50BC-264A-B668-74FC37BFC634}"/>
                </a:ext>
              </a:extLst>
            </p:cNvPr>
            <p:cNvSpPr>
              <a:spLocks noChangeShapeType="1"/>
            </p:cNvSpPr>
            <p:nvPr/>
          </p:nvSpPr>
          <p:spPr bwMode="auto">
            <a:xfrm>
              <a:off x="3166"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03" name="Line 100">
              <a:extLst>
                <a:ext uri="{FF2B5EF4-FFF2-40B4-BE49-F238E27FC236}">
                  <a16:creationId xmlns:a16="http://schemas.microsoft.com/office/drawing/2014/main" id="{FB72FCE4-A7FC-6F44-95BD-6B7E7AE421F4}"/>
                </a:ext>
              </a:extLst>
            </p:cNvPr>
            <p:cNvSpPr>
              <a:spLocks noChangeShapeType="1"/>
            </p:cNvSpPr>
            <p:nvPr/>
          </p:nvSpPr>
          <p:spPr bwMode="auto">
            <a:xfrm>
              <a:off x="3208"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04" name="Line 101">
              <a:extLst>
                <a:ext uri="{FF2B5EF4-FFF2-40B4-BE49-F238E27FC236}">
                  <a16:creationId xmlns:a16="http://schemas.microsoft.com/office/drawing/2014/main" id="{422AF88C-B7E0-3A43-8C71-3DFB032E9DA2}"/>
                </a:ext>
              </a:extLst>
            </p:cNvPr>
            <p:cNvSpPr>
              <a:spLocks noChangeShapeType="1"/>
            </p:cNvSpPr>
            <p:nvPr/>
          </p:nvSpPr>
          <p:spPr bwMode="auto">
            <a:xfrm>
              <a:off x="3244"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05" name="Line 102">
              <a:extLst>
                <a:ext uri="{FF2B5EF4-FFF2-40B4-BE49-F238E27FC236}">
                  <a16:creationId xmlns:a16="http://schemas.microsoft.com/office/drawing/2014/main" id="{3C247976-389A-B343-BEFE-DBE00DAE21A4}"/>
                </a:ext>
              </a:extLst>
            </p:cNvPr>
            <p:cNvSpPr>
              <a:spLocks noChangeShapeType="1"/>
            </p:cNvSpPr>
            <p:nvPr/>
          </p:nvSpPr>
          <p:spPr bwMode="auto">
            <a:xfrm>
              <a:off x="3275"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06" name="Line 103">
              <a:extLst>
                <a:ext uri="{FF2B5EF4-FFF2-40B4-BE49-F238E27FC236}">
                  <a16:creationId xmlns:a16="http://schemas.microsoft.com/office/drawing/2014/main" id="{3A2D6171-D52B-F043-8ECD-F99B91BCB765}"/>
                </a:ext>
              </a:extLst>
            </p:cNvPr>
            <p:cNvSpPr>
              <a:spLocks noChangeShapeType="1"/>
            </p:cNvSpPr>
            <p:nvPr/>
          </p:nvSpPr>
          <p:spPr bwMode="auto">
            <a:xfrm>
              <a:off x="3303"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07" name="Line 104">
              <a:extLst>
                <a:ext uri="{FF2B5EF4-FFF2-40B4-BE49-F238E27FC236}">
                  <a16:creationId xmlns:a16="http://schemas.microsoft.com/office/drawing/2014/main" id="{2D1789FB-79A4-2146-80D6-C1731A84D872}"/>
                </a:ext>
              </a:extLst>
            </p:cNvPr>
            <p:cNvSpPr>
              <a:spLocks noChangeShapeType="1"/>
            </p:cNvSpPr>
            <p:nvPr/>
          </p:nvSpPr>
          <p:spPr bwMode="auto">
            <a:xfrm>
              <a:off x="3328"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08" name="Line 105">
              <a:extLst>
                <a:ext uri="{FF2B5EF4-FFF2-40B4-BE49-F238E27FC236}">
                  <a16:creationId xmlns:a16="http://schemas.microsoft.com/office/drawing/2014/main" id="{FCA8CF21-7E39-454B-AFCF-09DA8F836D70}"/>
                </a:ext>
              </a:extLst>
            </p:cNvPr>
            <p:cNvSpPr>
              <a:spLocks noChangeShapeType="1"/>
            </p:cNvSpPr>
            <p:nvPr/>
          </p:nvSpPr>
          <p:spPr bwMode="auto">
            <a:xfrm>
              <a:off x="3328" y="3915"/>
              <a:ext cx="1" cy="18"/>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09" name="Line 106">
              <a:extLst>
                <a:ext uri="{FF2B5EF4-FFF2-40B4-BE49-F238E27FC236}">
                  <a16:creationId xmlns:a16="http://schemas.microsoft.com/office/drawing/2014/main" id="{69DFD4C9-8C7F-B148-B3A8-7ED354C3B74A}"/>
                </a:ext>
              </a:extLst>
            </p:cNvPr>
            <p:cNvSpPr>
              <a:spLocks noChangeShapeType="1"/>
            </p:cNvSpPr>
            <p:nvPr/>
          </p:nvSpPr>
          <p:spPr bwMode="auto">
            <a:xfrm>
              <a:off x="3490"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10" name="Line 107">
              <a:extLst>
                <a:ext uri="{FF2B5EF4-FFF2-40B4-BE49-F238E27FC236}">
                  <a16:creationId xmlns:a16="http://schemas.microsoft.com/office/drawing/2014/main" id="{BBA30362-B060-384B-9E1E-76ACA9285232}"/>
                </a:ext>
              </a:extLst>
            </p:cNvPr>
            <p:cNvSpPr>
              <a:spLocks noChangeShapeType="1"/>
            </p:cNvSpPr>
            <p:nvPr/>
          </p:nvSpPr>
          <p:spPr bwMode="auto">
            <a:xfrm>
              <a:off x="3586"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11" name="Line 108">
              <a:extLst>
                <a:ext uri="{FF2B5EF4-FFF2-40B4-BE49-F238E27FC236}">
                  <a16:creationId xmlns:a16="http://schemas.microsoft.com/office/drawing/2014/main" id="{3E452906-4D46-3A4B-9401-386A4356904B}"/>
                </a:ext>
              </a:extLst>
            </p:cNvPr>
            <p:cNvSpPr>
              <a:spLocks noChangeShapeType="1"/>
            </p:cNvSpPr>
            <p:nvPr/>
          </p:nvSpPr>
          <p:spPr bwMode="auto">
            <a:xfrm>
              <a:off x="3652"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12" name="Line 109">
              <a:extLst>
                <a:ext uri="{FF2B5EF4-FFF2-40B4-BE49-F238E27FC236}">
                  <a16:creationId xmlns:a16="http://schemas.microsoft.com/office/drawing/2014/main" id="{D8823493-AB52-3541-AB17-1D7C35A12548}"/>
                </a:ext>
              </a:extLst>
            </p:cNvPr>
            <p:cNvSpPr>
              <a:spLocks noChangeShapeType="1"/>
            </p:cNvSpPr>
            <p:nvPr/>
          </p:nvSpPr>
          <p:spPr bwMode="auto">
            <a:xfrm>
              <a:off x="3706"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13" name="Line 110">
              <a:extLst>
                <a:ext uri="{FF2B5EF4-FFF2-40B4-BE49-F238E27FC236}">
                  <a16:creationId xmlns:a16="http://schemas.microsoft.com/office/drawing/2014/main" id="{12DCF5A6-CE15-E84D-BF3C-A51E293F0AC8}"/>
                </a:ext>
              </a:extLst>
            </p:cNvPr>
            <p:cNvSpPr>
              <a:spLocks noChangeShapeType="1"/>
            </p:cNvSpPr>
            <p:nvPr/>
          </p:nvSpPr>
          <p:spPr bwMode="auto">
            <a:xfrm>
              <a:off x="3748"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14" name="Line 111">
              <a:extLst>
                <a:ext uri="{FF2B5EF4-FFF2-40B4-BE49-F238E27FC236}">
                  <a16:creationId xmlns:a16="http://schemas.microsoft.com/office/drawing/2014/main" id="{F06963C2-0D8A-7848-840C-FB97B2A10957}"/>
                </a:ext>
              </a:extLst>
            </p:cNvPr>
            <p:cNvSpPr>
              <a:spLocks noChangeShapeType="1"/>
            </p:cNvSpPr>
            <p:nvPr/>
          </p:nvSpPr>
          <p:spPr bwMode="auto">
            <a:xfrm>
              <a:off x="3784"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15" name="Line 112">
              <a:extLst>
                <a:ext uri="{FF2B5EF4-FFF2-40B4-BE49-F238E27FC236}">
                  <a16:creationId xmlns:a16="http://schemas.microsoft.com/office/drawing/2014/main" id="{7A561B16-D5FD-5E40-B67B-F94C03F7C01D}"/>
                </a:ext>
              </a:extLst>
            </p:cNvPr>
            <p:cNvSpPr>
              <a:spLocks noChangeShapeType="1"/>
            </p:cNvSpPr>
            <p:nvPr/>
          </p:nvSpPr>
          <p:spPr bwMode="auto">
            <a:xfrm>
              <a:off x="3815"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16" name="Line 113">
              <a:extLst>
                <a:ext uri="{FF2B5EF4-FFF2-40B4-BE49-F238E27FC236}">
                  <a16:creationId xmlns:a16="http://schemas.microsoft.com/office/drawing/2014/main" id="{7405E808-17A1-D14D-A45C-36D559A68E49}"/>
                </a:ext>
              </a:extLst>
            </p:cNvPr>
            <p:cNvSpPr>
              <a:spLocks noChangeShapeType="1"/>
            </p:cNvSpPr>
            <p:nvPr/>
          </p:nvSpPr>
          <p:spPr bwMode="auto">
            <a:xfrm>
              <a:off x="3843"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17" name="Line 114">
              <a:extLst>
                <a:ext uri="{FF2B5EF4-FFF2-40B4-BE49-F238E27FC236}">
                  <a16:creationId xmlns:a16="http://schemas.microsoft.com/office/drawing/2014/main" id="{5300C2A8-9F2B-A544-8ACE-FB2B51837FE3}"/>
                </a:ext>
              </a:extLst>
            </p:cNvPr>
            <p:cNvSpPr>
              <a:spLocks noChangeShapeType="1"/>
            </p:cNvSpPr>
            <p:nvPr/>
          </p:nvSpPr>
          <p:spPr bwMode="auto">
            <a:xfrm>
              <a:off x="3869" y="3915"/>
              <a:ext cx="1" cy="15"/>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18" name="Line 115">
              <a:extLst>
                <a:ext uri="{FF2B5EF4-FFF2-40B4-BE49-F238E27FC236}">
                  <a16:creationId xmlns:a16="http://schemas.microsoft.com/office/drawing/2014/main" id="{7642A6AC-7466-2A42-9175-C20D5513B884}"/>
                </a:ext>
              </a:extLst>
            </p:cNvPr>
            <p:cNvSpPr>
              <a:spLocks noChangeShapeType="1"/>
            </p:cNvSpPr>
            <p:nvPr/>
          </p:nvSpPr>
          <p:spPr bwMode="auto">
            <a:xfrm>
              <a:off x="3869" y="3915"/>
              <a:ext cx="1" cy="18"/>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19" name="Line 116">
              <a:extLst>
                <a:ext uri="{FF2B5EF4-FFF2-40B4-BE49-F238E27FC236}">
                  <a16:creationId xmlns:a16="http://schemas.microsoft.com/office/drawing/2014/main" id="{A618D72E-D8D1-DF4B-8E36-FD5CBD05C3AB}"/>
                </a:ext>
              </a:extLst>
            </p:cNvPr>
            <p:cNvSpPr>
              <a:spLocks noChangeShapeType="1"/>
            </p:cNvSpPr>
            <p:nvPr/>
          </p:nvSpPr>
          <p:spPr bwMode="auto">
            <a:xfrm flipH="1">
              <a:off x="1690" y="3915"/>
              <a:ext cx="17"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20" name="Rectangle 117">
              <a:extLst>
                <a:ext uri="{FF2B5EF4-FFF2-40B4-BE49-F238E27FC236}">
                  <a16:creationId xmlns:a16="http://schemas.microsoft.com/office/drawing/2014/main" id="{6FBCE29A-7449-CC4C-A2B2-0D8390261E25}"/>
                </a:ext>
              </a:extLst>
            </p:cNvPr>
            <p:cNvSpPr>
              <a:spLocks noChangeArrowheads="1"/>
            </p:cNvSpPr>
            <p:nvPr/>
          </p:nvSpPr>
          <p:spPr bwMode="auto">
            <a:xfrm>
              <a:off x="2306" y="3913"/>
              <a:ext cx="6" cy="6"/>
            </a:xfrm>
            <a:prstGeom prst="rect">
              <a:avLst/>
            </a:prstGeom>
            <a:solidFill>
              <a:srgbClr val="0000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grpSp>
        <p:nvGrpSpPr>
          <p:cNvPr id="132130" name="Group 118">
            <a:extLst>
              <a:ext uri="{FF2B5EF4-FFF2-40B4-BE49-F238E27FC236}">
                <a16:creationId xmlns:a16="http://schemas.microsoft.com/office/drawing/2014/main" id="{3F5101CB-C312-6348-BD67-87E4A16501D0}"/>
              </a:ext>
            </a:extLst>
          </p:cNvPr>
          <p:cNvGrpSpPr>
            <a:grpSpLocks/>
          </p:cNvGrpSpPr>
          <p:nvPr/>
        </p:nvGrpSpPr>
        <p:grpSpPr bwMode="auto">
          <a:xfrm>
            <a:off x="2127250" y="5003800"/>
            <a:ext cx="222250" cy="87313"/>
            <a:chOff x="2306" y="3464"/>
            <a:chExt cx="140" cy="55"/>
          </a:xfrm>
        </p:grpSpPr>
        <p:sp>
          <p:nvSpPr>
            <p:cNvPr id="150476" name="Rectangle 119">
              <a:extLst>
                <a:ext uri="{FF2B5EF4-FFF2-40B4-BE49-F238E27FC236}">
                  <a16:creationId xmlns:a16="http://schemas.microsoft.com/office/drawing/2014/main" id="{3FE3F744-6EB8-1B48-9A2D-A3A576021E58}"/>
                </a:ext>
              </a:extLst>
            </p:cNvPr>
            <p:cNvSpPr>
              <a:spLocks noChangeArrowheads="1"/>
            </p:cNvSpPr>
            <p:nvPr/>
          </p:nvSpPr>
          <p:spPr bwMode="auto">
            <a:xfrm>
              <a:off x="2306" y="3513"/>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77" name="Rectangle 120">
              <a:extLst>
                <a:ext uri="{FF2B5EF4-FFF2-40B4-BE49-F238E27FC236}">
                  <a16:creationId xmlns:a16="http://schemas.microsoft.com/office/drawing/2014/main" id="{6358BCCF-304B-8C47-8463-966A2F4D0292}"/>
                </a:ext>
              </a:extLst>
            </p:cNvPr>
            <p:cNvSpPr>
              <a:spLocks noChangeArrowheads="1"/>
            </p:cNvSpPr>
            <p:nvPr/>
          </p:nvSpPr>
          <p:spPr bwMode="auto">
            <a:xfrm>
              <a:off x="2441" y="346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grpSp>
        <p:nvGrpSpPr>
          <p:cNvPr id="132131" name="Group 121">
            <a:extLst>
              <a:ext uri="{FF2B5EF4-FFF2-40B4-BE49-F238E27FC236}">
                <a16:creationId xmlns:a16="http://schemas.microsoft.com/office/drawing/2014/main" id="{37708A2F-93B8-0C42-A6EC-898A8CA955BC}"/>
              </a:ext>
            </a:extLst>
          </p:cNvPr>
          <p:cNvGrpSpPr>
            <a:grpSpLocks/>
          </p:cNvGrpSpPr>
          <p:nvPr/>
        </p:nvGrpSpPr>
        <p:grpSpPr bwMode="auto">
          <a:xfrm>
            <a:off x="2105025" y="3141663"/>
            <a:ext cx="1625600" cy="1825625"/>
            <a:chOff x="2292" y="2291"/>
            <a:chExt cx="1024" cy="1150"/>
          </a:xfrm>
        </p:grpSpPr>
        <p:sp>
          <p:nvSpPr>
            <p:cNvPr id="150379" name="Rectangle 122">
              <a:extLst>
                <a:ext uri="{FF2B5EF4-FFF2-40B4-BE49-F238E27FC236}">
                  <a16:creationId xmlns:a16="http://schemas.microsoft.com/office/drawing/2014/main" id="{70E6EA1A-C50F-E74E-9C62-7E97F12AFD0A}"/>
                </a:ext>
              </a:extLst>
            </p:cNvPr>
            <p:cNvSpPr>
              <a:spLocks noChangeArrowheads="1"/>
            </p:cNvSpPr>
            <p:nvPr/>
          </p:nvSpPr>
          <p:spPr bwMode="auto">
            <a:xfrm>
              <a:off x="2776" y="297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80" name="Rectangle 123">
              <a:extLst>
                <a:ext uri="{FF2B5EF4-FFF2-40B4-BE49-F238E27FC236}">
                  <a16:creationId xmlns:a16="http://schemas.microsoft.com/office/drawing/2014/main" id="{8131970F-4836-C54D-9B3C-A09C28F87172}"/>
                </a:ext>
              </a:extLst>
            </p:cNvPr>
            <p:cNvSpPr>
              <a:spLocks noChangeArrowheads="1"/>
            </p:cNvSpPr>
            <p:nvPr/>
          </p:nvSpPr>
          <p:spPr bwMode="auto">
            <a:xfrm>
              <a:off x="2961" y="2985"/>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81" name="Rectangle 124">
              <a:extLst>
                <a:ext uri="{FF2B5EF4-FFF2-40B4-BE49-F238E27FC236}">
                  <a16:creationId xmlns:a16="http://schemas.microsoft.com/office/drawing/2014/main" id="{D4E3D7E8-3E67-8642-B770-12B54A1A69E2}"/>
                </a:ext>
              </a:extLst>
            </p:cNvPr>
            <p:cNvSpPr>
              <a:spLocks noChangeArrowheads="1"/>
            </p:cNvSpPr>
            <p:nvPr/>
          </p:nvSpPr>
          <p:spPr bwMode="auto">
            <a:xfrm>
              <a:off x="2455" y="343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82" name="Rectangle 125">
              <a:extLst>
                <a:ext uri="{FF2B5EF4-FFF2-40B4-BE49-F238E27FC236}">
                  <a16:creationId xmlns:a16="http://schemas.microsoft.com/office/drawing/2014/main" id="{BBE9B74C-68D1-AB4C-A887-A1F2B7C4119D}"/>
                </a:ext>
              </a:extLst>
            </p:cNvPr>
            <p:cNvSpPr>
              <a:spLocks noChangeArrowheads="1"/>
            </p:cNvSpPr>
            <p:nvPr/>
          </p:nvSpPr>
          <p:spPr bwMode="auto">
            <a:xfrm>
              <a:off x="2553" y="3368"/>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83" name="Rectangle 126">
              <a:extLst>
                <a:ext uri="{FF2B5EF4-FFF2-40B4-BE49-F238E27FC236}">
                  <a16:creationId xmlns:a16="http://schemas.microsoft.com/office/drawing/2014/main" id="{8B39E071-D3BC-E04F-BAB5-1A497753328C}"/>
                </a:ext>
              </a:extLst>
            </p:cNvPr>
            <p:cNvSpPr>
              <a:spLocks noChangeArrowheads="1"/>
            </p:cNvSpPr>
            <p:nvPr/>
          </p:nvSpPr>
          <p:spPr bwMode="auto">
            <a:xfrm>
              <a:off x="3007" y="294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84" name="Rectangle 127">
              <a:extLst>
                <a:ext uri="{FF2B5EF4-FFF2-40B4-BE49-F238E27FC236}">
                  <a16:creationId xmlns:a16="http://schemas.microsoft.com/office/drawing/2014/main" id="{D52A61CD-0570-2543-8388-03FAA0C5FC7C}"/>
                </a:ext>
              </a:extLst>
            </p:cNvPr>
            <p:cNvSpPr>
              <a:spLocks noChangeArrowheads="1"/>
            </p:cNvSpPr>
            <p:nvPr/>
          </p:nvSpPr>
          <p:spPr bwMode="auto">
            <a:xfrm>
              <a:off x="2975" y="292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85" name="Rectangle 128">
              <a:extLst>
                <a:ext uri="{FF2B5EF4-FFF2-40B4-BE49-F238E27FC236}">
                  <a16:creationId xmlns:a16="http://schemas.microsoft.com/office/drawing/2014/main" id="{1F008D3B-4BC9-E447-AB67-37471E4FC951}"/>
                </a:ext>
              </a:extLst>
            </p:cNvPr>
            <p:cNvSpPr>
              <a:spLocks noChangeArrowheads="1"/>
            </p:cNvSpPr>
            <p:nvPr/>
          </p:nvSpPr>
          <p:spPr bwMode="auto">
            <a:xfrm>
              <a:off x="2948" y="301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86" name="Rectangle 129">
              <a:extLst>
                <a:ext uri="{FF2B5EF4-FFF2-40B4-BE49-F238E27FC236}">
                  <a16:creationId xmlns:a16="http://schemas.microsoft.com/office/drawing/2014/main" id="{D86C3953-1A10-9A47-9AE4-E07938E7A62A}"/>
                </a:ext>
              </a:extLst>
            </p:cNvPr>
            <p:cNvSpPr>
              <a:spLocks noChangeArrowheads="1"/>
            </p:cNvSpPr>
            <p:nvPr/>
          </p:nvSpPr>
          <p:spPr bwMode="auto">
            <a:xfrm>
              <a:off x="3016" y="286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87" name="Rectangle 130">
              <a:extLst>
                <a:ext uri="{FF2B5EF4-FFF2-40B4-BE49-F238E27FC236}">
                  <a16:creationId xmlns:a16="http://schemas.microsoft.com/office/drawing/2014/main" id="{96491A40-8036-7542-A442-470F93310868}"/>
                </a:ext>
              </a:extLst>
            </p:cNvPr>
            <p:cNvSpPr>
              <a:spLocks noChangeArrowheads="1"/>
            </p:cNvSpPr>
            <p:nvPr/>
          </p:nvSpPr>
          <p:spPr bwMode="auto">
            <a:xfrm>
              <a:off x="3266" y="256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88" name="Rectangle 131">
              <a:extLst>
                <a:ext uri="{FF2B5EF4-FFF2-40B4-BE49-F238E27FC236}">
                  <a16:creationId xmlns:a16="http://schemas.microsoft.com/office/drawing/2014/main" id="{6452D55C-18C5-EE4B-A519-DB2946C22451}"/>
                </a:ext>
              </a:extLst>
            </p:cNvPr>
            <p:cNvSpPr>
              <a:spLocks noChangeArrowheads="1"/>
            </p:cNvSpPr>
            <p:nvPr/>
          </p:nvSpPr>
          <p:spPr bwMode="auto">
            <a:xfrm>
              <a:off x="3016" y="2883"/>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89" name="Rectangle 132">
              <a:extLst>
                <a:ext uri="{FF2B5EF4-FFF2-40B4-BE49-F238E27FC236}">
                  <a16:creationId xmlns:a16="http://schemas.microsoft.com/office/drawing/2014/main" id="{D26C29EA-6388-834B-BA1C-9C0F25DA455F}"/>
                </a:ext>
              </a:extLst>
            </p:cNvPr>
            <p:cNvSpPr>
              <a:spLocks noChangeArrowheads="1"/>
            </p:cNvSpPr>
            <p:nvPr/>
          </p:nvSpPr>
          <p:spPr bwMode="auto">
            <a:xfrm>
              <a:off x="2988" y="291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90" name="Rectangle 133">
              <a:extLst>
                <a:ext uri="{FF2B5EF4-FFF2-40B4-BE49-F238E27FC236}">
                  <a16:creationId xmlns:a16="http://schemas.microsoft.com/office/drawing/2014/main" id="{7880DD7B-B3AE-3747-8297-2C58B2A58D76}"/>
                </a:ext>
              </a:extLst>
            </p:cNvPr>
            <p:cNvSpPr>
              <a:spLocks noChangeArrowheads="1"/>
            </p:cNvSpPr>
            <p:nvPr/>
          </p:nvSpPr>
          <p:spPr bwMode="auto">
            <a:xfrm>
              <a:off x="2884" y="303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91" name="Rectangle 134">
              <a:extLst>
                <a:ext uri="{FF2B5EF4-FFF2-40B4-BE49-F238E27FC236}">
                  <a16:creationId xmlns:a16="http://schemas.microsoft.com/office/drawing/2014/main" id="{7A815A0A-EBF8-7542-B436-FD269E5AF110}"/>
                </a:ext>
              </a:extLst>
            </p:cNvPr>
            <p:cNvSpPr>
              <a:spLocks noChangeArrowheads="1"/>
            </p:cNvSpPr>
            <p:nvPr/>
          </p:nvSpPr>
          <p:spPr bwMode="auto">
            <a:xfrm>
              <a:off x="3116" y="2768"/>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92" name="Rectangle 135">
              <a:extLst>
                <a:ext uri="{FF2B5EF4-FFF2-40B4-BE49-F238E27FC236}">
                  <a16:creationId xmlns:a16="http://schemas.microsoft.com/office/drawing/2014/main" id="{DAEC4910-DDAD-7943-8DBA-40C867E9EFCD}"/>
                </a:ext>
              </a:extLst>
            </p:cNvPr>
            <p:cNvSpPr>
              <a:spLocks noChangeArrowheads="1"/>
            </p:cNvSpPr>
            <p:nvPr/>
          </p:nvSpPr>
          <p:spPr bwMode="auto">
            <a:xfrm>
              <a:off x="2412" y="321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93" name="Rectangle 136">
              <a:extLst>
                <a:ext uri="{FF2B5EF4-FFF2-40B4-BE49-F238E27FC236}">
                  <a16:creationId xmlns:a16="http://schemas.microsoft.com/office/drawing/2014/main" id="{3D7A432E-23D6-9F45-A4AF-53F05B5F7B0D}"/>
                </a:ext>
              </a:extLst>
            </p:cNvPr>
            <p:cNvSpPr>
              <a:spLocks noChangeArrowheads="1"/>
            </p:cNvSpPr>
            <p:nvPr/>
          </p:nvSpPr>
          <p:spPr bwMode="auto">
            <a:xfrm>
              <a:off x="2967" y="290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94" name="Rectangle 137">
              <a:extLst>
                <a:ext uri="{FF2B5EF4-FFF2-40B4-BE49-F238E27FC236}">
                  <a16:creationId xmlns:a16="http://schemas.microsoft.com/office/drawing/2014/main" id="{96D9B79F-8FB9-F040-8EE2-8540E5E88C03}"/>
                </a:ext>
              </a:extLst>
            </p:cNvPr>
            <p:cNvSpPr>
              <a:spLocks noChangeArrowheads="1"/>
            </p:cNvSpPr>
            <p:nvPr/>
          </p:nvSpPr>
          <p:spPr bwMode="auto">
            <a:xfrm>
              <a:off x="2976" y="293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95" name="Rectangle 138">
              <a:extLst>
                <a:ext uri="{FF2B5EF4-FFF2-40B4-BE49-F238E27FC236}">
                  <a16:creationId xmlns:a16="http://schemas.microsoft.com/office/drawing/2014/main" id="{6FC8430C-1ECE-B946-8079-267839C6DDA5}"/>
                </a:ext>
              </a:extLst>
            </p:cNvPr>
            <p:cNvSpPr>
              <a:spLocks noChangeArrowheads="1"/>
            </p:cNvSpPr>
            <p:nvPr/>
          </p:nvSpPr>
          <p:spPr bwMode="auto">
            <a:xfrm>
              <a:off x="2660" y="329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96" name="Rectangle 139">
              <a:extLst>
                <a:ext uri="{FF2B5EF4-FFF2-40B4-BE49-F238E27FC236}">
                  <a16:creationId xmlns:a16="http://schemas.microsoft.com/office/drawing/2014/main" id="{16907878-EEA3-884C-84DF-2F1473FD9B47}"/>
                </a:ext>
              </a:extLst>
            </p:cNvPr>
            <p:cNvSpPr>
              <a:spLocks noChangeArrowheads="1"/>
            </p:cNvSpPr>
            <p:nvPr/>
          </p:nvSpPr>
          <p:spPr bwMode="auto">
            <a:xfrm>
              <a:off x="2983" y="287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97" name="Rectangle 140">
              <a:extLst>
                <a:ext uri="{FF2B5EF4-FFF2-40B4-BE49-F238E27FC236}">
                  <a16:creationId xmlns:a16="http://schemas.microsoft.com/office/drawing/2014/main" id="{BF7DDA04-C0A9-344A-9126-B8FB39D04871}"/>
                </a:ext>
              </a:extLst>
            </p:cNvPr>
            <p:cNvSpPr>
              <a:spLocks noChangeArrowheads="1"/>
            </p:cNvSpPr>
            <p:nvPr/>
          </p:nvSpPr>
          <p:spPr bwMode="auto">
            <a:xfrm>
              <a:off x="2575" y="338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98" name="Rectangle 141">
              <a:extLst>
                <a:ext uri="{FF2B5EF4-FFF2-40B4-BE49-F238E27FC236}">
                  <a16:creationId xmlns:a16="http://schemas.microsoft.com/office/drawing/2014/main" id="{EC941407-E2D5-DC4E-85C1-E9F6BFF736B7}"/>
                </a:ext>
              </a:extLst>
            </p:cNvPr>
            <p:cNvSpPr>
              <a:spLocks noChangeArrowheads="1"/>
            </p:cNvSpPr>
            <p:nvPr/>
          </p:nvSpPr>
          <p:spPr bwMode="auto">
            <a:xfrm>
              <a:off x="2979" y="288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99" name="Rectangle 142">
              <a:extLst>
                <a:ext uri="{FF2B5EF4-FFF2-40B4-BE49-F238E27FC236}">
                  <a16:creationId xmlns:a16="http://schemas.microsoft.com/office/drawing/2014/main" id="{7E7D7131-088B-9C46-8B8C-4C1021A459CA}"/>
                </a:ext>
              </a:extLst>
            </p:cNvPr>
            <p:cNvSpPr>
              <a:spLocks noChangeArrowheads="1"/>
            </p:cNvSpPr>
            <p:nvPr/>
          </p:nvSpPr>
          <p:spPr bwMode="auto">
            <a:xfrm>
              <a:off x="2548" y="314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00" name="Rectangle 143">
              <a:extLst>
                <a:ext uri="{FF2B5EF4-FFF2-40B4-BE49-F238E27FC236}">
                  <a16:creationId xmlns:a16="http://schemas.microsoft.com/office/drawing/2014/main" id="{97B3A911-D701-984D-B9F9-0AC795B9A5F6}"/>
                </a:ext>
              </a:extLst>
            </p:cNvPr>
            <p:cNvSpPr>
              <a:spLocks noChangeArrowheads="1"/>
            </p:cNvSpPr>
            <p:nvPr/>
          </p:nvSpPr>
          <p:spPr bwMode="auto">
            <a:xfrm>
              <a:off x="3004" y="2863"/>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01" name="Rectangle 144">
              <a:extLst>
                <a:ext uri="{FF2B5EF4-FFF2-40B4-BE49-F238E27FC236}">
                  <a16:creationId xmlns:a16="http://schemas.microsoft.com/office/drawing/2014/main" id="{B6E0E006-4F85-CF4E-9D2D-372493A804B7}"/>
                </a:ext>
              </a:extLst>
            </p:cNvPr>
            <p:cNvSpPr>
              <a:spLocks noChangeArrowheads="1"/>
            </p:cNvSpPr>
            <p:nvPr/>
          </p:nvSpPr>
          <p:spPr bwMode="auto">
            <a:xfrm>
              <a:off x="2611" y="328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02" name="Rectangle 145">
              <a:extLst>
                <a:ext uri="{FF2B5EF4-FFF2-40B4-BE49-F238E27FC236}">
                  <a16:creationId xmlns:a16="http://schemas.microsoft.com/office/drawing/2014/main" id="{B36C169A-7A6E-B84A-BEF0-A74891FDEAE0}"/>
                </a:ext>
              </a:extLst>
            </p:cNvPr>
            <p:cNvSpPr>
              <a:spLocks noChangeArrowheads="1"/>
            </p:cNvSpPr>
            <p:nvPr/>
          </p:nvSpPr>
          <p:spPr bwMode="auto">
            <a:xfrm>
              <a:off x="2937" y="2966"/>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03" name="Rectangle 146">
              <a:extLst>
                <a:ext uri="{FF2B5EF4-FFF2-40B4-BE49-F238E27FC236}">
                  <a16:creationId xmlns:a16="http://schemas.microsoft.com/office/drawing/2014/main" id="{9F6D0EC1-9CA9-7844-9B08-DC8D69DB8A23}"/>
                </a:ext>
              </a:extLst>
            </p:cNvPr>
            <p:cNvSpPr>
              <a:spLocks noChangeArrowheads="1"/>
            </p:cNvSpPr>
            <p:nvPr/>
          </p:nvSpPr>
          <p:spPr bwMode="auto">
            <a:xfrm>
              <a:off x="2968" y="2962"/>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04" name="Rectangle 147">
              <a:extLst>
                <a:ext uri="{FF2B5EF4-FFF2-40B4-BE49-F238E27FC236}">
                  <a16:creationId xmlns:a16="http://schemas.microsoft.com/office/drawing/2014/main" id="{D2306373-61F6-D24A-8C57-E03B2CFC74B4}"/>
                </a:ext>
              </a:extLst>
            </p:cNvPr>
            <p:cNvSpPr>
              <a:spLocks noChangeArrowheads="1"/>
            </p:cNvSpPr>
            <p:nvPr/>
          </p:nvSpPr>
          <p:spPr bwMode="auto">
            <a:xfrm>
              <a:off x="2776" y="317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05" name="Rectangle 148">
              <a:extLst>
                <a:ext uri="{FF2B5EF4-FFF2-40B4-BE49-F238E27FC236}">
                  <a16:creationId xmlns:a16="http://schemas.microsoft.com/office/drawing/2014/main" id="{176EF202-23EE-CF46-81E9-FA503D76C019}"/>
                </a:ext>
              </a:extLst>
            </p:cNvPr>
            <p:cNvSpPr>
              <a:spLocks noChangeArrowheads="1"/>
            </p:cNvSpPr>
            <p:nvPr/>
          </p:nvSpPr>
          <p:spPr bwMode="auto">
            <a:xfrm>
              <a:off x="2713" y="3242"/>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06" name="Rectangle 149">
              <a:extLst>
                <a:ext uri="{FF2B5EF4-FFF2-40B4-BE49-F238E27FC236}">
                  <a16:creationId xmlns:a16="http://schemas.microsoft.com/office/drawing/2014/main" id="{20983A3D-1744-224D-831B-8646D28AB036}"/>
                </a:ext>
              </a:extLst>
            </p:cNvPr>
            <p:cNvSpPr>
              <a:spLocks noChangeArrowheads="1"/>
            </p:cNvSpPr>
            <p:nvPr/>
          </p:nvSpPr>
          <p:spPr bwMode="auto">
            <a:xfrm>
              <a:off x="3027" y="287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07" name="Rectangle 150">
              <a:extLst>
                <a:ext uri="{FF2B5EF4-FFF2-40B4-BE49-F238E27FC236}">
                  <a16:creationId xmlns:a16="http://schemas.microsoft.com/office/drawing/2014/main" id="{3A44E3CA-FD0C-A045-824D-B3A02F0848C9}"/>
                </a:ext>
              </a:extLst>
            </p:cNvPr>
            <p:cNvSpPr>
              <a:spLocks noChangeArrowheads="1"/>
            </p:cNvSpPr>
            <p:nvPr/>
          </p:nvSpPr>
          <p:spPr bwMode="auto">
            <a:xfrm>
              <a:off x="2796" y="276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08" name="Rectangle 151">
              <a:extLst>
                <a:ext uri="{FF2B5EF4-FFF2-40B4-BE49-F238E27FC236}">
                  <a16:creationId xmlns:a16="http://schemas.microsoft.com/office/drawing/2014/main" id="{58A7E212-1A57-8644-8F52-EE834774BC19}"/>
                </a:ext>
              </a:extLst>
            </p:cNvPr>
            <p:cNvSpPr>
              <a:spLocks noChangeArrowheads="1"/>
            </p:cNvSpPr>
            <p:nvPr/>
          </p:nvSpPr>
          <p:spPr bwMode="auto">
            <a:xfrm>
              <a:off x="2665" y="3227"/>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09" name="Rectangle 152">
              <a:extLst>
                <a:ext uri="{FF2B5EF4-FFF2-40B4-BE49-F238E27FC236}">
                  <a16:creationId xmlns:a16="http://schemas.microsoft.com/office/drawing/2014/main" id="{AC49256A-4C66-4148-BD03-055CEC10E231}"/>
                </a:ext>
              </a:extLst>
            </p:cNvPr>
            <p:cNvSpPr>
              <a:spLocks noChangeArrowheads="1"/>
            </p:cNvSpPr>
            <p:nvPr/>
          </p:nvSpPr>
          <p:spPr bwMode="auto">
            <a:xfrm>
              <a:off x="2955" y="2922"/>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10" name="Rectangle 153">
              <a:extLst>
                <a:ext uri="{FF2B5EF4-FFF2-40B4-BE49-F238E27FC236}">
                  <a16:creationId xmlns:a16="http://schemas.microsoft.com/office/drawing/2014/main" id="{89C69856-AE00-AB46-8B60-AF8B83A0805A}"/>
                </a:ext>
              </a:extLst>
            </p:cNvPr>
            <p:cNvSpPr>
              <a:spLocks noChangeArrowheads="1"/>
            </p:cNvSpPr>
            <p:nvPr/>
          </p:nvSpPr>
          <p:spPr bwMode="auto">
            <a:xfrm>
              <a:off x="2292" y="330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11" name="Rectangle 154">
              <a:extLst>
                <a:ext uri="{FF2B5EF4-FFF2-40B4-BE49-F238E27FC236}">
                  <a16:creationId xmlns:a16="http://schemas.microsoft.com/office/drawing/2014/main" id="{0453BB83-B5DF-DF4E-BA7D-2B8EDE2014DF}"/>
                </a:ext>
              </a:extLst>
            </p:cNvPr>
            <p:cNvSpPr>
              <a:spLocks noChangeArrowheads="1"/>
            </p:cNvSpPr>
            <p:nvPr/>
          </p:nvSpPr>
          <p:spPr bwMode="auto">
            <a:xfrm>
              <a:off x="2704" y="330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12" name="Rectangle 155">
              <a:extLst>
                <a:ext uri="{FF2B5EF4-FFF2-40B4-BE49-F238E27FC236}">
                  <a16:creationId xmlns:a16="http://schemas.microsoft.com/office/drawing/2014/main" id="{88CF59B1-9DC9-9045-A10C-23FC8AF03476}"/>
                </a:ext>
              </a:extLst>
            </p:cNvPr>
            <p:cNvSpPr>
              <a:spLocks noChangeArrowheads="1"/>
            </p:cNvSpPr>
            <p:nvPr/>
          </p:nvSpPr>
          <p:spPr bwMode="auto">
            <a:xfrm>
              <a:off x="3087" y="284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13" name="Rectangle 156">
              <a:extLst>
                <a:ext uri="{FF2B5EF4-FFF2-40B4-BE49-F238E27FC236}">
                  <a16:creationId xmlns:a16="http://schemas.microsoft.com/office/drawing/2014/main" id="{E7D397B1-7C30-6043-AED7-2F024BB3F0F9}"/>
                </a:ext>
              </a:extLst>
            </p:cNvPr>
            <p:cNvSpPr>
              <a:spLocks noChangeArrowheads="1"/>
            </p:cNvSpPr>
            <p:nvPr/>
          </p:nvSpPr>
          <p:spPr bwMode="auto">
            <a:xfrm>
              <a:off x="2322" y="3383"/>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14" name="Rectangle 157">
              <a:extLst>
                <a:ext uri="{FF2B5EF4-FFF2-40B4-BE49-F238E27FC236}">
                  <a16:creationId xmlns:a16="http://schemas.microsoft.com/office/drawing/2014/main" id="{DB06358F-B2F6-F64D-85AE-D4630D527E64}"/>
                </a:ext>
              </a:extLst>
            </p:cNvPr>
            <p:cNvSpPr>
              <a:spLocks noChangeArrowheads="1"/>
            </p:cNvSpPr>
            <p:nvPr/>
          </p:nvSpPr>
          <p:spPr bwMode="auto">
            <a:xfrm>
              <a:off x="2993" y="2897"/>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15" name="Rectangle 158">
              <a:extLst>
                <a:ext uri="{FF2B5EF4-FFF2-40B4-BE49-F238E27FC236}">
                  <a16:creationId xmlns:a16="http://schemas.microsoft.com/office/drawing/2014/main" id="{F7C2E137-23E5-A74D-8BAE-E8B7BC4674DE}"/>
                </a:ext>
              </a:extLst>
            </p:cNvPr>
            <p:cNvSpPr>
              <a:spLocks noChangeArrowheads="1"/>
            </p:cNvSpPr>
            <p:nvPr/>
          </p:nvSpPr>
          <p:spPr bwMode="auto">
            <a:xfrm>
              <a:off x="2976" y="290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16" name="Rectangle 159">
              <a:extLst>
                <a:ext uri="{FF2B5EF4-FFF2-40B4-BE49-F238E27FC236}">
                  <a16:creationId xmlns:a16="http://schemas.microsoft.com/office/drawing/2014/main" id="{06053E83-9170-D249-931B-F4E669ED3616}"/>
                </a:ext>
              </a:extLst>
            </p:cNvPr>
            <p:cNvSpPr>
              <a:spLocks noChangeArrowheads="1"/>
            </p:cNvSpPr>
            <p:nvPr/>
          </p:nvSpPr>
          <p:spPr bwMode="auto">
            <a:xfrm>
              <a:off x="2992" y="292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17" name="Rectangle 160">
              <a:extLst>
                <a:ext uri="{FF2B5EF4-FFF2-40B4-BE49-F238E27FC236}">
                  <a16:creationId xmlns:a16="http://schemas.microsoft.com/office/drawing/2014/main" id="{946DD976-C1BE-6C45-BE45-D3899F25E7A4}"/>
                </a:ext>
              </a:extLst>
            </p:cNvPr>
            <p:cNvSpPr>
              <a:spLocks noChangeArrowheads="1"/>
            </p:cNvSpPr>
            <p:nvPr/>
          </p:nvSpPr>
          <p:spPr bwMode="auto">
            <a:xfrm>
              <a:off x="2913" y="2906"/>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18" name="Rectangle 161">
              <a:extLst>
                <a:ext uri="{FF2B5EF4-FFF2-40B4-BE49-F238E27FC236}">
                  <a16:creationId xmlns:a16="http://schemas.microsoft.com/office/drawing/2014/main" id="{F14AB485-CEE6-354F-8BC4-5C07BD9BBC4D}"/>
                </a:ext>
              </a:extLst>
            </p:cNvPr>
            <p:cNvSpPr>
              <a:spLocks noChangeArrowheads="1"/>
            </p:cNvSpPr>
            <p:nvPr/>
          </p:nvSpPr>
          <p:spPr bwMode="auto">
            <a:xfrm>
              <a:off x="2769" y="3145"/>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19" name="Rectangle 162">
              <a:extLst>
                <a:ext uri="{FF2B5EF4-FFF2-40B4-BE49-F238E27FC236}">
                  <a16:creationId xmlns:a16="http://schemas.microsoft.com/office/drawing/2014/main" id="{DF525498-8CDF-EE49-BCEE-CC01A28711A8}"/>
                </a:ext>
              </a:extLst>
            </p:cNvPr>
            <p:cNvSpPr>
              <a:spLocks noChangeArrowheads="1"/>
            </p:cNvSpPr>
            <p:nvPr/>
          </p:nvSpPr>
          <p:spPr bwMode="auto">
            <a:xfrm>
              <a:off x="2668" y="3299"/>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20" name="Rectangle 163">
              <a:extLst>
                <a:ext uri="{FF2B5EF4-FFF2-40B4-BE49-F238E27FC236}">
                  <a16:creationId xmlns:a16="http://schemas.microsoft.com/office/drawing/2014/main" id="{F559DE85-0494-8744-983D-4761967E165F}"/>
                </a:ext>
              </a:extLst>
            </p:cNvPr>
            <p:cNvSpPr>
              <a:spLocks noChangeArrowheads="1"/>
            </p:cNvSpPr>
            <p:nvPr/>
          </p:nvSpPr>
          <p:spPr bwMode="auto">
            <a:xfrm>
              <a:off x="3008" y="2863"/>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21" name="Rectangle 164">
              <a:extLst>
                <a:ext uri="{FF2B5EF4-FFF2-40B4-BE49-F238E27FC236}">
                  <a16:creationId xmlns:a16="http://schemas.microsoft.com/office/drawing/2014/main" id="{4C799FFC-0571-1344-BC7A-1362875D43B0}"/>
                </a:ext>
              </a:extLst>
            </p:cNvPr>
            <p:cNvSpPr>
              <a:spLocks noChangeArrowheads="1"/>
            </p:cNvSpPr>
            <p:nvPr/>
          </p:nvSpPr>
          <p:spPr bwMode="auto">
            <a:xfrm>
              <a:off x="2699" y="3172"/>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22" name="Rectangle 165">
              <a:extLst>
                <a:ext uri="{FF2B5EF4-FFF2-40B4-BE49-F238E27FC236}">
                  <a16:creationId xmlns:a16="http://schemas.microsoft.com/office/drawing/2014/main" id="{C343F80D-92BF-2949-B062-51B770A95EB8}"/>
                </a:ext>
              </a:extLst>
            </p:cNvPr>
            <p:cNvSpPr>
              <a:spLocks noChangeArrowheads="1"/>
            </p:cNvSpPr>
            <p:nvPr/>
          </p:nvSpPr>
          <p:spPr bwMode="auto">
            <a:xfrm>
              <a:off x="2952" y="297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23" name="Rectangle 166">
              <a:extLst>
                <a:ext uri="{FF2B5EF4-FFF2-40B4-BE49-F238E27FC236}">
                  <a16:creationId xmlns:a16="http://schemas.microsoft.com/office/drawing/2014/main" id="{138C2915-22E3-5F49-9D49-D882D548114A}"/>
                </a:ext>
              </a:extLst>
            </p:cNvPr>
            <p:cNvSpPr>
              <a:spLocks noChangeArrowheads="1"/>
            </p:cNvSpPr>
            <p:nvPr/>
          </p:nvSpPr>
          <p:spPr bwMode="auto">
            <a:xfrm>
              <a:off x="3004" y="2883"/>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24" name="Rectangle 167">
              <a:extLst>
                <a:ext uri="{FF2B5EF4-FFF2-40B4-BE49-F238E27FC236}">
                  <a16:creationId xmlns:a16="http://schemas.microsoft.com/office/drawing/2014/main" id="{7F842BB1-676E-C44D-A0F8-C67A28E5676B}"/>
                </a:ext>
              </a:extLst>
            </p:cNvPr>
            <p:cNvSpPr>
              <a:spLocks noChangeArrowheads="1"/>
            </p:cNvSpPr>
            <p:nvPr/>
          </p:nvSpPr>
          <p:spPr bwMode="auto">
            <a:xfrm>
              <a:off x="2588" y="3192"/>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25" name="Rectangle 168">
              <a:extLst>
                <a:ext uri="{FF2B5EF4-FFF2-40B4-BE49-F238E27FC236}">
                  <a16:creationId xmlns:a16="http://schemas.microsoft.com/office/drawing/2014/main" id="{B464F404-E96C-4A47-93D0-2EA23E5CD45F}"/>
                </a:ext>
              </a:extLst>
            </p:cNvPr>
            <p:cNvSpPr>
              <a:spLocks noChangeArrowheads="1"/>
            </p:cNvSpPr>
            <p:nvPr/>
          </p:nvSpPr>
          <p:spPr bwMode="auto">
            <a:xfrm>
              <a:off x="2993" y="2959"/>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26" name="Rectangle 169">
              <a:extLst>
                <a:ext uri="{FF2B5EF4-FFF2-40B4-BE49-F238E27FC236}">
                  <a16:creationId xmlns:a16="http://schemas.microsoft.com/office/drawing/2014/main" id="{569B0C07-55BD-1F46-A9A3-6358ECA7DE89}"/>
                </a:ext>
              </a:extLst>
            </p:cNvPr>
            <p:cNvSpPr>
              <a:spLocks noChangeArrowheads="1"/>
            </p:cNvSpPr>
            <p:nvPr/>
          </p:nvSpPr>
          <p:spPr bwMode="auto">
            <a:xfrm>
              <a:off x="2860" y="287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27" name="Rectangle 170">
              <a:extLst>
                <a:ext uri="{FF2B5EF4-FFF2-40B4-BE49-F238E27FC236}">
                  <a16:creationId xmlns:a16="http://schemas.microsoft.com/office/drawing/2014/main" id="{20D986D7-22F4-4842-9FBE-AAE45D42A56C}"/>
                </a:ext>
              </a:extLst>
            </p:cNvPr>
            <p:cNvSpPr>
              <a:spLocks noChangeArrowheads="1"/>
            </p:cNvSpPr>
            <p:nvPr/>
          </p:nvSpPr>
          <p:spPr bwMode="auto">
            <a:xfrm>
              <a:off x="3035" y="2850"/>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28" name="Rectangle 171">
              <a:extLst>
                <a:ext uri="{FF2B5EF4-FFF2-40B4-BE49-F238E27FC236}">
                  <a16:creationId xmlns:a16="http://schemas.microsoft.com/office/drawing/2014/main" id="{550ED01B-1C5C-324A-A0EB-C5A871AB597F}"/>
                </a:ext>
              </a:extLst>
            </p:cNvPr>
            <p:cNvSpPr>
              <a:spLocks noChangeArrowheads="1"/>
            </p:cNvSpPr>
            <p:nvPr/>
          </p:nvSpPr>
          <p:spPr bwMode="auto">
            <a:xfrm>
              <a:off x="2963" y="293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29" name="Rectangle 172">
              <a:extLst>
                <a:ext uri="{FF2B5EF4-FFF2-40B4-BE49-F238E27FC236}">
                  <a16:creationId xmlns:a16="http://schemas.microsoft.com/office/drawing/2014/main" id="{A8A4DB06-0602-D44E-8C1A-C2542A5234EB}"/>
                </a:ext>
              </a:extLst>
            </p:cNvPr>
            <p:cNvSpPr>
              <a:spLocks noChangeArrowheads="1"/>
            </p:cNvSpPr>
            <p:nvPr/>
          </p:nvSpPr>
          <p:spPr bwMode="auto">
            <a:xfrm>
              <a:off x="2960" y="297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30" name="Rectangle 173">
              <a:extLst>
                <a:ext uri="{FF2B5EF4-FFF2-40B4-BE49-F238E27FC236}">
                  <a16:creationId xmlns:a16="http://schemas.microsoft.com/office/drawing/2014/main" id="{1787E427-E052-644C-B110-634D80004343}"/>
                </a:ext>
              </a:extLst>
            </p:cNvPr>
            <p:cNvSpPr>
              <a:spLocks noChangeArrowheads="1"/>
            </p:cNvSpPr>
            <p:nvPr/>
          </p:nvSpPr>
          <p:spPr bwMode="auto">
            <a:xfrm>
              <a:off x="3003" y="2850"/>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31" name="Rectangle 174">
              <a:extLst>
                <a:ext uri="{FF2B5EF4-FFF2-40B4-BE49-F238E27FC236}">
                  <a16:creationId xmlns:a16="http://schemas.microsoft.com/office/drawing/2014/main" id="{EFFCC645-0CB7-3E47-AFD0-B9C8284915A0}"/>
                </a:ext>
              </a:extLst>
            </p:cNvPr>
            <p:cNvSpPr>
              <a:spLocks noChangeArrowheads="1"/>
            </p:cNvSpPr>
            <p:nvPr/>
          </p:nvSpPr>
          <p:spPr bwMode="auto">
            <a:xfrm>
              <a:off x="3003" y="2850"/>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32" name="Rectangle 175">
              <a:extLst>
                <a:ext uri="{FF2B5EF4-FFF2-40B4-BE49-F238E27FC236}">
                  <a16:creationId xmlns:a16="http://schemas.microsoft.com/office/drawing/2014/main" id="{7E5EE8F9-B261-7447-BC8A-A0B364BDDEEB}"/>
                </a:ext>
              </a:extLst>
            </p:cNvPr>
            <p:cNvSpPr>
              <a:spLocks noChangeArrowheads="1"/>
            </p:cNvSpPr>
            <p:nvPr/>
          </p:nvSpPr>
          <p:spPr bwMode="auto">
            <a:xfrm>
              <a:off x="3097" y="2799"/>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33" name="Rectangle 176">
              <a:extLst>
                <a:ext uri="{FF2B5EF4-FFF2-40B4-BE49-F238E27FC236}">
                  <a16:creationId xmlns:a16="http://schemas.microsoft.com/office/drawing/2014/main" id="{02198FA5-E31E-F84B-B776-E78215D647FE}"/>
                </a:ext>
              </a:extLst>
            </p:cNvPr>
            <p:cNvSpPr>
              <a:spLocks noChangeArrowheads="1"/>
            </p:cNvSpPr>
            <p:nvPr/>
          </p:nvSpPr>
          <p:spPr bwMode="auto">
            <a:xfrm>
              <a:off x="2378" y="3313"/>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34" name="Rectangle 177">
              <a:extLst>
                <a:ext uri="{FF2B5EF4-FFF2-40B4-BE49-F238E27FC236}">
                  <a16:creationId xmlns:a16="http://schemas.microsoft.com/office/drawing/2014/main" id="{33476645-3E8F-864B-9BD4-825011D16E28}"/>
                </a:ext>
              </a:extLst>
            </p:cNvPr>
            <p:cNvSpPr>
              <a:spLocks noChangeArrowheads="1"/>
            </p:cNvSpPr>
            <p:nvPr/>
          </p:nvSpPr>
          <p:spPr bwMode="auto">
            <a:xfrm>
              <a:off x="2892" y="307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35" name="Rectangle 178">
              <a:extLst>
                <a:ext uri="{FF2B5EF4-FFF2-40B4-BE49-F238E27FC236}">
                  <a16:creationId xmlns:a16="http://schemas.microsoft.com/office/drawing/2014/main" id="{D7C2613B-AF0D-FE40-82D5-EF60E4C67C60}"/>
                </a:ext>
              </a:extLst>
            </p:cNvPr>
            <p:cNvSpPr>
              <a:spLocks noChangeArrowheads="1"/>
            </p:cNvSpPr>
            <p:nvPr/>
          </p:nvSpPr>
          <p:spPr bwMode="auto">
            <a:xfrm>
              <a:off x="2310" y="3375"/>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36" name="Rectangle 179">
              <a:extLst>
                <a:ext uri="{FF2B5EF4-FFF2-40B4-BE49-F238E27FC236}">
                  <a16:creationId xmlns:a16="http://schemas.microsoft.com/office/drawing/2014/main" id="{E0B76723-F631-294E-9D93-46C4D344B215}"/>
                </a:ext>
              </a:extLst>
            </p:cNvPr>
            <p:cNvSpPr>
              <a:spLocks noChangeArrowheads="1"/>
            </p:cNvSpPr>
            <p:nvPr/>
          </p:nvSpPr>
          <p:spPr bwMode="auto">
            <a:xfrm>
              <a:off x="3311" y="2506"/>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37" name="Rectangle 180">
              <a:extLst>
                <a:ext uri="{FF2B5EF4-FFF2-40B4-BE49-F238E27FC236}">
                  <a16:creationId xmlns:a16="http://schemas.microsoft.com/office/drawing/2014/main" id="{163AB2D1-EFDA-5B47-BBB6-EECE0834CBD6}"/>
                </a:ext>
              </a:extLst>
            </p:cNvPr>
            <p:cNvSpPr>
              <a:spLocks noChangeArrowheads="1"/>
            </p:cNvSpPr>
            <p:nvPr/>
          </p:nvSpPr>
          <p:spPr bwMode="auto">
            <a:xfrm>
              <a:off x="3011" y="292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38" name="Rectangle 181">
              <a:extLst>
                <a:ext uri="{FF2B5EF4-FFF2-40B4-BE49-F238E27FC236}">
                  <a16:creationId xmlns:a16="http://schemas.microsoft.com/office/drawing/2014/main" id="{ABE4A1A2-DC55-C540-BA90-663B0CE6644D}"/>
                </a:ext>
              </a:extLst>
            </p:cNvPr>
            <p:cNvSpPr>
              <a:spLocks noChangeArrowheads="1"/>
            </p:cNvSpPr>
            <p:nvPr/>
          </p:nvSpPr>
          <p:spPr bwMode="auto">
            <a:xfrm>
              <a:off x="2668" y="299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39" name="Rectangle 182">
              <a:extLst>
                <a:ext uri="{FF2B5EF4-FFF2-40B4-BE49-F238E27FC236}">
                  <a16:creationId xmlns:a16="http://schemas.microsoft.com/office/drawing/2014/main" id="{1D1C845E-D979-4342-AAAC-BFA11C63BB57}"/>
                </a:ext>
              </a:extLst>
            </p:cNvPr>
            <p:cNvSpPr>
              <a:spLocks noChangeArrowheads="1"/>
            </p:cNvSpPr>
            <p:nvPr/>
          </p:nvSpPr>
          <p:spPr bwMode="auto">
            <a:xfrm>
              <a:off x="3052" y="284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40" name="Rectangle 183">
              <a:extLst>
                <a:ext uri="{FF2B5EF4-FFF2-40B4-BE49-F238E27FC236}">
                  <a16:creationId xmlns:a16="http://schemas.microsoft.com/office/drawing/2014/main" id="{A44AF884-3040-ED4E-BD6E-3B910C905DCB}"/>
                </a:ext>
              </a:extLst>
            </p:cNvPr>
            <p:cNvSpPr>
              <a:spLocks noChangeArrowheads="1"/>
            </p:cNvSpPr>
            <p:nvPr/>
          </p:nvSpPr>
          <p:spPr bwMode="auto">
            <a:xfrm>
              <a:off x="2969" y="3006"/>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41" name="Rectangle 184">
              <a:extLst>
                <a:ext uri="{FF2B5EF4-FFF2-40B4-BE49-F238E27FC236}">
                  <a16:creationId xmlns:a16="http://schemas.microsoft.com/office/drawing/2014/main" id="{5028369D-D864-2B46-86DD-244CBCA159E9}"/>
                </a:ext>
              </a:extLst>
            </p:cNvPr>
            <p:cNvSpPr>
              <a:spLocks noChangeArrowheads="1"/>
            </p:cNvSpPr>
            <p:nvPr/>
          </p:nvSpPr>
          <p:spPr bwMode="auto">
            <a:xfrm>
              <a:off x="3007" y="290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42" name="Rectangle 185">
              <a:extLst>
                <a:ext uri="{FF2B5EF4-FFF2-40B4-BE49-F238E27FC236}">
                  <a16:creationId xmlns:a16="http://schemas.microsoft.com/office/drawing/2014/main" id="{AFE64FAA-A820-0C4A-9F14-77BDD7039827}"/>
                </a:ext>
              </a:extLst>
            </p:cNvPr>
            <p:cNvSpPr>
              <a:spLocks noChangeArrowheads="1"/>
            </p:cNvSpPr>
            <p:nvPr/>
          </p:nvSpPr>
          <p:spPr bwMode="auto">
            <a:xfrm>
              <a:off x="2971" y="295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43" name="Rectangle 186">
              <a:extLst>
                <a:ext uri="{FF2B5EF4-FFF2-40B4-BE49-F238E27FC236}">
                  <a16:creationId xmlns:a16="http://schemas.microsoft.com/office/drawing/2014/main" id="{5A817C0D-2677-C24D-ADF3-83A62B3126D1}"/>
                </a:ext>
              </a:extLst>
            </p:cNvPr>
            <p:cNvSpPr>
              <a:spLocks noChangeArrowheads="1"/>
            </p:cNvSpPr>
            <p:nvPr/>
          </p:nvSpPr>
          <p:spPr bwMode="auto">
            <a:xfrm>
              <a:off x="3091" y="2416"/>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44" name="Rectangle 187">
              <a:extLst>
                <a:ext uri="{FF2B5EF4-FFF2-40B4-BE49-F238E27FC236}">
                  <a16:creationId xmlns:a16="http://schemas.microsoft.com/office/drawing/2014/main" id="{20BBCAAC-F0E9-464B-843C-1D31DF88D9DA}"/>
                </a:ext>
              </a:extLst>
            </p:cNvPr>
            <p:cNvSpPr>
              <a:spLocks noChangeArrowheads="1"/>
            </p:cNvSpPr>
            <p:nvPr/>
          </p:nvSpPr>
          <p:spPr bwMode="auto">
            <a:xfrm>
              <a:off x="2905" y="2555"/>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45" name="Rectangle 188">
              <a:extLst>
                <a:ext uri="{FF2B5EF4-FFF2-40B4-BE49-F238E27FC236}">
                  <a16:creationId xmlns:a16="http://schemas.microsoft.com/office/drawing/2014/main" id="{34E60AC3-B6CF-B241-918F-9875857075A3}"/>
                </a:ext>
              </a:extLst>
            </p:cNvPr>
            <p:cNvSpPr>
              <a:spLocks noChangeArrowheads="1"/>
            </p:cNvSpPr>
            <p:nvPr/>
          </p:nvSpPr>
          <p:spPr bwMode="auto">
            <a:xfrm>
              <a:off x="2880" y="2850"/>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46" name="Rectangle 189">
              <a:extLst>
                <a:ext uri="{FF2B5EF4-FFF2-40B4-BE49-F238E27FC236}">
                  <a16:creationId xmlns:a16="http://schemas.microsoft.com/office/drawing/2014/main" id="{BBF93E77-F04A-604B-93CE-5169C171CC15}"/>
                </a:ext>
              </a:extLst>
            </p:cNvPr>
            <p:cNvSpPr>
              <a:spLocks noChangeArrowheads="1"/>
            </p:cNvSpPr>
            <p:nvPr/>
          </p:nvSpPr>
          <p:spPr bwMode="auto">
            <a:xfrm>
              <a:off x="2892" y="2802"/>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47" name="Rectangle 190">
              <a:extLst>
                <a:ext uri="{FF2B5EF4-FFF2-40B4-BE49-F238E27FC236}">
                  <a16:creationId xmlns:a16="http://schemas.microsoft.com/office/drawing/2014/main" id="{048D7A1F-3CB8-D748-9407-B7A6A412FF63}"/>
                </a:ext>
              </a:extLst>
            </p:cNvPr>
            <p:cNvSpPr>
              <a:spLocks noChangeArrowheads="1"/>
            </p:cNvSpPr>
            <p:nvPr/>
          </p:nvSpPr>
          <p:spPr bwMode="auto">
            <a:xfrm>
              <a:off x="2881" y="2576"/>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48" name="Rectangle 191">
              <a:extLst>
                <a:ext uri="{FF2B5EF4-FFF2-40B4-BE49-F238E27FC236}">
                  <a16:creationId xmlns:a16="http://schemas.microsoft.com/office/drawing/2014/main" id="{7A52B438-8D27-E84F-9F1A-A6A826C024A7}"/>
                </a:ext>
              </a:extLst>
            </p:cNvPr>
            <p:cNvSpPr>
              <a:spLocks noChangeArrowheads="1"/>
            </p:cNvSpPr>
            <p:nvPr/>
          </p:nvSpPr>
          <p:spPr bwMode="auto">
            <a:xfrm>
              <a:off x="3121" y="236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49" name="Rectangle 192">
              <a:extLst>
                <a:ext uri="{FF2B5EF4-FFF2-40B4-BE49-F238E27FC236}">
                  <a16:creationId xmlns:a16="http://schemas.microsoft.com/office/drawing/2014/main" id="{5F75FFAF-CEAA-AF46-B0B2-518415546DB2}"/>
                </a:ext>
              </a:extLst>
            </p:cNvPr>
            <p:cNvSpPr>
              <a:spLocks noChangeArrowheads="1"/>
            </p:cNvSpPr>
            <p:nvPr/>
          </p:nvSpPr>
          <p:spPr bwMode="auto">
            <a:xfrm>
              <a:off x="2663" y="2873"/>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50" name="Rectangle 193">
              <a:extLst>
                <a:ext uri="{FF2B5EF4-FFF2-40B4-BE49-F238E27FC236}">
                  <a16:creationId xmlns:a16="http://schemas.microsoft.com/office/drawing/2014/main" id="{FF84E8D1-FF5A-134B-AECD-6CF1BFEE3626}"/>
                </a:ext>
              </a:extLst>
            </p:cNvPr>
            <p:cNvSpPr>
              <a:spLocks noChangeArrowheads="1"/>
            </p:cNvSpPr>
            <p:nvPr/>
          </p:nvSpPr>
          <p:spPr bwMode="auto">
            <a:xfrm>
              <a:off x="3007" y="2624"/>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51" name="Rectangle 194">
              <a:extLst>
                <a:ext uri="{FF2B5EF4-FFF2-40B4-BE49-F238E27FC236}">
                  <a16:creationId xmlns:a16="http://schemas.microsoft.com/office/drawing/2014/main" id="{D18CD86F-ADC2-034E-97BA-71A80259B3B9}"/>
                </a:ext>
              </a:extLst>
            </p:cNvPr>
            <p:cNvSpPr>
              <a:spLocks noChangeArrowheads="1"/>
            </p:cNvSpPr>
            <p:nvPr/>
          </p:nvSpPr>
          <p:spPr bwMode="auto">
            <a:xfrm>
              <a:off x="2755" y="295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52" name="Rectangle 195">
              <a:extLst>
                <a:ext uri="{FF2B5EF4-FFF2-40B4-BE49-F238E27FC236}">
                  <a16:creationId xmlns:a16="http://schemas.microsoft.com/office/drawing/2014/main" id="{9F3069AF-9614-DD44-95A8-9BC3D29DA592}"/>
                </a:ext>
              </a:extLst>
            </p:cNvPr>
            <p:cNvSpPr>
              <a:spLocks noChangeArrowheads="1"/>
            </p:cNvSpPr>
            <p:nvPr/>
          </p:nvSpPr>
          <p:spPr bwMode="auto">
            <a:xfrm>
              <a:off x="3131" y="2329"/>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53" name="Rectangle 196">
              <a:extLst>
                <a:ext uri="{FF2B5EF4-FFF2-40B4-BE49-F238E27FC236}">
                  <a16:creationId xmlns:a16="http://schemas.microsoft.com/office/drawing/2014/main" id="{D2610AFD-94B6-8445-A5D8-6FD31739DB92}"/>
                </a:ext>
              </a:extLst>
            </p:cNvPr>
            <p:cNvSpPr>
              <a:spLocks noChangeArrowheads="1"/>
            </p:cNvSpPr>
            <p:nvPr/>
          </p:nvSpPr>
          <p:spPr bwMode="auto">
            <a:xfrm>
              <a:off x="3122" y="2372"/>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54" name="Rectangle 197">
              <a:extLst>
                <a:ext uri="{FF2B5EF4-FFF2-40B4-BE49-F238E27FC236}">
                  <a16:creationId xmlns:a16="http://schemas.microsoft.com/office/drawing/2014/main" id="{AE0D24FA-A45B-0349-970B-2E04B62BC249}"/>
                </a:ext>
              </a:extLst>
            </p:cNvPr>
            <p:cNvSpPr>
              <a:spLocks noChangeArrowheads="1"/>
            </p:cNvSpPr>
            <p:nvPr/>
          </p:nvSpPr>
          <p:spPr bwMode="auto">
            <a:xfrm>
              <a:off x="2915" y="2490"/>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55" name="Rectangle 198">
              <a:extLst>
                <a:ext uri="{FF2B5EF4-FFF2-40B4-BE49-F238E27FC236}">
                  <a16:creationId xmlns:a16="http://schemas.microsoft.com/office/drawing/2014/main" id="{6DCEABF1-718E-864D-A53C-D912874A2F23}"/>
                </a:ext>
              </a:extLst>
            </p:cNvPr>
            <p:cNvSpPr>
              <a:spLocks noChangeArrowheads="1"/>
            </p:cNvSpPr>
            <p:nvPr/>
          </p:nvSpPr>
          <p:spPr bwMode="auto">
            <a:xfrm>
              <a:off x="2835" y="273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56" name="Rectangle 199">
              <a:extLst>
                <a:ext uri="{FF2B5EF4-FFF2-40B4-BE49-F238E27FC236}">
                  <a16:creationId xmlns:a16="http://schemas.microsoft.com/office/drawing/2014/main" id="{EDB80C2D-DECB-E04F-8E32-89035D6F1548}"/>
                </a:ext>
              </a:extLst>
            </p:cNvPr>
            <p:cNvSpPr>
              <a:spLocks noChangeArrowheads="1"/>
            </p:cNvSpPr>
            <p:nvPr/>
          </p:nvSpPr>
          <p:spPr bwMode="auto">
            <a:xfrm>
              <a:off x="3145" y="2523"/>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57" name="Rectangle 200">
              <a:extLst>
                <a:ext uri="{FF2B5EF4-FFF2-40B4-BE49-F238E27FC236}">
                  <a16:creationId xmlns:a16="http://schemas.microsoft.com/office/drawing/2014/main" id="{44A5E04F-7AB4-6246-85BB-B209EC7697DB}"/>
                </a:ext>
              </a:extLst>
            </p:cNvPr>
            <p:cNvSpPr>
              <a:spLocks noChangeArrowheads="1"/>
            </p:cNvSpPr>
            <p:nvPr/>
          </p:nvSpPr>
          <p:spPr bwMode="auto">
            <a:xfrm>
              <a:off x="3122" y="2339"/>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58" name="Rectangle 201">
              <a:extLst>
                <a:ext uri="{FF2B5EF4-FFF2-40B4-BE49-F238E27FC236}">
                  <a16:creationId xmlns:a16="http://schemas.microsoft.com/office/drawing/2014/main" id="{3ECB51C0-3FC1-9942-9BE7-1402460635AC}"/>
                </a:ext>
              </a:extLst>
            </p:cNvPr>
            <p:cNvSpPr>
              <a:spLocks noChangeArrowheads="1"/>
            </p:cNvSpPr>
            <p:nvPr/>
          </p:nvSpPr>
          <p:spPr bwMode="auto">
            <a:xfrm>
              <a:off x="2562" y="2959"/>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59" name="Rectangle 202">
              <a:extLst>
                <a:ext uri="{FF2B5EF4-FFF2-40B4-BE49-F238E27FC236}">
                  <a16:creationId xmlns:a16="http://schemas.microsoft.com/office/drawing/2014/main" id="{26304CCE-E407-7C4B-8463-FCF2810D29CA}"/>
                </a:ext>
              </a:extLst>
            </p:cNvPr>
            <p:cNvSpPr>
              <a:spLocks noChangeArrowheads="1"/>
            </p:cNvSpPr>
            <p:nvPr/>
          </p:nvSpPr>
          <p:spPr bwMode="auto">
            <a:xfrm>
              <a:off x="3137" y="2399"/>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60" name="Rectangle 203">
              <a:extLst>
                <a:ext uri="{FF2B5EF4-FFF2-40B4-BE49-F238E27FC236}">
                  <a16:creationId xmlns:a16="http://schemas.microsoft.com/office/drawing/2014/main" id="{8B5C45D1-E69A-7B43-A430-D22882328DC6}"/>
                </a:ext>
              </a:extLst>
            </p:cNvPr>
            <p:cNvSpPr>
              <a:spLocks noChangeArrowheads="1"/>
            </p:cNvSpPr>
            <p:nvPr/>
          </p:nvSpPr>
          <p:spPr bwMode="auto">
            <a:xfrm>
              <a:off x="3114" y="2408"/>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61" name="Rectangle 204">
              <a:extLst>
                <a:ext uri="{FF2B5EF4-FFF2-40B4-BE49-F238E27FC236}">
                  <a16:creationId xmlns:a16="http://schemas.microsoft.com/office/drawing/2014/main" id="{ADC391F7-ED0E-E449-AD60-920CF704AB18}"/>
                </a:ext>
              </a:extLst>
            </p:cNvPr>
            <p:cNvSpPr>
              <a:spLocks noChangeArrowheads="1"/>
            </p:cNvSpPr>
            <p:nvPr/>
          </p:nvSpPr>
          <p:spPr bwMode="auto">
            <a:xfrm>
              <a:off x="2772" y="292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62" name="Rectangle 205">
              <a:extLst>
                <a:ext uri="{FF2B5EF4-FFF2-40B4-BE49-F238E27FC236}">
                  <a16:creationId xmlns:a16="http://schemas.microsoft.com/office/drawing/2014/main" id="{5992CA60-6969-D649-8BA6-F1ADA2E77840}"/>
                </a:ext>
              </a:extLst>
            </p:cNvPr>
            <p:cNvSpPr>
              <a:spLocks noChangeArrowheads="1"/>
            </p:cNvSpPr>
            <p:nvPr/>
          </p:nvSpPr>
          <p:spPr bwMode="auto">
            <a:xfrm>
              <a:off x="2895" y="2519"/>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63" name="Rectangle 206">
              <a:extLst>
                <a:ext uri="{FF2B5EF4-FFF2-40B4-BE49-F238E27FC236}">
                  <a16:creationId xmlns:a16="http://schemas.microsoft.com/office/drawing/2014/main" id="{66803341-CB65-434B-9C30-FD1E4BD6C6D7}"/>
                </a:ext>
              </a:extLst>
            </p:cNvPr>
            <p:cNvSpPr>
              <a:spLocks noChangeArrowheads="1"/>
            </p:cNvSpPr>
            <p:nvPr/>
          </p:nvSpPr>
          <p:spPr bwMode="auto">
            <a:xfrm>
              <a:off x="2547" y="279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64" name="Rectangle 207">
              <a:extLst>
                <a:ext uri="{FF2B5EF4-FFF2-40B4-BE49-F238E27FC236}">
                  <a16:creationId xmlns:a16="http://schemas.microsoft.com/office/drawing/2014/main" id="{E62F32E3-9E1B-D740-89FD-5BE9E37D8A54}"/>
                </a:ext>
              </a:extLst>
            </p:cNvPr>
            <p:cNvSpPr>
              <a:spLocks noChangeArrowheads="1"/>
            </p:cNvSpPr>
            <p:nvPr/>
          </p:nvSpPr>
          <p:spPr bwMode="auto">
            <a:xfrm>
              <a:off x="3156" y="251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65" name="Rectangle 208">
              <a:extLst>
                <a:ext uri="{FF2B5EF4-FFF2-40B4-BE49-F238E27FC236}">
                  <a16:creationId xmlns:a16="http://schemas.microsoft.com/office/drawing/2014/main" id="{C044CAA8-15BB-0347-8758-8B62F588B52E}"/>
                </a:ext>
              </a:extLst>
            </p:cNvPr>
            <p:cNvSpPr>
              <a:spLocks noChangeArrowheads="1"/>
            </p:cNvSpPr>
            <p:nvPr/>
          </p:nvSpPr>
          <p:spPr bwMode="auto">
            <a:xfrm>
              <a:off x="3163" y="247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66" name="Rectangle 209">
              <a:extLst>
                <a:ext uri="{FF2B5EF4-FFF2-40B4-BE49-F238E27FC236}">
                  <a16:creationId xmlns:a16="http://schemas.microsoft.com/office/drawing/2014/main" id="{F9F675EB-12D1-EB45-8524-46149EDEFD79}"/>
                </a:ext>
              </a:extLst>
            </p:cNvPr>
            <p:cNvSpPr>
              <a:spLocks noChangeArrowheads="1"/>
            </p:cNvSpPr>
            <p:nvPr/>
          </p:nvSpPr>
          <p:spPr bwMode="auto">
            <a:xfrm>
              <a:off x="2546" y="2988"/>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67" name="Rectangle 210">
              <a:extLst>
                <a:ext uri="{FF2B5EF4-FFF2-40B4-BE49-F238E27FC236}">
                  <a16:creationId xmlns:a16="http://schemas.microsoft.com/office/drawing/2014/main" id="{05E1A77D-03E0-B345-B475-453E6C7C1A52}"/>
                </a:ext>
              </a:extLst>
            </p:cNvPr>
            <p:cNvSpPr>
              <a:spLocks noChangeArrowheads="1"/>
            </p:cNvSpPr>
            <p:nvPr/>
          </p:nvSpPr>
          <p:spPr bwMode="auto">
            <a:xfrm>
              <a:off x="3108" y="2569"/>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68" name="Rectangle 211">
              <a:extLst>
                <a:ext uri="{FF2B5EF4-FFF2-40B4-BE49-F238E27FC236}">
                  <a16:creationId xmlns:a16="http://schemas.microsoft.com/office/drawing/2014/main" id="{5E2800B5-FE11-E048-BE7F-56F57F8AB1B8}"/>
                </a:ext>
              </a:extLst>
            </p:cNvPr>
            <p:cNvSpPr>
              <a:spLocks noChangeArrowheads="1"/>
            </p:cNvSpPr>
            <p:nvPr/>
          </p:nvSpPr>
          <p:spPr bwMode="auto">
            <a:xfrm>
              <a:off x="3161" y="229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69" name="Rectangle 212">
              <a:extLst>
                <a:ext uri="{FF2B5EF4-FFF2-40B4-BE49-F238E27FC236}">
                  <a16:creationId xmlns:a16="http://schemas.microsoft.com/office/drawing/2014/main" id="{AB62DAD1-00A0-744B-9522-AE0351D9D6B4}"/>
                </a:ext>
              </a:extLst>
            </p:cNvPr>
            <p:cNvSpPr>
              <a:spLocks noChangeArrowheads="1"/>
            </p:cNvSpPr>
            <p:nvPr/>
          </p:nvSpPr>
          <p:spPr bwMode="auto">
            <a:xfrm>
              <a:off x="3079" y="2452"/>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70" name="Rectangle 213">
              <a:extLst>
                <a:ext uri="{FF2B5EF4-FFF2-40B4-BE49-F238E27FC236}">
                  <a16:creationId xmlns:a16="http://schemas.microsoft.com/office/drawing/2014/main" id="{88E2F6D4-8DD8-0547-BEFC-EC2A1892D939}"/>
                </a:ext>
              </a:extLst>
            </p:cNvPr>
            <p:cNvSpPr>
              <a:spLocks noChangeArrowheads="1"/>
            </p:cNvSpPr>
            <p:nvPr/>
          </p:nvSpPr>
          <p:spPr bwMode="auto">
            <a:xfrm>
              <a:off x="2841" y="272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71" name="Rectangle 214">
              <a:extLst>
                <a:ext uri="{FF2B5EF4-FFF2-40B4-BE49-F238E27FC236}">
                  <a16:creationId xmlns:a16="http://schemas.microsoft.com/office/drawing/2014/main" id="{CE8E7525-2CF3-ED41-8550-57C70F032DA6}"/>
                </a:ext>
              </a:extLst>
            </p:cNvPr>
            <p:cNvSpPr>
              <a:spLocks noChangeArrowheads="1"/>
            </p:cNvSpPr>
            <p:nvPr/>
          </p:nvSpPr>
          <p:spPr bwMode="auto">
            <a:xfrm>
              <a:off x="2673" y="2975"/>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72" name="Rectangle 215">
              <a:extLst>
                <a:ext uri="{FF2B5EF4-FFF2-40B4-BE49-F238E27FC236}">
                  <a16:creationId xmlns:a16="http://schemas.microsoft.com/office/drawing/2014/main" id="{4033CCFF-6451-6D41-A105-0B85F2A72E93}"/>
                </a:ext>
              </a:extLst>
            </p:cNvPr>
            <p:cNvSpPr>
              <a:spLocks noChangeArrowheads="1"/>
            </p:cNvSpPr>
            <p:nvPr/>
          </p:nvSpPr>
          <p:spPr bwMode="auto">
            <a:xfrm>
              <a:off x="2905" y="250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73" name="Rectangle 216">
              <a:extLst>
                <a:ext uri="{FF2B5EF4-FFF2-40B4-BE49-F238E27FC236}">
                  <a16:creationId xmlns:a16="http://schemas.microsoft.com/office/drawing/2014/main" id="{6B51E813-E49C-E446-98A4-371C8FF719CA}"/>
                </a:ext>
              </a:extLst>
            </p:cNvPr>
            <p:cNvSpPr>
              <a:spLocks noChangeArrowheads="1"/>
            </p:cNvSpPr>
            <p:nvPr/>
          </p:nvSpPr>
          <p:spPr bwMode="auto">
            <a:xfrm>
              <a:off x="2866" y="2611"/>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74" name="Rectangle 217">
              <a:extLst>
                <a:ext uri="{FF2B5EF4-FFF2-40B4-BE49-F238E27FC236}">
                  <a16:creationId xmlns:a16="http://schemas.microsoft.com/office/drawing/2014/main" id="{1A978CBC-16C6-4C4E-9453-50CC1FF86612}"/>
                </a:ext>
              </a:extLst>
            </p:cNvPr>
            <p:cNvSpPr>
              <a:spLocks noChangeArrowheads="1"/>
            </p:cNvSpPr>
            <p:nvPr/>
          </p:nvSpPr>
          <p:spPr bwMode="auto">
            <a:xfrm>
              <a:off x="2809" y="2929"/>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475" name="Rectangle 218">
              <a:extLst>
                <a:ext uri="{FF2B5EF4-FFF2-40B4-BE49-F238E27FC236}">
                  <a16:creationId xmlns:a16="http://schemas.microsoft.com/office/drawing/2014/main" id="{33081FE8-55A8-4F49-9C3D-3094ACBD3FBE}"/>
                </a:ext>
              </a:extLst>
            </p:cNvPr>
            <p:cNvSpPr>
              <a:spLocks noChangeArrowheads="1"/>
            </p:cNvSpPr>
            <p:nvPr/>
          </p:nvSpPr>
          <p:spPr bwMode="auto">
            <a:xfrm>
              <a:off x="3092" y="2639"/>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sp>
        <p:nvSpPr>
          <p:cNvPr id="132132" name="Rectangle 219">
            <a:extLst>
              <a:ext uri="{FF2B5EF4-FFF2-40B4-BE49-F238E27FC236}">
                <a16:creationId xmlns:a16="http://schemas.microsoft.com/office/drawing/2014/main" id="{EBD29CA2-C8E9-1E4E-B4FF-CDC00D949357}"/>
              </a:ext>
            </a:extLst>
          </p:cNvPr>
          <p:cNvSpPr>
            <a:spLocks noChangeArrowheads="1"/>
          </p:cNvSpPr>
          <p:nvPr/>
        </p:nvSpPr>
        <p:spPr bwMode="auto">
          <a:xfrm>
            <a:off x="3455988" y="33861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33" name="Rectangle 220">
            <a:extLst>
              <a:ext uri="{FF2B5EF4-FFF2-40B4-BE49-F238E27FC236}">
                <a16:creationId xmlns:a16="http://schemas.microsoft.com/office/drawing/2014/main" id="{E66BB9B8-54D2-FE42-9134-46283AA250E4}"/>
              </a:ext>
            </a:extLst>
          </p:cNvPr>
          <p:cNvSpPr>
            <a:spLocks noChangeArrowheads="1"/>
          </p:cNvSpPr>
          <p:nvPr/>
        </p:nvSpPr>
        <p:spPr bwMode="auto">
          <a:xfrm>
            <a:off x="3106738" y="394652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34" name="Rectangle 221">
            <a:extLst>
              <a:ext uri="{FF2B5EF4-FFF2-40B4-BE49-F238E27FC236}">
                <a16:creationId xmlns:a16="http://schemas.microsoft.com/office/drawing/2014/main" id="{19B26945-2567-6342-9A6E-7BDAADB4D627}"/>
              </a:ext>
            </a:extLst>
          </p:cNvPr>
          <p:cNvSpPr>
            <a:spLocks noChangeArrowheads="1"/>
          </p:cNvSpPr>
          <p:nvPr/>
        </p:nvSpPr>
        <p:spPr bwMode="auto">
          <a:xfrm>
            <a:off x="3435350" y="35433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35" name="Rectangle 222">
            <a:extLst>
              <a:ext uri="{FF2B5EF4-FFF2-40B4-BE49-F238E27FC236}">
                <a16:creationId xmlns:a16="http://schemas.microsoft.com/office/drawing/2014/main" id="{239D804D-F3F3-6946-9724-AD040FB1491E}"/>
              </a:ext>
            </a:extLst>
          </p:cNvPr>
          <p:cNvSpPr>
            <a:spLocks noChangeArrowheads="1"/>
          </p:cNvSpPr>
          <p:nvPr/>
        </p:nvSpPr>
        <p:spPr bwMode="auto">
          <a:xfrm>
            <a:off x="3435350" y="355600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36" name="Rectangle 223">
            <a:extLst>
              <a:ext uri="{FF2B5EF4-FFF2-40B4-BE49-F238E27FC236}">
                <a16:creationId xmlns:a16="http://schemas.microsoft.com/office/drawing/2014/main" id="{40012141-1E4A-0D4D-B728-96BC9A6037FF}"/>
              </a:ext>
            </a:extLst>
          </p:cNvPr>
          <p:cNvSpPr>
            <a:spLocks noChangeArrowheads="1"/>
          </p:cNvSpPr>
          <p:nvPr/>
        </p:nvSpPr>
        <p:spPr bwMode="auto">
          <a:xfrm>
            <a:off x="3467100" y="35258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37" name="Rectangle 224">
            <a:extLst>
              <a:ext uri="{FF2B5EF4-FFF2-40B4-BE49-F238E27FC236}">
                <a16:creationId xmlns:a16="http://schemas.microsoft.com/office/drawing/2014/main" id="{70C60CAC-699A-6442-9EAF-E6FC2578FCFE}"/>
              </a:ext>
            </a:extLst>
          </p:cNvPr>
          <p:cNvSpPr>
            <a:spLocks noChangeArrowheads="1"/>
          </p:cNvSpPr>
          <p:nvPr/>
        </p:nvSpPr>
        <p:spPr bwMode="auto">
          <a:xfrm>
            <a:off x="2971800" y="40084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38" name="Rectangle 225">
            <a:extLst>
              <a:ext uri="{FF2B5EF4-FFF2-40B4-BE49-F238E27FC236}">
                <a16:creationId xmlns:a16="http://schemas.microsoft.com/office/drawing/2014/main" id="{B4E8BBD3-5F14-3D43-8645-22D0480D0F64}"/>
              </a:ext>
            </a:extLst>
          </p:cNvPr>
          <p:cNvSpPr>
            <a:spLocks noChangeArrowheads="1"/>
          </p:cNvSpPr>
          <p:nvPr/>
        </p:nvSpPr>
        <p:spPr bwMode="auto">
          <a:xfrm>
            <a:off x="3516313" y="34385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39" name="Rectangle 226">
            <a:extLst>
              <a:ext uri="{FF2B5EF4-FFF2-40B4-BE49-F238E27FC236}">
                <a16:creationId xmlns:a16="http://schemas.microsoft.com/office/drawing/2014/main" id="{F53E4B13-7DE1-B041-94B1-C82EEFB81741}"/>
              </a:ext>
            </a:extLst>
          </p:cNvPr>
          <p:cNvSpPr>
            <a:spLocks noChangeArrowheads="1"/>
          </p:cNvSpPr>
          <p:nvPr/>
        </p:nvSpPr>
        <p:spPr bwMode="auto">
          <a:xfrm>
            <a:off x="3467100" y="351948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40" name="Rectangle 227">
            <a:extLst>
              <a:ext uri="{FF2B5EF4-FFF2-40B4-BE49-F238E27FC236}">
                <a16:creationId xmlns:a16="http://schemas.microsoft.com/office/drawing/2014/main" id="{064A8087-DC0F-2145-A60A-C56921A9AC4E}"/>
              </a:ext>
            </a:extLst>
          </p:cNvPr>
          <p:cNvSpPr>
            <a:spLocks noChangeArrowheads="1"/>
          </p:cNvSpPr>
          <p:nvPr/>
        </p:nvSpPr>
        <p:spPr bwMode="auto">
          <a:xfrm>
            <a:off x="2406650" y="45148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41" name="Rectangle 228">
            <a:extLst>
              <a:ext uri="{FF2B5EF4-FFF2-40B4-BE49-F238E27FC236}">
                <a16:creationId xmlns:a16="http://schemas.microsoft.com/office/drawing/2014/main" id="{3CC7A0A7-EBBE-7B49-B9C6-8670BD294547}"/>
              </a:ext>
            </a:extLst>
          </p:cNvPr>
          <p:cNvSpPr>
            <a:spLocks noChangeArrowheads="1"/>
          </p:cNvSpPr>
          <p:nvPr/>
        </p:nvSpPr>
        <p:spPr bwMode="auto">
          <a:xfrm>
            <a:off x="3446463" y="35528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42" name="Rectangle 229">
            <a:extLst>
              <a:ext uri="{FF2B5EF4-FFF2-40B4-BE49-F238E27FC236}">
                <a16:creationId xmlns:a16="http://schemas.microsoft.com/office/drawing/2014/main" id="{7D61FCE7-33F6-394C-A142-0C72E6A207D2}"/>
              </a:ext>
            </a:extLst>
          </p:cNvPr>
          <p:cNvSpPr>
            <a:spLocks noChangeArrowheads="1"/>
          </p:cNvSpPr>
          <p:nvPr/>
        </p:nvSpPr>
        <p:spPr bwMode="auto">
          <a:xfrm>
            <a:off x="3338513" y="34321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43" name="Rectangle 230">
            <a:extLst>
              <a:ext uri="{FF2B5EF4-FFF2-40B4-BE49-F238E27FC236}">
                <a16:creationId xmlns:a16="http://schemas.microsoft.com/office/drawing/2014/main" id="{9CE83EE0-0A99-DB48-B72C-9692BAED0975}"/>
              </a:ext>
            </a:extLst>
          </p:cNvPr>
          <p:cNvSpPr>
            <a:spLocks noChangeArrowheads="1"/>
          </p:cNvSpPr>
          <p:nvPr/>
        </p:nvSpPr>
        <p:spPr bwMode="auto">
          <a:xfrm>
            <a:off x="2719388" y="39417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44" name="Rectangle 231">
            <a:extLst>
              <a:ext uri="{FF2B5EF4-FFF2-40B4-BE49-F238E27FC236}">
                <a16:creationId xmlns:a16="http://schemas.microsoft.com/office/drawing/2014/main" id="{3679AFCD-02E6-844E-B3D8-85F6369762CF}"/>
              </a:ext>
            </a:extLst>
          </p:cNvPr>
          <p:cNvSpPr>
            <a:spLocks noChangeArrowheads="1"/>
          </p:cNvSpPr>
          <p:nvPr/>
        </p:nvSpPr>
        <p:spPr bwMode="auto">
          <a:xfrm>
            <a:off x="3563938" y="33543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45" name="Rectangle 232">
            <a:extLst>
              <a:ext uri="{FF2B5EF4-FFF2-40B4-BE49-F238E27FC236}">
                <a16:creationId xmlns:a16="http://schemas.microsoft.com/office/drawing/2014/main" id="{A5075078-DC00-3C4B-A2F5-508BFA52E75A}"/>
              </a:ext>
            </a:extLst>
          </p:cNvPr>
          <p:cNvSpPr>
            <a:spLocks noChangeArrowheads="1"/>
          </p:cNvSpPr>
          <p:nvPr/>
        </p:nvSpPr>
        <p:spPr bwMode="auto">
          <a:xfrm>
            <a:off x="3506788" y="351472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46" name="Rectangle 233">
            <a:extLst>
              <a:ext uri="{FF2B5EF4-FFF2-40B4-BE49-F238E27FC236}">
                <a16:creationId xmlns:a16="http://schemas.microsoft.com/office/drawing/2014/main" id="{BD711C12-059C-3340-82A7-139C6F23D8A5}"/>
              </a:ext>
            </a:extLst>
          </p:cNvPr>
          <p:cNvSpPr>
            <a:spLocks noChangeArrowheads="1"/>
          </p:cNvSpPr>
          <p:nvPr/>
        </p:nvSpPr>
        <p:spPr bwMode="auto">
          <a:xfrm>
            <a:off x="3429000" y="37353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47" name="Rectangle 234">
            <a:extLst>
              <a:ext uri="{FF2B5EF4-FFF2-40B4-BE49-F238E27FC236}">
                <a16:creationId xmlns:a16="http://schemas.microsoft.com/office/drawing/2014/main" id="{4577B7F6-4CA7-AC4B-8AC5-0FC1670D80F0}"/>
              </a:ext>
            </a:extLst>
          </p:cNvPr>
          <p:cNvSpPr>
            <a:spLocks noChangeArrowheads="1"/>
          </p:cNvSpPr>
          <p:nvPr/>
        </p:nvSpPr>
        <p:spPr bwMode="auto">
          <a:xfrm>
            <a:off x="2967038" y="381635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48" name="Rectangle 235">
            <a:extLst>
              <a:ext uri="{FF2B5EF4-FFF2-40B4-BE49-F238E27FC236}">
                <a16:creationId xmlns:a16="http://schemas.microsoft.com/office/drawing/2014/main" id="{755D163E-6B89-5C41-B413-3DF500A91E5B}"/>
              </a:ext>
            </a:extLst>
          </p:cNvPr>
          <p:cNvSpPr>
            <a:spLocks noChangeArrowheads="1"/>
          </p:cNvSpPr>
          <p:nvPr/>
        </p:nvSpPr>
        <p:spPr bwMode="auto">
          <a:xfrm>
            <a:off x="3409950" y="35988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49" name="Rectangle 236">
            <a:extLst>
              <a:ext uri="{FF2B5EF4-FFF2-40B4-BE49-F238E27FC236}">
                <a16:creationId xmlns:a16="http://schemas.microsoft.com/office/drawing/2014/main" id="{7A28CAB0-BF2A-2E4C-80B0-DD60AC8BF0D8}"/>
              </a:ext>
            </a:extLst>
          </p:cNvPr>
          <p:cNvSpPr>
            <a:spLocks noChangeArrowheads="1"/>
          </p:cNvSpPr>
          <p:nvPr/>
        </p:nvSpPr>
        <p:spPr bwMode="auto">
          <a:xfrm>
            <a:off x="3359150" y="36099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50" name="Rectangle 237">
            <a:extLst>
              <a:ext uri="{FF2B5EF4-FFF2-40B4-BE49-F238E27FC236}">
                <a16:creationId xmlns:a16="http://schemas.microsoft.com/office/drawing/2014/main" id="{04C3CA67-92D4-C34B-94E4-98D0C3D4D402}"/>
              </a:ext>
            </a:extLst>
          </p:cNvPr>
          <p:cNvSpPr>
            <a:spLocks noChangeArrowheads="1"/>
          </p:cNvSpPr>
          <p:nvPr/>
        </p:nvSpPr>
        <p:spPr bwMode="auto">
          <a:xfrm>
            <a:off x="3460750" y="34655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51" name="Rectangle 238">
            <a:extLst>
              <a:ext uri="{FF2B5EF4-FFF2-40B4-BE49-F238E27FC236}">
                <a16:creationId xmlns:a16="http://schemas.microsoft.com/office/drawing/2014/main" id="{A4EB9A50-6010-6745-A7F2-75ED05E35C7D}"/>
              </a:ext>
            </a:extLst>
          </p:cNvPr>
          <p:cNvSpPr>
            <a:spLocks noChangeArrowheads="1"/>
          </p:cNvSpPr>
          <p:nvPr/>
        </p:nvSpPr>
        <p:spPr bwMode="auto">
          <a:xfrm>
            <a:off x="2600325" y="40560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52" name="Rectangle 239">
            <a:extLst>
              <a:ext uri="{FF2B5EF4-FFF2-40B4-BE49-F238E27FC236}">
                <a16:creationId xmlns:a16="http://schemas.microsoft.com/office/drawing/2014/main" id="{62A358FB-3D1F-2A42-A611-274BBB1D5281}"/>
              </a:ext>
            </a:extLst>
          </p:cNvPr>
          <p:cNvSpPr>
            <a:spLocks noChangeArrowheads="1"/>
          </p:cNvSpPr>
          <p:nvPr/>
        </p:nvSpPr>
        <p:spPr bwMode="auto">
          <a:xfrm>
            <a:off x="2897188" y="37195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53" name="Rectangle 240">
            <a:extLst>
              <a:ext uri="{FF2B5EF4-FFF2-40B4-BE49-F238E27FC236}">
                <a16:creationId xmlns:a16="http://schemas.microsoft.com/office/drawing/2014/main" id="{5059C8AC-6942-D949-B169-03CD4FEAD653}"/>
              </a:ext>
            </a:extLst>
          </p:cNvPr>
          <p:cNvSpPr>
            <a:spLocks noChangeArrowheads="1"/>
          </p:cNvSpPr>
          <p:nvPr/>
        </p:nvSpPr>
        <p:spPr bwMode="auto">
          <a:xfrm>
            <a:off x="3081338" y="39274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54" name="Rectangle 241">
            <a:extLst>
              <a:ext uri="{FF2B5EF4-FFF2-40B4-BE49-F238E27FC236}">
                <a16:creationId xmlns:a16="http://schemas.microsoft.com/office/drawing/2014/main" id="{2EC25437-C49E-7D4C-835C-F7F544C38526}"/>
              </a:ext>
            </a:extLst>
          </p:cNvPr>
          <p:cNvSpPr>
            <a:spLocks noChangeArrowheads="1"/>
          </p:cNvSpPr>
          <p:nvPr/>
        </p:nvSpPr>
        <p:spPr bwMode="auto">
          <a:xfrm>
            <a:off x="2486025" y="43307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55" name="Rectangle 242">
            <a:extLst>
              <a:ext uri="{FF2B5EF4-FFF2-40B4-BE49-F238E27FC236}">
                <a16:creationId xmlns:a16="http://schemas.microsoft.com/office/drawing/2014/main" id="{AED03531-8861-3F41-A058-0AF59E6AAAD0}"/>
              </a:ext>
            </a:extLst>
          </p:cNvPr>
          <p:cNvSpPr>
            <a:spLocks noChangeArrowheads="1"/>
          </p:cNvSpPr>
          <p:nvPr/>
        </p:nvSpPr>
        <p:spPr bwMode="auto">
          <a:xfrm>
            <a:off x="3162300" y="38639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56" name="Rectangle 243">
            <a:extLst>
              <a:ext uri="{FF2B5EF4-FFF2-40B4-BE49-F238E27FC236}">
                <a16:creationId xmlns:a16="http://schemas.microsoft.com/office/drawing/2014/main" id="{EF3830FE-C0B2-C94D-9C0A-D59427B09E43}"/>
              </a:ext>
            </a:extLst>
          </p:cNvPr>
          <p:cNvSpPr>
            <a:spLocks noChangeArrowheads="1"/>
          </p:cNvSpPr>
          <p:nvPr/>
        </p:nvSpPr>
        <p:spPr bwMode="auto">
          <a:xfrm>
            <a:off x="2782888" y="42243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57" name="Rectangle 244">
            <a:extLst>
              <a:ext uri="{FF2B5EF4-FFF2-40B4-BE49-F238E27FC236}">
                <a16:creationId xmlns:a16="http://schemas.microsoft.com/office/drawing/2014/main" id="{2DBF5766-6378-9043-8C54-767E700F0EF8}"/>
              </a:ext>
            </a:extLst>
          </p:cNvPr>
          <p:cNvSpPr>
            <a:spLocks noChangeArrowheads="1"/>
          </p:cNvSpPr>
          <p:nvPr/>
        </p:nvSpPr>
        <p:spPr bwMode="auto">
          <a:xfrm>
            <a:off x="2568575" y="452913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58" name="Rectangle 245">
            <a:extLst>
              <a:ext uri="{FF2B5EF4-FFF2-40B4-BE49-F238E27FC236}">
                <a16:creationId xmlns:a16="http://schemas.microsoft.com/office/drawing/2014/main" id="{FE58FA57-0299-4C46-AA0F-1CF3675A3E06}"/>
              </a:ext>
            </a:extLst>
          </p:cNvPr>
          <p:cNvSpPr>
            <a:spLocks noChangeArrowheads="1"/>
          </p:cNvSpPr>
          <p:nvPr/>
        </p:nvSpPr>
        <p:spPr bwMode="auto">
          <a:xfrm>
            <a:off x="3455988" y="345757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59" name="Rectangle 246">
            <a:extLst>
              <a:ext uri="{FF2B5EF4-FFF2-40B4-BE49-F238E27FC236}">
                <a16:creationId xmlns:a16="http://schemas.microsoft.com/office/drawing/2014/main" id="{064A95C1-2797-6940-803C-7607D0850792}"/>
              </a:ext>
            </a:extLst>
          </p:cNvPr>
          <p:cNvSpPr>
            <a:spLocks noChangeArrowheads="1"/>
          </p:cNvSpPr>
          <p:nvPr/>
        </p:nvSpPr>
        <p:spPr bwMode="auto">
          <a:xfrm>
            <a:off x="3289300" y="35639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60" name="Rectangle 247">
            <a:extLst>
              <a:ext uri="{FF2B5EF4-FFF2-40B4-BE49-F238E27FC236}">
                <a16:creationId xmlns:a16="http://schemas.microsoft.com/office/drawing/2014/main" id="{6CE8861C-280E-9143-978D-C26EA5004842}"/>
              </a:ext>
            </a:extLst>
          </p:cNvPr>
          <p:cNvSpPr>
            <a:spLocks noChangeArrowheads="1"/>
          </p:cNvSpPr>
          <p:nvPr/>
        </p:nvSpPr>
        <p:spPr bwMode="auto">
          <a:xfrm>
            <a:off x="3486150" y="34734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61" name="Rectangle 248">
            <a:extLst>
              <a:ext uri="{FF2B5EF4-FFF2-40B4-BE49-F238E27FC236}">
                <a16:creationId xmlns:a16="http://schemas.microsoft.com/office/drawing/2014/main" id="{257E0B55-9889-E84E-973E-3A717865D870}"/>
              </a:ext>
            </a:extLst>
          </p:cNvPr>
          <p:cNvSpPr>
            <a:spLocks noChangeArrowheads="1"/>
          </p:cNvSpPr>
          <p:nvPr/>
        </p:nvSpPr>
        <p:spPr bwMode="auto">
          <a:xfrm>
            <a:off x="3492500" y="34496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62" name="Rectangle 249">
            <a:extLst>
              <a:ext uri="{FF2B5EF4-FFF2-40B4-BE49-F238E27FC236}">
                <a16:creationId xmlns:a16="http://schemas.microsoft.com/office/drawing/2014/main" id="{DAAE4E76-F3E1-1F4C-A1D7-8817F8A8BCB5}"/>
              </a:ext>
            </a:extLst>
          </p:cNvPr>
          <p:cNvSpPr>
            <a:spLocks noChangeArrowheads="1"/>
          </p:cNvSpPr>
          <p:nvPr/>
        </p:nvSpPr>
        <p:spPr bwMode="auto">
          <a:xfrm>
            <a:off x="3486150" y="34861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63" name="Rectangle 250">
            <a:extLst>
              <a:ext uri="{FF2B5EF4-FFF2-40B4-BE49-F238E27FC236}">
                <a16:creationId xmlns:a16="http://schemas.microsoft.com/office/drawing/2014/main" id="{62DAB33E-485E-004F-9B2F-076ED667FE3D}"/>
              </a:ext>
            </a:extLst>
          </p:cNvPr>
          <p:cNvSpPr>
            <a:spLocks noChangeArrowheads="1"/>
          </p:cNvSpPr>
          <p:nvPr/>
        </p:nvSpPr>
        <p:spPr bwMode="auto">
          <a:xfrm>
            <a:off x="3354388" y="35036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64" name="Rectangle 251">
            <a:extLst>
              <a:ext uri="{FF2B5EF4-FFF2-40B4-BE49-F238E27FC236}">
                <a16:creationId xmlns:a16="http://schemas.microsoft.com/office/drawing/2014/main" id="{6EDAFF0E-D4EA-8647-8B51-135E47DCEAF2}"/>
              </a:ext>
            </a:extLst>
          </p:cNvPr>
          <p:cNvSpPr>
            <a:spLocks noChangeArrowheads="1"/>
          </p:cNvSpPr>
          <p:nvPr/>
        </p:nvSpPr>
        <p:spPr bwMode="auto">
          <a:xfrm>
            <a:off x="3462338" y="353536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65" name="Rectangle 252">
            <a:extLst>
              <a:ext uri="{FF2B5EF4-FFF2-40B4-BE49-F238E27FC236}">
                <a16:creationId xmlns:a16="http://schemas.microsoft.com/office/drawing/2014/main" id="{E9DDAD57-50A5-0F4F-BD96-B1662432DBC7}"/>
              </a:ext>
            </a:extLst>
          </p:cNvPr>
          <p:cNvSpPr>
            <a:spLocks noChangeArrowheads="1"/>
          </p:cNvSpPr>
          <p:nvPr/>
        </p:nvSpPr>
        <p:spPr bwMode="auto">
          <a:xfrm>
            <a:off x="3911600" y="28813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66" name="Rectangle 253">
            <a:extLst>
              <a:ext uri="{FF2B5EF4-FFF2-40B4-BE49-F238E27FC236}">
                <a16:creationId xmlns:a16="http://schemas.microsoft.com/office/drawing/2014/main" id="{C3C62EDA-2831-D14A-88BC-E30C09F8AFDD}"/>
              </a:ext>
            </a:extLst>
          </p:cNvPr>
          <p:cNvSpPr>
            <a:spLocks noChangeArrowheads="1"/>
          </p:cNvSpPr>
          <p:nvPr/>
        </p:nvSpPr>
        <p:spPr bwMode="auto">
          <a:xfrm>
            <a:off x="3098800" y="372268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67" name="Rectangle 254">
            <a:extLst>
              <a:ext uri="{FF2B5EF4-FFF2-40B4-BE49-F238E27FC236}">
                <a16:creationId xmlns:a16="http://schemas.microsoft.com/office/drawing/2014/main" id="{F04419C9-6C99-3446-9DA7-6674E7D87B69}"/>
              </a:ext>
            </a:extLst>
          </p:cNvPr>
          <p:cNvSpPr>
            <a:spLocks noChangeArrowheads="1"/>
          </p:cNvSpPr>
          <p:nvPr/>
        </p:nvSpPr>
        <p:spPr bwMode="auto">
          <a:xfrm>
            <a:off x="3479800" y="35067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68" name="Rectangle 255">
            <a:extLst>
              <a:ext uri="{FF2B5EF4-FFF2-40B4-BE49-F238E27FC236}">
                <a16:creationId xmlns:a16="http://schemas.microsoft.com/office/drawing/2014/main" id="{B2D24C59-21D0-B249-9B39-38C4517E62D9}"/>
              </a:ext>
            </a:extLst>
          </p:cNvPr>
          <p:cNvSpPr>
            <a:spLocks noChangeArrowheads="1"/>
          </p:cNvSpPr>
          <p:nvPr/>
        </p:nvSpPr>
        <p:spPr bwMode="auto">
          <a:xfrm>
            <a:off x="3460750" y="34861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69" name="Rectangle 256">
            <a:extLst>
              <a:ext uri="{FF2B5EF4-FFF2-40B4-BE49-F238E27FC236}">
                <a16:creationId xmlns:a16="http://schemas.microsoft.com/office/drawing/2014/main" id="{55F8E05F-6E06-B346-9CE2-D13236FF0F83}"/>
              </a:ext>
            </a:extLst>
          </p:cNvPr>
          <p:cNvSpPr>
            <a:spLocks noChangeArrowheads="1"/>
          </p:cNvSpPr>
          <p:nvPr/>
        </p:nvSpPr>
        <p:spPr bwMode="auto">
          <a:xfrm>
            <a:off x="3516313" y="34496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70" name="Rectangle 257">
            <a:extLst>
              <a:ext uri="{FF2B5EF4-FFF2-40B4-BE49-F238E27FC236}">
                <a16:creationId xmlns:a16="http://schemas.microsoft.com/office/drawing/2014/main" id="{1690DDA0-C967-6648-BA14-9FDFAE1ED95C}"/>
              </a:ext>
            </a:extLst>
          </p:cNvPr>
          <p:cNvSpPr>
            <a:spLocks noChangeArrowheads="1"/>
          </p:cNvSpPr>
          <p:nvPr/>
        </p:nvSpPr>
        <p:spPr bwMode="auto">
          <a:xfrm>
            <a:off x="3435350" y="34655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71" name="Rectangle 258">
            <a:extLst>
              <a:ext uri="{FF2B5EF4-FFF2-40B4-BE49-F238E27FC236}">
                <a16:creationId xmlns:a16="http://schemas.microsoft.com/office/drawing/2014/main" id="{5F8B75C9-25F9-FA48-A46B-ABBB63B6B2C5}"/>
              </a:ext>
            </a:extLst>
          </p:cNvPr>
          <p:cNvSpPr>
            <a:spLocks noChangeArrowheads="1"/>
          </p:cNvSpPr>
          <p:nvPr/>
        </p:nvSpPr>
        <p:spPr bwMode="auto">
          <a:xfrm>
            <a:off x="3071813" y="39592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72" name="Rectangle 259">
            <a:extLst>
              <a:ext uri="{FF2B5EF4-FFF2-40B4-BE49-F238E27FC236}">
                <a16:creationId xmlns:a16="http://schemas.microsoft.com/office/drawing/2014/main" id="{B068C196-3797-DC41-8111-6EA512419333}"/>
              </a:ext>
            </a:extLst>
          </p:cNvPr>
          <p:cNvSpPr>
            <a:spLocks noChangeArrowheads="1"/>
          </p:cNvSpPr>
          <p:nvPr/>
        </p:nvSpPr>
        <p:spPr bwMode="auto">
          <a:xfrm>
            <a:off x="2916238" y="40989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73" name="Rectangle 260">
            <a:extLst>
              <a:ext uri="{FF2B5EF4-FFF2-40B4-BE49-F238E27FC236}">
                <a16:creationId xmlns:a16="http://schemas.microsoft.com/office/drawing/2014/main" id="{54C3CBE7-621A-3E4B-9744-B3CEF471B2E9}"/>
              </a:ext>
            </a:extLst>
          </p:cNvPr>
          <p:cNvSpPr>
            <a:spLocks noChangeArrowheads="1"/>
          </p:cNvSpPr>
          <p:nvPr/>
        </p:nvSpPr>
        <p:spPr bwMode="auto">
          <a:xfrm>
            <a:off x="3113088" y="36972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74" name="Rectangle 261">
            <a:extLst>
              <a:ext uri="{FF2B5EF4-FFF2-40B4-BE49-F238E27FC236}">
                <a16:creationId xmlns:a16="http://schemas.microsoft.com/office/drawing/2014/main" id="{7A428D7D-D103-AE47-8E93-9E8B30A46C43}"/>
              </a:ext>
            </a:extLst>
          </p:cNvPr>
          <p:cNvSpPr>
            <a:spLocks noChangeArrowheads="1"/>
          </p:cNvSpPr>
          <p:nvPr/>
        </p:nvSpPr>
        <p:spPr bwMode="auto">
          <a:xfrm>
            <a:off x="3490913" y="35052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75" name="Rectangle 262">
            <a:extLst>
              <a:ext uri="{FF2B5EF4-FFF2-40B4-BE49-F238E27FC236}">
                <a16:creationId xmlns:a16="http://schemas.microsoft.com/office/drawing/2014/main" id="{714FC649-8CC8-FF49-8C48-E12D18E1500A}"/>
              </a:ext>
            </a:extLst>
          </p:cNvPr>
          <p:cNvSpPr>
            <a:spLocks noChangeArrowheads="1"/>
          </p:cNvSpPr>
          <p:nvPr/>
        </p:nvSpPr>
        <p:spPr bwMode="auto">
          <a:xfrm>
            <a:off x="2738438" y="42592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76" name="Rectangle 263">
            <a:extLst>
              <a:ext uri="{FF2B5EF4-FFF2-40B4-BE49-F238E27FC236}">
                <a16:creationId xmlns:a16="http://schemas.microsoft.com/office/drawing/2014/main" id="{6ACB3941-3E7B-3646-A6FC-5F23BC37296D}"/>
              </a:ext>
            </a:extLst>
          </p:cNvPr>
          <p:cNvSpPr>
            <a:spLocks noChangeArrowheads="1"/>
          </p:cNvSpPr>
          <p:nvPr/>
        </p:nvSpPr>
        <p:spPr bwMode="auto">
          <a:xfrm>
            <a:off x="2851150" y="38449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77" name="Rectangle 264">
            <a:extLst>
              <a:ext uri="{FF2B5EF4-FFF2-40B4-BE49-F238E27FC236}">
                <a16:creationId xmlns:a16="http://schemas.microsoft.com/office/drawing/2014/main" id="{9E8A962B-E303-AB45-8F57-AA1C56426C76}"/>
              </a:ext>
            </a:extLst>
          </p:cNvPr>
          <p:cNvSpPr>
            <a:spLocks noChangeArrowheads="1"/>
          </p:cNvSpPr>
          <p:nvPr/>
        </p:nvSpPr>
        <p:spPr bwMode="auto">
          <a:xfrm>
            <a:off x="3536950" y="332740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78" name="Rectangle 265">
            <a:extLst>
              <a:ext uri="{FF2B5EF4-FFF2-40B4-BE49-F238E27FC236}">
                <a16:creationId xmlns:a16="http://schemas.microsoft.com/office/drawing/2014/main" id="{0DA1F97D-121C-B44A-946A-528C69B4EA7D}"/>
              </a:ext>
            </a:extLst>
          </p:cNvPr>
          <p:cNvSpPr>
            <a:spLocks noChangeArrowheads="1"/>
          </p:cNvSpPr>
          <p:nvPr/>
        </p:nvSpPr>
        <p:spPr bwMode="auto">
          <a:xfrm>
            <a:off x="2546350" y="410210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79" name="Rectangle 266">
            <a:extLst>
              <a:ext uri="{FF2B5EF4-FFF2-40B4-BE49-F238E27FC236}">
                <a16:creationId xmlns:a16="http://schemas.microsoft.com/office/drawing/2014/main" id="{74085CD6-5216-7E4B-A639-DE7AAC217C31}"/>
              </a:ext>
            </a:extLst>
          </p:cNvPr>
          <p:cNvSpPr>
            <a:spLocks noChangeArrowheads="1"/>
          </p:cNvSpPr>
          <p:nvPr/>
        </p:nvSpPr>
        <p:spPr bwMode="auto">
          <a:xfrm>
            <a:off x="2593975" y="385286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80" name="Rectangle 267">
            <a:extLst>
              <a:ext uri="{FF2B5EF4-FFF2-40B4-BE49-F238E27FC236}">
                <a16:creationId xmlns:a16="http://schemas.microsoft.com/office/drawing/2014/main" id="{9906C463-88EE-9247-BA5F-4E494FD36CFC}"/>
              </a:ext>
            </a:extLst>
          </p:cNvPr>
          <p:cNvSpPr>
            <a:spLocks noChangeArrowheads="1"/>
          </p:cNvSpPr>
          <p:nvPr/>
        </p:nvSpPr>
        <p:spPr bwMode="auto">
          <a:xfrm>
            <a:off x="3500438" y="34020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81" name="Rectangle 268">
            <a:extLst>
              <a:ext uri="{FF2B5EF4-FFF2-40B4-BE49-F238E27FC236}">
                <a16:creationId xmlns:a16="http://schemas.microsoft.com/office/drawing/2014/main" id="{9B911F5A-80A7-4846-9A21-5C3049C401D1}"/>
              </a:ext>
            </a:extLst>
          </p:cNvPr>
          <p:cNvSpPr>
            <a:spLocks noChangeArrowheads="1"/>
          </p:cNvSpPr>
          <p:nvPr/>
        </p:nvSpPr>
        <p:spPr bwMode="auto">
          <a:xfrm>
            <a:off x="2725738" y="41259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82" name="Rectangle 269">
            <a:extLst>
              <a:ext uri="{FF2B5EF4-FFF2-40B4-BE49-F238E27FC236}">
                <a16:creationId xmlns:a16="http://schemas.microsoft.com/office/drawing/2014/main" id="{BF56A631-2DE8-484B-BD21-EBE9FB71EF78}"/>
              </a:ext>
            </a:extLst>
          </p:cNvPr>
          <p:cNvSpPr>
            <a:spLocks noChangeArrowheads="1"/>
          </p:cNvSpPr>
          <p:nvPr/>
        </p:nvSpPr>
        <p:spPr bwMode="auto">
          <a:xfrm>
            <a:off x="3471863" y="34385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83" name="Rectangle 270">
            <a:extLst>
              <a:ext uri="{FF2B5EF4-FFF2-40B4-BE49-F238E27FC236}">
                <a16:creationId xmlns:a16="http://schemas.microsoft.com/office/drawing/2014/main" id="{288D20D7-6C16-8742-BF39-AA7888F64166}"/>
              </a:ext>
            </a:extLst>
          </p:cNvPr>
          <p:cNvSpPr>
            <a:spLocks noChangeArrowheads="1"/>
          </p:cNvSpPr>
          <p:nvPr/>
        </p:nvSpPr>
        <p:spPr bwMode="auto">
          <a:xfrm>
            <a:off x="3446463" y="35417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84" name="Rectangle 271">
            <a:extLst>
              <a:ext uri="{FF2B5EF4-FFF2-40B4-BE49-F238E27FC236}">
                <a16:creationId xmlns:a16="http://schemas.microsoft.com/office/drawing/2014/main" id="{03D0541D-04CD-E749-9E49-B6CBE07EE116}"/>
              </a:ext>
            </a:extLst>
          </p:cNvPr>
          <p:cNvSpPr>
            <a:spLocks noChangeArrowheads="1"/>
          </p:cNvSpPr>
          <p:nvPr/>
        </p:nvSpPr>
        <p:spPr bwMode="auto">
          <a:xfrm>
            <a:off x="3525838" y="33639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85" name="Rectangle 272">
            <a:extLst>
              <a:ext uri="{FF2B5EF4-FFF2-40B4-BE49-F238E27FC236}">
                <a16:creationId xmlns:a16="http://schemas.microsoft.com/office/drawing/2014/main" id="{02FFE033-828B-5848-ABE4-5DB10F481CE8}"/>
              </a:ext>
            </a:extLst>
          </p:cNvPr>
          <p:cNvSpPr>
            <a:spLocks noChangeArrowheads="1"/>
          </p:cNvSpPr>
          <p:nvPr/>
        </p:nvSpPr>
        <p:spPr bwMode="auto">
          <a:xfrm>
            <a:off x="2805113" y="3878263"/>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86" name="Rectangle 273">
            <a:extLst>
              <a:ext uri="{FF2B5EF4-FFF2-40B4-BE49-F238E27FC236}">
                <a16:creationId xmlns:a16="http://schemas.microsoft.com/office/drawing/2014/main" id="{3D7500AA-C5A4-2F40-B235-B935180FD1C0}"/>
              </a:ext>
            </a:extLst>
          </p:cNvPr>
          <p:cNvSpPr>
            <a:spLocks noChangeArrowheads="1"/>
          </p:cNvSpPr>
          <p:nvPr/>
        </p:nvSpPr>
        <p:spPr bwMode="auto">
          <a:xfrm>
            <a:off x="2497138" y="41544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87" name="Rectangle 274">
            <a:extLst>
              <a:ext uri="{FF2B5EF4-FFF2-40B4-BE49-F238E27FC236}">
                <a16:creationId xmlns:a16="http://schemas.microsoft.com/office/drawing/2014/main" id="{6B6F3CAE-A0CC-6E4C-A026-3A33D800FD76}"/>
              </a:ext>
            </a:extLst>
          </p:cNvPr>
          <p:cNvSpPr>
            <a:spLocks noChangeArrowheads="1"/>
          </p:cNvSpPr>
          <p:nvPr/>
        </p:nvSpPr>
        <p:spPr bwMode="auto">
          <a:xfrm>
            <a:off x="3538538" y="342582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88" name="Rectangle 275">
            <a:extLst>
              <a:ext uri="{FF2B5EF4-FFF2-40B4-BE49-F238E27FC236}">
                <a16:creationId xmlns:a16="http://schemas.microsoft.com/office/drawing/2014/main" id="{FB098318-DAB5-DF43-AD8C-A691182D891B}"/>
              </a:ext>
            </a:extLst>
          </p:cNvPr>
          <p:cNvSpPr>
            <a:spLocks noChangeArrowheads="1"/>
          </p:cNvSpPr>
          <p:nvPr/>
        </p:nvSpPr>
        <p:spPr bwMode="auto">
          <a:xfrm>
            <a:off x="3481388" y="35194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89" name="Rectangle 276">
            <a:extLst>
              <a:ext uri="{FF2B5EF4-FFF2-40B4-BE49-F238E27FC236}">
                <a16:creationId xmlns:a16="http://schemas.microsoft.com/office/drawing/2014/main" id="{8E171B7B-F1F5-A046-BB3D-9292F163E9F5}"/>
              </a:ext>
            </a:extLst>
          </p:cNvPr>
          <p:cNvSpPr>
            <a:spLocks noChangeArrowheads="1"/>
          </p:cNvSpPr>
          <p:nvPr/>
        </p:nvSpPr>
        <p:spPr bwMode="auto">
          <a:xfrm>
            <a:off x="3427413" y="35306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90" name="Rectangle 277">
            <a:extLst>
              <a:ext uri="{FF2B5EF4-FFF2-40B4-BE49-F238E27FC236}">
                <a16:creationId xmlns:a16="http://schemas.microsoft.com/office/drawing/2014/main" id="{9F3418DC-723B-5A43-97B4-9877B4422564}"/>
              </a:ext>
            </a:extLst>
          </p:cNvPr>
          <p:cNvSpPr>
            <a:spLocks noChangeArrowheads="1"/>
          </p:cNvSpPr>
          <p:nvPr/>
        </p:nvSpPr>
        <p:spPr bwMode="auto">
          <a:xfrm>
            <a:off x="3424238" y="35067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91" name="Rectangle 278">
            <a:extLst>
              <a:ext uri="{FF2B5EF4-FFF2-40B4-BE49-F238E27FC236}">
                <a16:creationId xmlns:a16="http://schemas.microsoft.com/office/drawing/2014/main" id="{3FC49F53-3902-F54D-A1E8-261A1F74D581}"/>
              </a:ext>
            </a:extLst>
          </p:cNvPr>
          <p:cNvSpPr>
            <a:spLocks noChangeArrowheads="1"/>
          </p:cNvSpPr>
          <p:nvPr/>
        </p:nvSpPr>
        <p:spPr bwMode="auto">
          <a:xfrm>
            <a:off x="3435350" y="360838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92" name="Rectangle 279">
            <a:extLst>
              <a:ext uri="{FF2B5EF4-FFF2-40B4-BE49-F238E27FC236}">
                <a16:creationId xmlns:a16="http://schemas.microsoft.com/office/drawing/2014/main" id="{D9C4CFCA-186F-4C40-9D05-526A9C72ADA9}"/>
              </a:ext>
            </a:extLst>
          </p:cNvPr>
          <p:cNvSpPr>
            <a:spLocks noChangeArrowheads="1"/>
          </p:cNvSpPr>
          <p:nvPr/>
        </p:nvSpPr>
        <p:spPr bwMode="auto">
          <a:xfrm>
            <a:off x="3449638" y="36464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93" name="Rectangle 280">
            <a:extLst>
              <a:ext uri="{FF2B5EF4-FFF2-40B4-BE49-F238E27FC236}">
                <a16:creationId xmlns:a16="http://schemas.microsoft.com/office/drawing/2014/main" id="{A4D67469-93AD-6A4A-8426-59FE23A89556}"/>
              </a:ext>
            </a:extLst>
          </p:cNvPr>
          <p:cNvSpPr>
            <a:spLocks noChangeArrowheads="1"/>
          </p:cNvSpPr>
          <p:nvPr/>
        </p:nvSpPr>
        <p:spPr bwMode="auto">
          <a:xfrm>
            <a:off x="3511550" y="33607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94" name="Rectangle 281">
            <a:extLst>
              <a:ext uri="{FF2B5EF4-FFF2-40B4-BE49-F238E27FC236}">
                <a16:creationId xmlns:a16="http://schemas.microsoft.com/office/drawing/2014/main" id="{1AD0C9D9-55EA-DB4F-8EB3-C6755F6365CC}"/>
              </a:ext>
            </a:extLst>
          </p:cNvPr>
          <p:cNvSpPr>
            <a:spLocks noChangeArrowheads="1"/>
          </p:cNvSpPr>
          <p:nvPr/>
        </p:nvSpPr>
        <p:spPr bwMode="auto">
          <a:xfrm>
            <a:off x="3490913" y="35210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95" name="Rectangle 282">
            <a:extLst>
              <a:ext uri="{FF2B5EF4-FFF2-40B4-BE49-F238E27FC236}">
                <a16:creationId xmlns:a16="http://schemas.microsoft.com/office/drawing/2014/main" id="{B6FB9806-0D19-7B41-A18D-9B62403298B6}"/>
              </a:ext>
            </a:extLst>
          </p:cNvPr>
          <p:cNvSpPr>
            <a:spLocks noChangeArrowheads="1"/>
          </p:cNvSpPr>
          <p:nvPr/>
        </p:nvSpPr>
        <p:spPr bwMode="auto">
          <a:xfrm>
            <a:off x="3600450" y="33337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96" name="Rectangle 283">
            <a:extLst>
              <a:ext uri="{FF2B5EF4-FFF2-40B4-BE49-F238E27FC236}">
                <a16:creationId xmlns:a16="http://schemas.microsoft.com/office/drawing/2014/main" id="{4C983635-01C2-9E40-8546-E13C30D758ED}"/>
              </a:ext>
            </a:extLst>
          </p:cNvPr>
          <p:cNvSpPr>
            <a:spLocks noChangeArrowheads="1"/>
          </p:cNvSpPr>
          <p:nvPr/>
        </p:nvSpPr>
        <p:spPr bwMode="auto">
          <a:xfrm>
            <a:off x="2897188" y="36703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97" name="Rectangle 284">
            <a:extLst>
              <a:ext uri="{FF2B5EF4-FFF2-40B4-BE49-F238E27FC236}">
                <a16:creationId xmlns:a16="http://schemas.microsoft.com/office/drawing/2014/main" id="{FADC210D-9EED-1D40-8CEE-E2E910350D37}"/>
              </a:ext>
            </a:extLst>
          </p:cNvPr>
          <p:cNvSpPr>
            <a:spLocks noChangeArrowheads="1"/>
          </p:cNvSpPr>
          <p:nvPr/>
        </p:nvSpPr>
        <p:spPr bwMode="auto">
          <a:xfrm>
            <a:off x="3498850" y="34274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98" name="Rectangle 285">
            <a:extLst>
              <a:ext uri="{FF2B5EF4-FFF2-40B4-BE49-F238E27FC236}">
                <a16:creationId xmlns:a16="http://schemas.microsoft.com/office/drawing/2014/main" id="{57D8E015-60B2-5340-8662-520AA96A8BCA}"/>
              </a:ext>
            </a:extLst>
          </p:cNvPr>
          <p:cNvSpPr>
            <a:spLocks noChangeArrowheads="1"/>
          </p:cNvSpPr>
          <p:nvPr/>
        </p:nvSpPr>
        <p:spPr bwMode="auto">
          <a:xfrm>
            <a:off x="2990850" y="402431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199" name="Rectangle 286">
            <a:extLst>
              <a:ext uri="{FF2B5EF4-FFF2-40B4-BE49-F238E27FC236}">
                <a16:creationId xmlns:a16="http://schemas.microsoft.com/office/drawing/2014/main" id="{130558AC-E973-244F-9A78-F835FFECC6E0}"/>
              </a:ext>
            </a:extLst>
          </p:cNvPr>
          <p:cNvSpPr>
            <a:spLocks noChangeArrowheads="1"/>
          </p:cNvSpPr>
          <p:nvPr/>
        </p:nvSpPr>
        <p:spPr bwMode="auto">
          <a:xfrm>
            <a:off x="3586163" y="31845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00" name="Rectangle 287">
            <a:extLst>
              <a:ext uri="{FF2B5EF4-FFF2-40B4-BE49-F238E27FC236}">
                <a16:creationId xmlns:a16="http://schemas.microsoft.com/office/drawing/2014/main" id="{C91E3EF4-5098-E14F-8B91-0989561851CA}"/>
              </a:ext>
            </a:extLst>
          </p:cNvPr>
          <p:cNvSpPr>
            <a:spLocks noChangeArrowheads="1"/>
          </p:cNvSpPr>
          <p:nvPr/>
        </p:nvSpPr>
        <p:spPr bwMode="auto">
          <a:xfrm>
            <a:off x="3414713" y="350361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01" name="Rectangle 288">
            <a:extLst>
              <a:ext uri="{FF2B5EF4-FFF2-40B4-BE49-F238E27FC236}">
                <a16:creationId xmlns:a16="http://schemas.microsoft.com/office/drawing/2014/main" id="{69E13CF2-2531-5141-BFA1-A287E6DBB818}"/>
              </a:ext>
            </a:extLst>
          </p:cNvPr>
          <p:cNvSpPr>
            <a:spLocks noChangeArrowheads="1"/>
          </p:cNvSpPr>
          <p:nvPr/>
        </p:nvSpPr>
        <p:spPr bwMode="auto">
          <a:xfrm>
            <a:off x="3421063" y="34385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02" name="Rectangle 289">
            <a:extLst>
              <a:ext uri="{FF2B5EF4-FFF2-40B4-BE49-F238E27FC236}">
                <a16:creationId xmlns:a16="http://schemas.microsoft.com/office/drawing/2014/main" id="{E6B5D56B-F74C-6B42-9797-D47457645FDE}"/>
              </a:ext>
            </a:extLst>
          </p:cNvPr>
          <p:cNvSpPr>
            <a:spLocks noChangeArrowheads="1"/>
          </p:cNvSpPr>
          <p:nvPr/>
        </p:nvSpPr>
        <p:spPr bwMode="auto">
          <a:xfrm>
            <a:off x="3509963" y="340518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03" name="Rectangle 290">
            <a:extLst>
              <a:ext uri="{FF2B5EF4-FFF2-40B4-BE49-F238E27FC236}">
                <a16:creationId xmlns:a16="http://schemas.microsoft.com/office/drawing/2014/main" id="{3C72C7BB-887A-9D4F-A1D4-2DD75F13DC9C}"/>
              </a:ext>
            </a:extLst>
          </p:cNvPr>
          <p:cNvSpPr>
            <a:spLocks noChangeArrowheads="1"/>
          </p:cNvSpPr>
          <p:nvPr/>
        </p:nvSpPr>
        <p:spPr bwMode="auto">
          <a:xfrm>
            <a:off x="3067050" y="381635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04" name="Rectangle 291">
            <a:extLst>
              <a:ext uri="{FF2B5EF4-FFF2-40B4-BE49-F238E27FC236}">
                <a16:creationId xmlns:a16="http://schemas.microsoft.com/office/drawing/2014/main" id="{35CF32FB-3E1D-314C-A18E-90A3698688D3}"/>
              </a:ext>
            </a:extLst>
          </p:cNvPr>
          <p:cNvSpPr>
            <a:spLocks noChangeArrowheads="1"/>
          </p:cNvSpPr>
          <p:nvPr/>
        </p:nvSpPr>
        <p:spPr bwMode="auto">
          <a:xfrm>
            <a:off x="3338513" y="36607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05" name="Rectangle 292">
            <a:extLst>
              <a:ext uri="{FF2B5EF4-FFF2-40B4-BE49-F238E27FC236}">
                <a16:creationId xmlns:a16="http://schemas.microsoft.com/office/drawing/2014/main" id="{C8AA5EF8-E68F-0842-B000-D0F793937108}"/>
              </a:ext>
            </a:extLst>
          </p:cNvPr>
          <p:cNvSpPr>
            <a:spLocks noChangeArrowheads="1"/>
          </p:cNvSpPr>
          <p:nvPr/>
        </p:nvSpPr>
        <p:spPr bwMode="auto">
          <a:xfrm>
            <a:off x="3422650" y="35321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06" name="Rectangle 293">
            <a:extLst>
              <a:ext uri="{FF2B5EF4-FFF2-40B4-BE49-F238E27FC236}">
                <a16:creationId xmlns:a16="http://schemas.microsoft.com/office/drawing/2014/main" id="{0DD07C17-7D3D-0349-863F-A856B185E431}"/>
              </a:ext>
            </a:extLst>
          </p:cNvPr>
          <p:cNvSpPr>
            <a:spLocks noChangeArrowheads="1"/>
          </p:cNvSpPr>
          <p:nvPr/>
        </p:nvSpPr>
        <p:spPr bwMode="auto">
          <a:xfrm>
            <a:off x="3467100" y="35115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07" name="Rectangle 294">
            <a:extLst>
              <a:ext uri="{FF2B5EF4-FFF2-40B4-BE49-F238E27FC236}">
                <a16:creationId xmlns:a16="http://schemas.microsoft.com/office/drawing/2014/main" id="{60B03A39-6737-7A4E-95D1-D3108D21B800}"/>
              </a:ext>
            </a:extLst>
          </p:cNvPr>
          <p:cNvSpPr>
            <a:spLocks noChangeArrowheads="1"/>
          </p:cNvSpPr>
          <p:nvPr/>
        </p:nvSpPr>
        <p:spPr bwMode="auto">
          <a:xfrm>
            <a:off x="3408363" y="34321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08" name="Rectangle 295">
            <a:extLst>
              <a:ext uri="{FF2B5EF4-FFF2-40B4-BE49-F238E27FC236}">
                <a16:creationId xmlns:a16="http://schemas.microsoft.com/office/drawing/2014/main" id="{BE566A9A-29CF-784B-AC2A-6AEDD940B7C8}"/>
              </a:ext>
            </a:extLst>
          </p:cNvPr>
          <p:cNvSpPr>
            <a:spLocks noChangeArrowheads="1"/>
          </p:cNvSpPr>
          <p:nvPr/>
        </p:nvSpPr>
        <p:spPr bwMode="auto">
          <a:xfrm>
            <a:off x="2959100" y="39116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09" name="Rectangle 296">
            <a:extLst>
              <a:ext uri="{FF2B5EF4-FFF2-40B4-BE49-F238E27FC236}">
                <a16:creationId xmlns:a16="http://schemas.microsoft.com/office/drawing/2014/main" id="{C995920C-61E5-0F44-9856-447BD8794E35}"/>
              </a:ext>
            </a:extLst>
          </p:cNvPr>
          <p:cNvSpPr>
            <a:spLocks noChangeArrowheads="1"/>
          </p:cNvSpPr>
          <p:nvPr/>
        </p:nvSpPr>
        <p:spPr bwMode="auto">
          <a:xfrm>
            <a:off x="3027363" y="40306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10" name="Rectangle 297">
            <a:extLst>
              <a:ext uri="{FF2B5EF4-FFF2-40B4-BE49-F238E27FC236}">
                <a16:creationId xmlns:a16="http://schemas.microsoft.com/office/drawing/2014/main" id="{CA08C7CB-4106-5445-8FF6-6F4E34CFC239}"/>
              </a:ext>
            </a:extLst>
          </p:cNvPr>
          <p:cNvSpPr>
            <a:spLocks noChangeArrowheads="1"/>
          </p:cNvSpPr>
          <p:nvPr/>
        </p:nvSpPr>
        <p:spPr bwMode="auto">
          <a:xfrm>
            <a:off x="2859088" y="409733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11" name="Rectangle 298">
            <a:extLst>
              <a:ext uri="{FF2B5EF4-FFF2-40B4-BE49-F238E27FC236}">
                <a16:creationId xmlns:a16="http://schemas.microsoft.com/office/drawing/2014/main" id="{6779EDF1-097C-094C-B7D7-0FEAF15FF3B6}"/>
              </a:ext>
            </a:extLst>
          </p:cNvPr>
          <p:cNvSpPr>
            <a:spLocks noChangeArrowheads="1"/>
          </p:cNvSpPr>
          <p:nvPr/>
        </p:nvSpPr>
        <p:spPr bwMode="auto">
          <a:xfrm>
            <a:off x="3467100" y="35067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12" name="Rectangle 299">
            <a:extLst>
              <a:ext uri="{FF2B5EF4-FFF2-40B4-BE49-F238E27FC236}">
                <a16:creationId xmlns:a16="http://schemas.microsoft.com/office/drawing/2014/main" id="{507BD950-E4F0-1F47-AFC8-ABD2D0298797}"/>
              </a:ext>
            </a:extLst>
          </p:cNvPr>
          <p:cNvSpPr>
            <a:spLocks noChangeArrowheads="1"/>
          </p:cNvSpPr>
          <p:nvPr/>
        </p:nvSpPr>
        <p:spPr bwMode="auto">
          <a:xfrm>
            <a:off x="3452813" y="340518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13" name="Rectangle 300">
            <a:extLst>
              <a:ext uri="{FF2B5EF4-FFF2-40B4-BE49-F238E27FC236}">
                <a16:creationId xmlns:a16="http://schemas.microsoft.com/office/drawing/2014/main" id="{1363A425-052E-2E4D-85B0-FE2804A70345}"/>
              </a:ext>
            </a:extLst>
          </p:cNvPr>
          <p:cNvSpPr>
            <a:spLocks noChangeArrowheads="1"/>
          </p:cNvSpPr>
          <p:nvPr/>
        </p:nvSpPr>
        <p:spPr bwMode="auto">
          <a:xfrm>
            <a:off x="3113088" y="38798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14" name="Rectangle 301">
            <a:extLst>
              <a:ext uri="{FF2B5EF4-FFF2-40B4-BE49-F238E27FC236}">
                <a16:creationId xmlns:a16="http://schemas.microsoft.com/office/drawing/2014/main" id="{20062BAE-48A3-8E47-8536-97265D242C68}"/>
              </a:ext>
            </a:extLst>
          </p:cNvPr>
          <p:cNvSpPr>
            <a:spLocks noChangeArrowheads="1"/>
          </p:cNvSpPr>
          <p:nvPr/>
        </p:nvSpPr>
        <p:spPr bwMode="auto">
          <a:xfrm>
            <a:off x="2633663" y="39751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15" name="Rectangle 302">
            <a:extLst>
              <a:ext uri="{FF2B5EF4-FFF2-40B4-BE49-F238E27FC236}">
                <a16:creationId xmlns:a16="http://schemas.microsoft.com/office/drawing/2014/main" id="{224A2154-1D44-8547-9CF2-C3BB2FA5BA4D}"/>
              </a:ext>
            </a:extLst>
          </p:cNvPr>
          <p:cNvSpPr>
            <a:spLocks noChangeArrowheads="1"/>
          </p:cNvSpPr>
          <p:nvPr/>
        </p:nvSpPr>
        <p:spPr bwMode="auto">
          <a:xfrm>
            <a:off x="2362200" y="47085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16" name="Rectangle 303">
            <a:extLst>
              <a:ext uri="{FF2B5EF4-FFF2-40B4-BE49-F238E27FC236}">
                <a16:creationId xmlns:a16="http://schemas.microsoft.com/office/drawing/2014/main" id="{62F86B94-6BAF-724F-AA99-5EB5D910204D}"/>
              </a:ext>
            </a:extLst>
          </p:cNvPr>
          <p:cNvSpPr>
            <a:spLocks noChangeArrowheads="1"/>
          </p:cNvSpPr>
          <p:nvPr/>
        </p:nvSpPr>
        <p:spPr bwMode="auto">
          <a:xfrm>
            <a:off x="3452813" y="34845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17" name="Rectangle 304">
            <a:extLst>
              <a:ext uri="{FF2B5EF4-FFF2-40B4-BE49-F238E27FC236}">
                <a16:creationId xmlns:a16="http://schemas.microsoft.com/office/drawing/2014/main" id="{210F40F6-2F66-FA47-8EC0-C4EBC6BCF973}"/>
              </a:ext>
            </a:extLst>
          </p:cNvPr>
          <p:cNvSpPr>
            <a:spLocks noChangeArrowheads="1"/>
          </p:cNvSpPr>
          <p:nvPr/>
        </p:nvSpPr>
        <p:spPr bwMode="auto">
          <a:xfrm>
            <a:off x="3441700" y="33702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18" name="Rectangle 305">
            <a:extLst>
              <a:ext uri="{FF2B5EF4-FFF2-40B4-BE49-F238E27FC236}">
                <a16:creationId xmlns:a16="http://schemas.microsoft.com/office/drawing/2014/main" id="{EA8DC565-A461-E046-909A-37B889972273}"/>
              </a:ext>
            </a:extLst>
          </p:cNvPr>
          <p:cNvSpPr>
            <a:spLocks noChangeArrowheads="1"/>
          </p:cNvSpPr>
          <p:nvPr/>
        </p:nvSpPr>
        <p:spPr bwMode="auto">
          <a:xfrm>
            <a:off x="3427413" y="34845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19" name="Rectangle 306">
            <a:extLst>
              <a:ext uri="{FF2B5EF4-FFF2-40B4-BE49-F238E27FC236}">
                <a16:creationId xmlns:a16="http://schemas.microsoft.com/office/drawing/2014/main" id="{4CC4D877-DC96-E244-BD91-5FCF35192797}"/>
              </a:ext>
            </a:extLst>
          </p:cNvPr>
          <p:cNvSpPr>
            <a:spLocks noChangeArrowheads="1"/>
          </p:cNvSpPr>
          <p:nvPr/>
        </p:nvSpPr>
        <p:spPr bwMode="auto">
          <a:xfrm>
            <a:off x="3409950" y="35639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20" name="Rectangle 307">
            <a:extLst>
              <a:ext uri="{FF2B5EF4-FFF2-40B4-BE49-F238E27FC236}">
                <a16:creationId xmlns:a16="http://schemas.microsoft.com/office/drawing/2014/main" id="{F998FBFC-6152-9B45-9C30-1F766C2E57CB}"/>
              </a:ext>
            </a:extLst>
          </p:cNvPr>
          <p:cNvSpPr>
            <a:spLocks noChangeArrowheads="1"/>
          </p:cNvSpPr>
          <p:nvPr/>
        </p:nvSpPr>
        <p:spPr bwMode="auto">
          <a:xfrm>
            <a:off x="2730500" y="43497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21" name="Rectangle 308">
            <a:extLst>
              <a:ext uri="{FF2B5EF4-FFF2-40B4-BE49-F238E27FC236}">
                <a16:creationId xmlns:a16="http://schemas.microsoft.com/office/drawing/2014/main" id="{2729C231-345C-D544-BC09-958AF2328897}"/>
              </a:ext>
            </a:extLst>
          </p:cNvPr>
          <p:cNvSpPr>
            <a:spLocks noChangeArrowheads="1"/>
          </p:cNvSpPr>
          <p:nvPr/>
        </p:nvSpPr>
        <p:spPr bwMode="auto">
          <a:xfrm>
            <a:off x="3306763" y="36258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22" name="Rectangle 309">
            <a:extLst>
              <a:ext uri="{FF2B5EF4-FFF2-40B4-BE49-F238E27FC236}">
                <a16:creationId xmlns:a16="http://schemas.microsoft.com/office/drawing/2014/main" id="{B7DD3CE8-7F1B-F84A-B00A-4D25E912465D}"/>
              </a:ext>
            </a:extLst>
          </p:cNvPr>
          <p:cNvSpPr>
            <a:spLocks noChangeArrowheads="1"/>
          </p:cNvSpPr>
          <p:nvPr/>
        </p:nvSpPr>
        <p:spPr bwMode="auto">
          <a:xfrm>
            <a:off x="3448050" y="34798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23" name="Rectangle 310">
            <a:extLst>
              <a:ext uri="{FF2B5EF4-FFF2-40B4-BE49-F238E27FC236}">
                <a16:creationId xmlns:a16="http://schemas.microsoft.com/office/drawing/2014/main" id="{7B04C12E-6F61-814A-A451-0EC4182A3559}"/>
              </a:ext>
            </a:extLst>
          </p:cNvPr>
          <p:cNvSpPr>
            <a:spLocks noChangeArrowheads="1"/>
          </p:cNvSpPr>
          <p:nvPr/>
        </p:nvSpPr>
        <p:spPr bwMode="auto">
          <a:xfrm>
            <a:off x="3416300" y="35829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24" name="Rectangle 311">
            <a:extLst>
              <a:ext uri="{FF2B5EF4-FFF2-40B4-BE49-F238E27FC236}">
                <a16:creationId xmlns:a16="http://schemas.microsoft.com/office/drawing/2014/main" id="{E66112B1-148F-F84A-BD44-34B5EB9A770E}"/>
              </a:ext>
            </a:extLst>
          </p:cNvPr>
          <p:cNvSpPr>
            <a:spLocks noChangeArrowheads="1"/>
          </p:cNvSpPr>
          <p:nvPr/>
        </p:nvSpPr>
        <p:spPr bwMode="auto">
          <a:xfrm>
            <a:off x="2395538" y="41989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25" name="Rectangle 312">
            <a:extLst>
              <a:ext uri="{FF2B5EF4-FFF2-40B4-BE49-F238E27FC236}">
                <a16:creationId xmlns:a16="http://schemas.microsoft.com/office/drawing/2014/main" id="{599849A7-E3C0-CC48-AF27-4794DA32D3E7}"/>
              </a:ext>
            </a:extLst>
          </p:cNvPr>
          <p:cNvSpPr>
            <a:spLocks noChangeArrowheads="1"/>
          </p:cNvSpPr>
          <p:nvPr/>
        </p:nvSpPr>
        <p:spPr bwMode="auto">
          <a:xfrm>
            <a:off x="3462338" y="34321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26" name="Rectangle 313">
            <a:extLst>
              <a:ext uri="{FF2B5EF4-FFF2-40B4-BE49-F238E27FC236}">
                <a16:creationId xmlns:a16="http://schemas.microsoft.com/office/drawing/2014/main" id="{B00E87BC-97AC-FF4F-B0EC-3D7C2BF7FCF9}"/>
              </a:ext>
            </a:extLst>
          </p:cNvPr>
          <p:cNvSpPr>
            <a:spLocks noChangeArrowheads="1"/>
          </p:cNvSpPr>
          <p:nvPr/>
        </p:nvSpPr>
        <p:spPr bwMode="auto">
          <a:xfrm>
            <a:off x="3048000" y="374808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27" name="Rectangle 314">
            <a:extLst>
              <a:ext uri="{FF2B5EF4-FFF2-40B4-BE49-F238E27FC236}">
                <a16:creationId xmlns:a16="http://schemas.microsoft.com/office/drawing/2014/main" id="{BF8A79B4-D0A7-0946-AAB7-BA8B8AE46631}"/>
              </a:ext>
            </a:extLst>
          </p:cNvPr>
          <p:cNvSpPr>
            <a:spLocks noChangeArrowheads="1"/>
          </p:cNvSpPr>
          <p:nvPr/>
        </p:nvSpPr>
        <p:spPr bwMode="auto">
          <a:xfrm>
            <a:off x="3498850" y="34496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28" name="Rectangle 315">
            <a:extLst>
              <a:ext uri="{FF2B5EF4-FFF2-40B4-BE49-F238E27FC236}">
                <a16:creationId xmlns:a16="http://schemas.microsoft.com/office/drawing/2014/main" id="{A8CCC6E6-DED5-D44B-AF2B-AC80B0248B27}"/>
              </a:ext>
            </a:extLst>
          </p:cNvPr>
          <p:cNvSpPr>
            <a:spLocks noChangeArrowheads="1"/>
          </p:cNvSpPr>
          <p:nvPr/>
        </p:nvSpPr>
        <p:spPr bwMode="auto">
          <a:xfrm>
            <a:off x="3433763" y="35067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29" name="Rectangle 316">
            <a:extLst>
              <a:ext uri="{FF2B5EF4-FFF2-40B4-BE49-F238E27FC236}">
                <a16:creationId xmlns:a16="http://schemas.microsoft.com/office/drawing/2014/main" id="{2FBBD15A-5A8D-5C42-9524-AD91DC6C320B}"/>
              </a:ext>
            </a:extLst>
          </p:cNvPr>
          <p:cNvSpPr>
            <a:spLocks noChangeArrowheads="1"/>
          </p:cNvSpPr>
          <p:nvPr/>
        </p:nvSpPr>
        <p:spPr bwMode="auto">
          <a:xfrm>
            <a:off x="3395663" y="35226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30" name="Rectangle 317">
            <a:extLst>
              <a:ext uri="{FF2B5EF4-FFF2-40B4-BE49-F238E27FC236}">
                <a16:creationId xmlns:a16="http://schemas.microsoft.com/office/drawing/2014/main" id="{0ECCCD41-8664-7041-8696-6C8A663A4CDB}"/>
              </a:ext>
            </a:extLst>
          </p:cNvPr>
          <p:cNvSpPr>
            <a:spLocks noChangeArrowheads="1"/>
          </p:cNvSpPr>
          <p:nvPr/>
        </p:nvSpPr>
        <p:spPr bwMode="auto">
          <a:xfrm>
            <a:off x="2824163" y="41878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31" name="Rectangle 318">
            <a:extLst>
              <a:ext uri="{FF2B5EF4-FFF2-40B4-BE49-F238E27FC236}">
                <a16:creationId xmlns:a16="http://schemas.microsoft.com/office/drawing/2014/main" id="{41D5FAF3-68F8-794C-BDE4-238838C188A4}"/>
              </a:ext>
            </a:extLst>
          </p:cNvPr>
          <p:cNvSpPr>
            <a:spLocks noChangeArrowheads="1"/>
          </p:cNvSpPr>
          <p:nvPr/>
        </p:nvSpPr>
        <p:spPr bwMode="auto">
          <a:xfrm>
            <a:off x="3532188" y="3352800"/>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32" name="Rectangle 319">
            <a:extLst>
              <a:ext uri="{FF2B5EF4-FFF2-40B4-BE49-F238E27FC236}">
                <a16:creationId xmlns:a16="http://schemas.microsoft.com/office/drawing/2014/main" id="{5D22F019-7398-2B42-B298-54C02E9E7572}"/>
              </a:ext>
            </a:extLst>
          </p:cNvPr>
          <p:cNvSpPr>
            <a:spLocks noChangeArrowheads="1"/>
          </p:cNvSpPr>
          <p:nvPr/>
        </p:nvSpPr>
        <p:spPr bwMode="auto">
          <a:xfrm>
            <a:off x="3302000" y="35369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33" name="Rectangle 320">
            <a:extLst>
              <a:ext uri="{FF2B5EF4-FFF2-40B4-BE49-F238E27FC236}">
                <a16:creationId xmlns:a16="http://schemas.microsoft.com/office/drawing/2014/main" id="{1567388E-BE79-DD48-9F2F-8669818912EC}"/>
              </a:ext>
            </a:extLst>
          </p:cNvPr>
          <p:cNvSpPr>
            <a:spLocks noChangeArrowheads="1"/>
          </p:cNvSpPr>
          <p:nvPr/>
        </p:nvSpPr>
        <p:spPr bwMode="auto">
          <a:xfrm>
            <a:off x="3481388" y="345757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34" name="Rectangle 321">
            <a:extLst>
              <a:ext uri="{FF2B5EF4-FFF2-40B4-BE49-F238E27FC236}">
                <a16:creationId xmlns:a16="http://schemas.microsoft.com/office/drawing/2014/main" id="{C1F0DD2A-7DC4-2F4C-9AD3-C05776ECA1B8}"/>
              </a:ext>
            </a:extLst>
          </p:cNvPr>
          <p:cNvSpPr>
            <a:spLocks noChangeArrowheads="1"/>
          </p:cNvSpPr>
          <p:nvPr/>
        </p:nvSpPr>
        <p:spPr bwMode="auto">
          <a:xfrm>
            <a:off x="3459163" y="35433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35" name="Rectangle 322">
            <a:extLst>
              <a:ext uri="{FF2B5EF4-FFF2-40B4-BE49-F238E27FC236}">
                <a16:creationId xmlns:a16="http://schemas.microsoft.com/office/drawing/2014/main" id="{5A43EDED-FC68-B948-98FB-E532BDB11FE4}"/>
              </a:ext>
            </a:extLst>
          </p:cNvPr>
          <p:cNvSpPr>
            <a:spLocks noChangeArrowheads="1"/>
          </p:cNvSpPr>
          <p:nvPr/>
        </p:nvSpPr>
        <p:spPr bwMode="auto">
          <a:xfrm>
            <a:off x="3481388" y="33797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36" name="Rectangle 323">
            <a:extLst>
              <a:ext uri="{FF2B5EF4-FFF2-40B4-BE49-F238E27FC236}">
                <a16:creationId xmlns:a16="http://schemas.microsoft.com/office/drawing/2014/main" id="{3DABC8F9-96FF-E04B-A17E-63418A6D2C53}"/>
              </a:ext>
            </a:extLst>
          </p:cNvPr>
          <p:cNvSpPr>
            <a:spLocks noChangeArrowheads="1"/>
          </p:cNvSpPr>
          <p:nvPr/>
        </p:nvSpPr>
        <p:spPr bwMode="auto">
          <a:xfrm>
            <a:off x="3516313" y="342106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37" name="Rectangle 324">
            <a:extLst>
              <a:ext uri="{FF2B5EF4-FFF2-40B4-BE49-F238E27FC236}">
                <a16:creationId xmlns:a16="http://schemas.microsoft.com/office/drawing/2014/main" id="{7A2487C3-BC87-7141-971E-22B20F79EDEF}"/>
              </a:ext>
            </a:extLst>
          </p:cNvPr>
          <p:cNvSpPr>
            <a:spLocks noChangeArrowheads="1"/>
          </p:cNvSpPr>
          <p:nvPr/>
        </p:nvSpPr>
        <p:spPr bwMode="auto">
          <a:xfrm>
            <a:off x="3130550" y="36369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38" name="Rectangle 325">
            <a:extLst>
              <a:ext uri="{FF2B5EF4-FFF2-40B4-BE49-F238E27FC236}">
                <a16:creationId xmlns:a16="http://schemas.microsoft.com/office/drawing/2014/main" id="{1035D3FC-6F78-844B-8FB6-D2EDC0CF2B03}"/>
              </a:ext>
            </a:extLst>
          </p:cNvPr>
          <p:cNvSpPr>
            <a:spLocks noChangeArrowheads="1"/>
          </p:cNvSpPr>
          <p:nvPr/>
        </p:nvSpPr>
        <p:spPr bwMode="auto">
          <a:xfrm>
            <a:off x="2722563" y="39592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39" name="Rectangle 326">
            <a:extLst>
              <a:ext uri="{FF2B5EF4-FFF2-40B4-BE49-F238E27FC236}">
                <a16:creationId xmlns:a16="http://schemas.microsoft.com/office/drawing/2014/main" id="{5528BD7E-608C-964D-942A-3FCB24065F4F}"/>
              </a:ext>
            </a:extLst>
          </p:cNvPr>
          <p:cNvSpPr>
            <a:spLocks noChangeArrowheads="1"/>
          </p:cNvSpPr>
          <p:nvPr/>
        </p:nvSpPr>
        <p:spPr bwMode="auto">
          <a:xfrm>
            <a:off x="3517900" y="33813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40" name="Rectangle 327">
            <a:extLst>
              <a:ext uri="{FF2B5EF4-FFF2-40B4-BE49-F238E27FC236}">
                <a16:creationId xmlns:a16="http://schemas.microsoft.com/office/drawing/2014/main" id="{A6882EFC-E2B1-A140-B558-66CABFDF389F}"/>
              </a:ext>
            </a:extLst>
          </p:cNvPr>
          <p:cNvSpPr>
            <a:spLocks noChangeArrowheads="1"/>
          </p:cNvSpPr>
          <p:nvPr/>
        </p:nvSpPr>
        <p:spPr bwMode="auto">
          <a:xfrm>
            <a:off x="2725738" y="39830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41" name="Rectangle 328">
            <a:extLst>
              <a:ext uri="{FF2B5EF4-FFF2-40B4-BE49-F238E27FC236}">
                <a16:creationId xmlns:a16="http://schemas.microsoft.com/office/drawing/2014/main" id="{0C443E3E-DB4E-8248-9A79-3D2F686C6B19}"/>
              </a:ext>
            </a:extLst>
          </p:cNvPr>
          <p:cNvSpPr>
            <a:spLocks noChangeArrowheads="1"/>
          </p:cNvSpPr>
          <p:nvPr/>
        </p:nvSpPr>
        <p:spPr bwMode="auto">
          <a:xfrm>
            <a:off x="2782888" y="428942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42" name="Rectangle 329">
            <a:extLst>
              <a:ext uri="{FF2B5EF4-FFF2-40B4-BE49-F238E27FC236}">
                <a16:creationId xmlns:a16="http://schemas.microsoft.com/office/drawing/2014/main" id="{67C5F9A7-64EB-C540-B37F-57ED1705FFAF}"/>
              </a:ext>
            </a:extLst>
          </p:cNvPr>
          <p:cNvSpPr>
            <a:spLocks noChangeArrowheads="1"/>
          </p:cNvSpPr>
          <p:nvPr/>
        </p:nvSpPr>
        <p:spPr bwMode="auto">
          <a:xfrm>
            <a:off x="3541713" y="33353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43" name="Rectangle 330">
            <a:extLst>
              <a:ext uri="{FF2B5EF4-FFF2-40B4-BE49-F238E27FC236}">
                <a16:creationId xmlns:a16="http://schemas.microsoft.com/office/drawing/2014/main" id="{65FB04AD-B4EE-9F40-8124-9F1C6AB3B35D}"/>
              </a:ext>
            </a:extLst>
          </p:cNvPr>
          <p:cNvSpPr>
            <a:spLocks noChangeArrowheads="1"/>
          </p:cNvSpPr>
          <p:nvPr/>
        </p:nvSpPr>
        <p:spPr bwMode="auto">
          <a:xfrm>
            <a:off x="3443288" y="35274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44" name="Rectangle 331">
            <a:extLst>
              <a:ext uri="{FF2B5EF4-FFF2-40B4-BE49-F238E27FC236}">
                <a16:creationId xmlns:a16="http://schemas.microsoft.com/office/drawing/2014/main" id="{C462B761-7A5E-1242-B182-F8D1610DB9CC}"/>
              </a:ext>
            </a:extLst>
          </p:cNvPr>
          <p:cNvSpPr>
            <a:spLocks noChangeArrowheads="1"/>
          </p:cNvSpPr>
          <p:nvPr/>
        </p:nvSpPr>
        <p:spPr bwMode="auto">
          <a:xfrm>
            <a:off x="3384550" y="35893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45" name="Rectangle 332">
            <a:extLst>
              <a:ext uri="{FF2B5EF4-FFF2-40B4-BE49-F238E27FC236}">
                <a16:creationId xmlns:a16="http://schemas.microsoft.com/office/drawing/2014/main" id="{EDE610BB-1741-8B4A-A54F-E9AF4506B6C7}"/>
              </a:ext>
            </a:extLst>
          </p:cNvPr>
          <p:cNvSpPr>
            <a:spLocks noChangeArrowheads="1"/>
          </p:cNvSpPr>
          <p:nvPr/>
        </p:nvSpPr>
        <p:spPr bwMode="auto">
          <a:xfrm>
            <a:off x="3506788" y="34591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46" name="Rectangle 333">
            <a:extLst>
              <a:ext uri="{FF2B5EF4-FFF2-40B4-BE49-F238E27FC236}">
                <a16:creationId xmlns:a16="http://schemas.microsoft.com/office/drawing/2014/main" id="{8DA9A865-152F-0241-AA49-4E3E4C6E663A}"/>
              </a:ext>
            </a:extLst>
          </p:cNvPr>
          <p:cNvSpPr>
            <a:spLocks noChangeArrowheads="1"/>
          </p:cNvSpPr>
          <p:nvPr/>
        </p:nvSpPr>
        <p:spPr bwMode="auto">
          <a:xfrm>
            <a:off x="2536825" y="43529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47" name="Rectangle 334">
            <a:extLst>
              <a:ext uri="{FF2B5EF4-FFF2-40B4-BE49-F238E27FC236}">
                <a16:creationId xmlns:a16="http://schemas.microsoft.com/office/drawing/2014/main" id="{0DD6D413-81F8-ED48-B5AB-74D709C69BA8}"/>
              </a:ext>
            </a:extLst>
          </p:cNvPr>
          <p:cNvSpPr>
            <a:spLocks noChangeArrowheads="1"/>
          </p:cNvSpPr>
          <p:nvPr/>
        </p:nvSpPr>
        <p:spPr bwMode="auto">
          <a:xfrm>
            <a:off x="2805113" y="41100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48" name="Rectangle 335">
            <a:extLst>
              <a:ext uri="{FF2B5EF4-FFF2-40B4-BE49-F238E27FC236}">
                <a16:creationId xmlns:a16="http://schemas.microsoft.com/office/drawing/2014/main" id="{0F63B0FF-4E61-4F4A-B0A5-DDA3A818B331}"/>
              </a:ext>
            </a:extLst>
          </p:cNvPr>
          <p:cNvSpPr>
            <a:spLocks noChangeArrowheads="1"/>
          </p:cNvSpPr>
          <p:nvPr/>
        </p:nvSpPr>
        <p:spPr bwMode="auto">
          <a:xfrm>
            <a:off x="2978150" y="38290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49" name="Rectangle 336">
            <a:extLst>
              <a:ext uri="{FF2B5EF4-FFF2-40B4-BE49-F238E27FC236}">
                <a16:creationId xmlns:a16="http://schemas.microsoft.com/office/drawing/2014/main" id="{139E8564-49BB-1741-8511-582E9A6DBD40}"/>
              </a:ext>
            </a:extLst>
          </p:cNvPr>
          <p:cNvSpPr>
            <a:spLocks noChangeArrowheads="1"/>
          </p:cNvSpPr>
          <p:nvPr/>
        </p:nvSpPr>
        <p:spPr bwMode="auto">
          <a:xfrm>
            <a:off x="3017838" y="39116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50" name="Rectangle 337">
            <a:extLst>
              <a:ext uri="{FF2B5EF4-FFF2-40B4-BE49-F238E27FC236}">
                <a16:creationId xmlns:a16="http://schemas.microsoft.com/office/drawing/2014/main" id="{BC850B80-AC90-784C-A54C-20131A7EF4B7}"/>
              </a:ext>
            </a:extLst>
          </p:cNvPr>
          <p:cNvSpPr>
            <a:spLocks noChangeArrowheads="1"/>
          </p:cNvSpPr>
          <p:nvPr/>
        </p:nvSpPr>
        <p:spPr bwMode="auto">
          <a:xfrm>
            <a:off x="3455988" y="34020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51" name="Rectangle 338">
            <a:extLst>
              <a:ext uri="{FF2B5EF4-FFF2-40B4-BE49-F238E27FC236}">
                <a16:creationId xmlns:a16="http://schemas.microsoft.com/office/drawing/2014/main" id="{926114B5-1890-FB4A-B923-F7C551B011E5}"/>
              </a:ext>
            </a:extLst>
          </p:cNvPr>
          <p:cNvSpPr>
            <a:spLocks noChangeArrowheads="1"/>
          </p:cNvSpPr>
          <p:nvPr/>
        </p:nvSpPr>
        <p:spPr bwMode="auto">
          <a:xfrm>
            <a:off x="3421063" y="355600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52" name="Rectangle 339">
            <a:extLst>
              <a:ext uri="{FF2B5EF4-FFF2-40B4-BE49-F238E27FC236}">
                <a16:creationId xmlns:a16="http://schemas.microsoft.com/office/drawing/2014/main" id="{B2B9BB58-3D2A-F341-8D04-C7C10AA9F5E6}"/>
              </a:ext>
            </a:extLst>
          </p:cNvPr>
          <p:cNvSpPr>
            <a:spLocks noChangeArrowheads="1"/>
          </p:cNvSpPr>
          <p:nvPr/>
        </p:nvSpPr>
        <p:spPr bwMode="auto">
          <a:xfrm>
            <a:off x="2909888" y="40576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53" name="Rectangle 340">
            <a:extLst>
              <a:ext uri="{FF2B5EF4-FFF2-40B4-BE49-F238E27FC236}">
                <a16:creationId xmlns:a16="http://schemas.microsoft.com/office/drawing/2014/main" id="{8A88D21A-25CA-674E-AF08-A88662674042}"/>
              </a:ext>
            </a:extLst>
          </p:cNvPr>
          <p:cNvSpPr>
            <a:spLocks noChangeArrowheads="1"/>
          </p:cNvSpPr>
          <p:nvPr/>
        </p:nvSpPr>
        <p:spPr bwMode="auto">
          <a:xfrm>
            <a:off x="2922588" y="38862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54" name="Rectangle 341">
            <a:extLst>
              <a:ext uri="{FF2B5EF4-FFF2-40B4-BE49-F238E27FC236}">
                <a16:creationId xmlns:a16="http://schemas.microsoft.com/office/drawing/2014/main" id="{26E11C84-5A80-FF4C-A5D4-27852AF69266}"/>
              </a:ext>
            </a:extLst>
          </p:cNvPr>
          <p:cNvSpPr>
            <a:spLocks noChangeArrowheads="1"/>
          </p:cNvSpPr>
          <p:nvPr/>
        </p:nvSpPr>
        <p:spPr bwMode="auto">
          <a:xfrm>
            <a:off x="3149600" y="36607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55" name="Rectangle 342">
            <a:extLst>
              <a:ext uri="{FF2B5EF4-FFF2-40B4-BE49-F238E27FC236}">
                <a16:creationId xmlns:a16="http://schemas.microsoft.com/office/drawing/2014/main" id="{27F6FA06-E665-1F48-8414-5E3234ADA552}"/>
              </a:ext>
            </a:extLst>
          </p:cNvPr>
          <p:cNvSpPr>
            <a:spLocks noChangeArrowheads="1"/>
          </p:cNvSpPr>
          <p:nvPr/>
        </p:nvSpPr>
        <p:spPr bwMode="auto">
          <a:xfrm>
            <a:off x="2744788" y="37655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56" name="Rectangle 343">
            <a:extLst>
              <a:ext uri="{FF2B5EF4-FFF2-40B4-BE49-F238E27FC236}">
                <a16:creationId xmlns:a16="http://schemas.microsoft.com/office/drawing/2014/main" id="{49D7196C-B0DB-DD4E-AF5C-FAE0DB35F540}"/>
              </a:ext>
            </a:extLst>
          </p:cNvPr>
          <p:cNvSpPr>
            <a:spLocks noChangeArrowheads="1"/>
          </p:cNvSpPr>
          <p:nvPr/>
        </p:nvSpPr>
        <p:spPr bwMode="auto">
          <a:xfrm>
            <a:off x="3403600" y="36147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57" name="Rectangle 344">
            <a:extLst>
              <a:ext uri="{FF2B5EF4-FFF2-40B4-BE49-F238E27FC236}">
                <a16:creationId xmlns:a16="http://schemas.microsoft.com/office/drawing/2014/main" id="{71B7B88E-709D-7A4E-AADD-AFAFBF1201A3}"/>
              </a:ext>
            </a:extLst>
          </p:cNvPr>
          <p:cNvSpPr>
            <a:spLocks noChangeArrowheads="1"/>
          </p:cNvSpPr>
          <p:nvPr/>
        </p:nvSpPr>
        <p:spPr bwMode="auto">
          <a:xfrm>
            <a:off x="2722563" y="42179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58" name="Rectangle 345">
            <a:extLst>
              <a:ext uri="{FF2B5EF4-FFF2-40B4-BE49-F238E27FC236}">
                <a16:creationId xmlns:a16="http://schemas.microsoft.com/office/drawing/2014/main" id="{6DFB893D-924D-8C4E-8D46-C047EBB93A07}"/>
              </a:ext>
            </a:extLst>
          </p:cNvPr>
          <p:cNvSpPr>
            <a:spLocks noChangeArrowheads="1"/>
          </p:cNvSpPr>
          <p:nvPr/>
        </p:nvSpPr>
        <p:spPr bwMode="auto">
          <a:xfrm>
            <a:off x="3067050" y="39751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59" name="Rectangle 346">
            <a:extLst>
              <a:ext uri="{FF2B5EF4-FFF2-40B4-BE49-F238E27FC236}">
                <a16:creationId xmlns:a16="http://schemas.microsoft.com/office/drawing/2014/main" id="{5CE5F523-5EF9-FF48-B88F-75268BF90230}"/>
              </a:ext>
            </a:extLst>
          </p:cNvPr>
          <p:cNvSpPr>
            <a:spLocks noChangeArrowheads="1"/>
          </p:cNvSpPr>
          <p:nvPr/>
        </p:nvSpPr>
        <p:spPr bwMode="auto">
          <a:xfrm>
            <a:off x="3522663" y="33718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60" name="Rectangle 347">
            <a:extLst>
              <a:ext uri="{FF2B5EF4-FFF2-40B4-BE49-F238E27FC236}">
                <a16:creationId xmlns:a16="http://schemas.microsoft.com/office/drawing/2014/main" id="{09099EE3-50B4-404B-8FD9-F1FC456CFDA9}"/>
              </a:ext>
            </a:extLst>
          </p:cNvPr>
          <p:cNvSpPr>
            <a:spLocks noChangeArrowheads="1"/>
          </p:cNvSpPr>
          <p:nvPr/>
        </p:nvSpPr>
        <p:spPr bwMode="auto">
          <a:xfrm>
            <a:off x="3138488" y="38131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61" name="Rectangle 348">
            <a:extLst>
              <a:ext uri="{FF2B5EF4-FFF2-40B4-BE49-F238E27FC236}">
                <a16:creationId xmlns:a16="http://schemas.microsoft.com/office/drawing/2014/main" id="{22CF21E7-8D9F-E847-9992-DFDE7BE0E98B}"/>
              </a:ext>
            </a:extLst>
          </p:cNvPr>
          <p:cNvSpPr>
            <a:spLocks noChangeArrowheads="1"/>
          </p:cNvSpPr>
          <p:nvPr/>
        </p:nvSpPr>
        <p:spPr bwMode="auto">
          <a:xfrm>
            <a:off x="3411538" y="33702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62" name="Rectangle 349">
            <a:extLst>
              <a:ext uri="{FF2B5EF4-FFF2-40B4-BE49-F238E27FC236}">
                <a16:creationId xmlns:a16="http://schemas.microsoft.com/office/drawing/2014/main" id="{1C8D6C5F-4F13-6444-A020-F7D4572A41E5}"/>
              </a:ext>
            </a:extLst>
          </p:cNvPr>
          <p:cNvSpPr>
            <a:spLocks noChangeArrowheads="1"/>
          </p:cNvSpPr>
          <p:nvPr/>
        </p:nvSpPr>
        <p:spPr bwMode="auto">
          <a:xfrm>
            <a:off x="2927350" y="38544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63" name="Rectangle 350">
            <a:extLst>
              <a:ext uri="{FF2B5EF4-FFF2-40B4-BE49-F238E27FC236}">
                <a16:creationId xmlns:a16="http://schemas.microsoft.com/office/drawing/2014/main" id="{E7F5CDDB-20A6-8D45-84B3-15C862834262}"/>
              </a:ext>
            </a:extLst>
          </p:cNvPr>
          <p:cNvSpPr>
            <a:spLocks noChangeArrowheads="1"/>
          </p:cNvSpPr>
          <p:nvPr/>
        </p:nvSpPr>
        <p:spPr bwMode="auto">
          <a:xfrm>
            <a:off x="3522663" y="34639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64" name="Rectangle 351">
            <a:extLst>
              <a:ext uri="{FF2B5EF4-FFF2-40B4-BE49-F238E27FC236}">
                <a16:creationId xmlns:a16="http://schemas.microsoft.com/office/drawing/2014/main" id="{0ACDD885-9AF8-B143-A56A-64922E6428E8}"/>
              </a:ext>
            </a:extLst>
          </p:cNvPr>
          <p:cNvSpPr>
            <a:spLocks noChangeArrowheads="1"/>
          </p:cNvSpPr>
          <p:nvPr/>
        </p:nvSpPr>
        <p:spPr bwMode="auto">
          <a:xfrm>
            <a:off x="3421063" y="347821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65" name="Rectangle 352">
            <a:extLst>
              <a:ext uri="{FF2B5EF4-FFF2-40B4-BE49-F238E27FC236}">
                <a16:creationId xmlns:a16="http://schemas.microsoft.com/office/drawing/2014/main" id="{8C793425-CBA1-914A-8B87-F574962711C2}"/>
              </a:ext>
            </a:extLst>
          </p:cNvPr>
          <p:cNvSpPr>
            <a:spLocks noChangeArrowheads="1"/>
          </p:cNvSpPr>
          <p:nvPr/>
        </p:nvSpPr>
        <p:spPr bwMode="auto">
          <a:xfrm>
            <a:off x="3475038" y="33972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66" name="Rectangle 353">
            <a:extLst>
              <a:ext uri="{FF2B5EF4-FFF2-40B4-BE49-F238E27FC236}">
                <a16:creationId xmlns:a16="http://schemas.microsoft.com/office/drawing/2014/main" id="{B5370C38-4679-4549-9ADE-DAE4D05A8F03}"/>
              </a:ext>
            </a:extLst>
          </p:cNvPr>
          <p:cNvSpPr>
            <a:spLocks noChangeArrowheads="1"/>
          </p:cNvSpPr>
          <p:nvPr/>
        </p:nvSpPr>
        <p:spPr bwMode="auto">
          <a:xfrm>
            <a:off x="2471738" y="43703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67" name="Rectangle 354">
            <a:extLst>
              <a:ext uri="{FF2B5EF4-FFF2-40B4-BE49-F238E27FC236}">
                <a16:creationId xmlns:a16="http://schemas.microsoft.com/office/drawing/2014/main" id="{672B7E8D-E9AA-F244-A00E-13928F6208DB}"/>
              </a:ext>
            </a:extLst>
          </p:cNvPr>
          <p:cNvSpPr>
            <a:spLocks noChangeArrowheads="1"/>
          </p:cNvSpPr>
          <p:nvPr/>
        </p:nvSpPr>
        <p:spPr bwMode="auto">
          <a:xfrm>
            <a:off x="2743200" y="37703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68" name="Rectangle 355">
            <a:extLst>
              <a:ext uri="{FF2B5EF4-FFF2-40B4-BE49-F238E27FC236}">
                <a16:creationId xmlns:a16="http://schemas.microsoft.com/office/drawing/2014/main" id="{44958959-BAF4-A241-9BBC-FC21CF965B2B}"/>
              </a:ext>
            </a:extLst>
          </p:cNvPr>
          <p:cNvSpPr>
            <a:spLocks noChangeArrowheads="1"/>
          </p:cNvSpPr>
          <p:nvPr/>
        </p:nvSpPr>
        <p:spPr bwMode="auto">
          <a:xfrm>
            <a:off x="3435350" y="34861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69" name="Rectangle 356">
            <a:extLst>
              <a:ext uri="{FF2B5EF4-FFF2-40B4-BE49-F238E27FC236}">
                <a16:creationId xmlns:a16="http://schemas.microsoft.com/office/drawing/2014/main" id="{21FBFAEC-B191-B446-9982-9E1FC35F5F0D}"/>
              </a:ext>
            </a:extLst>
          </p:cNvPr>
          <p:cNvSpPr>
            <a:spLocks noChangeArrowheads="1"/>
          </p:cNvSpPr>
          <p:nvPr/>
        </p:nvSpPr>
        <p:spPr bwMode="auto">
          <a:xfrm>
            <a:off x="3414713" y="355600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70" name="Rectangle 357">
            <a:extLst>
              <a:ext uri="{FF2B5EF4-FFF2-40B4-BE49-F238E27FC236}">
                <a16:creationId xmlns:a16="http://schemas.microsoft.com/office/drawing/2014/main" id="{7E34719D-4FF1-8A46-8C84-0F757716942D}"/>
              </a:ext>
            </a:extLst>
          </p:cNvPr>
          <p:cNvSpPr>
            <a:spLocks noChangeArrowheads="1"/>
          </p:cNvSpPr>
          <p:nvPr/>
        </p:nvSpPr>
        <p:spPr bwMode="auto">
          <a:xfrm>
            <a:off x="2486025" y="40671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71" name="Rectangle 358">
            <a:extLst>
              <a:ext uri="{FF2B5EF4-FFF2-40B4-BE49-F238E27FC236}">
                <a16:creationId xmlns:a16="http://schemas.microsoft.com/office/drawing/2014/main" id="{B56CE1E9-2576-DF4D-B951-034FD6DEAF02}"/>
              </a:ext>
            </a:extLst>
          </p:cNvPr>
          <p:cNvSpPr>
            <a:spLocks noChangeArrowheads="1"/>
          </p:cNvSpPr>
          <p:nvPr/>
        </p:nvSpPr>
        <p:spPr bwMode="auto">
          <a:xfrm>
            <a:off x="3416300" y="35210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72" name="Rectangle 359">
            <a:extLst>
              <a:ext uri="{FF2B5EF4-FFF2-40B4-BE49-F238E27FC236}">
                <a16:creationId xmlns:a16="http://schemas.microsoft.com/office/drawing/2014/main" id="{A5D38748-3199-DD43-B0FA-FF31F04780A6}"/>
              </a:ext>
            </a:extLst>
          </p:cNvPr>
          <p:cNvSpPr>
            <a:spLocks noChangeArrowheads="1"/>
          </p:cNvSpPr>
          <p:nvPr/>
        </p:nvSpPr>
        <p:spPr bwMode="auto">
          <a:xfrm>
            <a:off x="2597150" y="43275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73" name="Rectangle 360">
            <a:extLst>
              <a:ext uri="{FF2B5EF4-FFF2-40B4-BE49-F238E27FC236}">
                <a16:creationId xmlns:a16="http://schemas.microsoft.com/office/drawing/2014/main" id="{E762C947-51E7-3440-9067-1DEBE878455C}"/>
              </a:ext>
            </a:extLst>
          </p:cNvPr>
          <p:cNvSpPr>
            <a:spLocks noChangeArrowheads="1"/>
          </p:cNvSpPr>
          <p:nvPr/>
        </p:nvSpPr>
        <p:spPr bwMode="auto">
          <a:xfrm>
            <a:off x="3443288" y="35369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74" name="Rectangle 361">
            <a:extLst>
              <a:ext uri="{FF2B5EF4-FFF2-40B4-BE49-F238E27FC236}">
                <a16:creationId xmlns:a16="http://schemas.microsoft.com/office/drawing/2014/main" id="{BD1212D2-5659-D449-8EB8-E293DB3EC977}"/>
              </a:ext>
            </a:extLst>
          </p:cNvPr>
          <p:cNvSpPr>
            <a:spLocks noChangeArrowheads="1"/>
          </p:cNvSpPr>
          <p:nvPr/>
        </p:nvSpPr>
        <p:spPr bwMode="auto">
          <a:xfrm>
            <a:off x="3233738" y="37655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75" name="Rectangle 362">
            <a:extLst>
              <a:ext uri="{FF2B5EF4-FFF2-40B4-BE49-F238E27FC236}">
                <a16:creationId xmlns:a16="http://schemas.microsoft.com/office/drawing/2014/main" id="{7C55EF8E-2C8E-8941-B18C-8D5E4FF8082F}"/>
              </a:ext>
            </a:extLst>
          </p:cNvPr>
          <p:cNvSpPr>
            <a:spLocks noChangeArrowheads="1"/>
          </p:cNvSpPr>
          <p:nvPr/>
        </p:nvSpPr>
        <p:spPr bwMode="auto">
          <a:xfrm>
            <a:off x="2517775" y="42402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76" name="Rectangle 363">
            <a:extLst>
              <a:ext uri="{FF2B5EF4-FFF2-40B4-BE49-F238E27FC236}">
                <a16:creationId xmlns:a16="http://schemas.microsoft.com/office/drawing/2014/main" id="{D3708CD4-B469-F643-A343-287B77AA5290}"/>
              </a:ext>
            </a:extLst>
          </p:cNvPr>
          <p:cNvSpPr>
            <a:spLocks noChangeArrowheads="1"/>
          </p:cNvSpPr>
          <p:nvPr/>
        </p:nvSpPr>
        <p:spPr bwMode="auto">
          <a:xfrm>
            <a:off x="3519488" y="34115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77" name="Rectangle 364">
            <a:extLst>
              <a:ext uri="{FF2B5EF4-FFF2-40B4-BE49-F238E27FC236}">
                <a16:creationId xmlns:a16="http://schemas.microsoft.com/office/drawing/2014/main" id="{8DB87525-C8E9-8646-9E92-5203A19AA96F}"/>
              </a:ext>
            </a:extLst>
          </p:cNvPr>
          <p:cNvSpPr>
            <a:spLocks noChangeArrowheads="1"/>
          </p:cNvSpPr>
          <p:nvPr/>
        </p:nvSpPr>
        <p:spPr bwMode="auto">
          <a:xfrm>
            <a:off x="2865438" y="40655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78" name="Rectangle 365">
            <a:extLst>
              <a:ext uri="{FF2B5EF4-FFF2-40B4-BE49-F238E27FC236}">
                <a16:creationId xmlns:a16="http://schemas.microsoft.com/office/drawing/2014/main" id="{AB11FB4E-132E-F94D-B8CD-759DD5E3EFCA}"/>
              </a:ext>
            </a:extLst>
          </p:cNvPr>
          <p:cNvSpPr>
            <a:spLocks noChangeArrowheads="1"/>
          </p:cNvSpPr>
          <p:nvPr/>
        </p:nvSpPr>
        <p:spPr bwMode="auto">
          <a:xfrm>
            <a:off x="3035300" y="40306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79" name="Rectangle 366">
            <a:extLst>
              <a:ext uri="{FF2B5EF4-FFF2-40B4-BE49-F238E27FC236}">
                <a16:creationId xmlns:a16="http://schemas.microsoft.com/office/drawing/2014/main" id="{AD139FA5-4F49-1540-8A90-3C4F814DBBE8}"/>
              </a:ext>
            </a:extLst>
          </p:cNvPr>
          <p:cNvSpPr>
            <a:spLocks noChangeArrowheads="1"/>
          </p:cNvSpPr>
          <p:nvPr/>
        </p:nvSpPr>
        <p:spPr bwMode="auto">
          <a:xfrm>
            <a:off x="3459163" y="35464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80" name="Rectangle 367">
            <a:extLst>
              <a:ext uri="{FF2B5EF4-FFF2-40B4-BE49-F238E27FC236}">
                <a16:creationId xmlns:a16="http://schemas.microsoft.com/office/drawing/2014/main" id="{8A021429-9BBF-8E45-8EE0-0E40185854ED}"/>
              </a:ext>
            </a:extLst>
          </p:cNvPr>
          <p:cNvSpPr>
            <a:spLocks noChangeArrowheads="1"/>
          </p:cNvSpPr>
          <p:nvPr/>
        </p:nvSpPr>
        <p:spPr bwMode="auto">
          <a:xfrm>
            <a:off x="3409950" y="34544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81" name="Rectangle 368">
            <a:extLst>
              <a:ext uri="{FF2B5EF4-FFF2-40B4-BE49-F238E27FC236}">
                <a16:creationId xmlns:a16="http://schemas.microsoft.com/office/drawing/2014/main" id="{4A179C9F-74BC-0643-BA07-13DFA7FE9007}"/>
              </a:ext>
            </a:extLst>
          </p:cNvPr>
          <p:cNvSpPr>
            <a:spLocks noChangeArrowheads="1"/>
          </p:cNvSpPr>
          <p:nvPr/>
        </p:nvSpPr>
        <p:spPr bwMode="auto">
          <a:xfrm>
            <a:off x="3430588" y="35226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82" name="Rectangle 369">
            <a:extLst>
              <a:ext uri="{FF2B5EF4-FFF2-40B4-BE49-F238E27FC236}">
                <a16:creationId xmlns:a16="http://schemas.microsoft.com/office/drawing/2014/main" id="{058EBD55-9888-134A-AE0E-B1BFE6031534}"/>
              </a:ext>
            </a:extLst>
          </p:cNvPr>
          <p:cNvSpPr>
            <a:spLocks noChangeArrowheads="1"/>
          </p:cNvSpPr>
          <p:nvPr/>
        </p:nvSpPr>
        <p:spPr bwMode="auto">
          <a:xfrm>
            <a:off x="2811463" y="41989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83" name="Rectangle 370">
            <a:extLst>
              <a:ext uri="{FF2B5EF4-FFF2-40B4-BE49-F238E27FC236}">
                <a16:creationId xmlns:a16="http://schemas.microsoft.com/office/drawing/2014/main" id="{C90A462A-1C3D-B049-BA22-62932EA25167}"/>
              </a:ext>
            </a:extLst>
          </p:cNvPr>
          <p:cNvSpPr>
            <a:spLocks noChangeArrowheads="1"/>
          </p:cNvSpPr>
          <p:nvPr/>
        </p:nvSpPr>
        <p:spPr bwMode="auto">
          <a:xfrm>
            <a:off x="3195638" y="368617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84" name="Rectangle 371">
            <a:extLst>
              <a:ext uri="{FF2B5EF4-FFF2-40B4-BE49-F238E27FC236}">
                <a16:creationId xmlns:a16="http://schemas.microsoft.com/office/drawing/2014/main" id="{D0C5E126-0B73-554C-B81D-319C830A66A2}"/>
              </a:ext>
            </a:extLst>
          </p:cNvPr>
          <p:cNvSpPr>
            <a:spLocks noChangeArrowheads="1"/>
          </p:cNvSpPr>
          <p:nvPr/>
        </p:nvSpPr>
        <p:spPr bwMode="auto">
          <a:xfrm>
            <a:off x="3481388" y="34702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85" name="Rectangle 372">
            <a:extLst>
              <a:ext uri="{FF2B5EF4-FFF2-40B4-BE49-F238E27FC236}">
                <a16:creationId xmlns:a16="http://schemas.microsoft.com/office/drawing/2014/main" id="{E469A396-D2CA-D744-B32B-DE919D7D6870}"/>
              </a:ext>
            </a:extLst>
          </p:cNvPr>
          <p:cNvSpPr>
            <a:spLocks noChangeArrowheads="1"/>
          </p:cNvSpPr>
          <p:nvPr/>
        </p:nvSpPr>
        <p:spPr bwMode="auto">
          <a:xfrm>
            <a:off x="2713038" y="40481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86" name="Rectangle 373">
            <a:extLst>
              <a:ext uri="{FF2B5EF4-FFF2-40B4-BE49-F238E27FC236}">
                <a16:creationId xmlns:a16="http://schemas.microsoft.com/office/drawing/2014/main" id="{566F8653-E8A5-A849-A16D-17FEF0574415}"/>
              </a:ext>
            </a:extLst>
          </p:cNvPr>
          <p:cNvSpPr>
            <a:spLocks noChangeArrowheads="1"/>
          </p:cNvSpPr>
          <p:nvPr/>
        </p:nvSpPr>
        <p:spPr bwMode="auto">
          <a:xfrm>
            <a:off x="3481388" y="34655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87" name="Rectangle 374">
            <a:extLst>
              <a:ext uri="{FF2B5EF4-FFF2-40B4-BE49-F238E27FC236}">
                <a16:creationId xmlns:a16="http://schemas.microsoft.com/office/drawing/2014/main" id="{AC0D89B6-188C-B749-B10E-43BA7A224FF9}"/>
              </a:ext>
            </a:extLst>
          </p:cNvPr>
          <p:cNvSpPr>
            <a:spLocks noChangeArrowheads="1"/>
          </p:cNvSpPr>
          <p:nvPr/>
        </p:nvSpPr>
        <p:spPr bwMode="auto">
          <a:xfrm>
            <a:off x="3479800" y="34956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88" name="Rectangle 375">
            <a:extLst>
              <a:ext uri="{FF2B5EF4-FFF2-40B4-BE49-F238E27FC236}">
                <a16:creationId xmlns:a16="http://schemas.microsoft.com/office/drawing/2014/main" id="{5F60A68F-B7C5-AB41-9FC8-5D7AF857CC23}"/>
              </a:ext>
            </a:extLst>
          </p:cNvPr>
          <p:cNvSpPr>
            <a:spLocks noChangeArrowheads="1"/>
          </p:cNvSpPr>
          <p:nvPr/>
        </p:nvSpPr>
        <p:spPr bwMode="auto">
          <a:xfrm>
            <a:off x="3417888" y="34734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89" name="Rectangle 376">
            <a:extLst>
              <a:ext uri="{FF2B5EF4-FFF2-40B4-BE49-F238E27FC236}">
                <a16:creationId xmlns:a16="http://schemas.microsoft.com/office/drawing/2014/main" id="{C163D21E-B593-3840-98EC-2EFF68B82774}"/>
              </a:ext>
            </a:extLst>
          </p:cNvPr>
          <p:cNvSpPr>
            <a:spLocks noChangeArrowheads="1"/>
          </p:cNvSpPr>
          <p:nvPr/>
        </p:nvSpPr>
        <p:spPr bwMode="auto">
          <a:xfrm>
            <a:off x="3994150" y="28400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90" name="Rectangle 377">
            <a:extLst>
              <a:ext uri="{FF2B5EF4-FFF2-40B4-BE49-F238E27FC236}">
                <a16:creationId xmlns:a16="http://schemas.microsoft.com/office/drawing/2014/main" id="{7AFD539D-BA28-5E4E-A304-AF60913439A9}"/>
              </a:ext>
            </a:extLst>
          </p:cNvPr>
          <p:cNvSpPr>
            <a:spLocks noChangeArrowheads="1"/>
          </p:cNvSpPr>
          <p:nvPr/>
        </p:nvSpPr>
        <p:spPr bwMode="auto">
          <a:xfrm>
            <a:off x="3365500" y="37099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91" name="Rectangle 378">
            <a:extLst>
              <a:ext uri="{FF2B5EF4-FFF2-40B4-BE49-F238E27FC236}">
                <a16:creationId xmlns:a16="http://schemas.microsoft.com/office/drawing/2014/main" id="{CF749F58-B17E-8045-9A4F-DE77EDD776A0}"/>
              </a:ext>
            </a:extLst>
          </p:cNvPr>
          <p:cNvSpPr>
            <a:spLocks noChangeArrowheads="1"/>
          </p:cNvSpPr>
          <p:nvPr/>
        </p:nvSpPr>
        <p:spPr bwMode="auto">
          <a:xfrm>
            <a:off x="3338513" y="36401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92" name="Rectangle 379">
            <a:extLst>
              <a:ext uri="{FF2B5EF4-FFF2-40B4-BE49-F238E27FC236}">
                <a16:creationId xmlns:a16="http://schemas.microsoft.com/office/drawing/2014/main" id="{A91D29FB-04C6-6241-BFEA-212B9CB7EA26}"/>
              </a:ext>
            </a:extLst>
          </p:cNvPr>
          <p:cNvSpPr>
            <a:spLocks noChangeArrowheads="1"/>
          </p:cNvSpPr>
          <p:nvPr/>
        </p:nvSpPr>
        <p:spPr bwMode="auto">
          <a:xfrm>
            <a:off x="3486150" y="34321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93" name="Rectangle 380">
            <a:extLst>
              <a:ext uri="{FF2B5EF4-FFF2-40B4-BE49-F238E27FC236}">
                <a16:creationId xmlns:a16="http://schemas.microsoft.com/office/drawing/2014/main" id="{4F53E6AE-9FFD-1F46-99E4-644B76CEB1C9}"/>
              </a:ext>
            </a:extLst>
          </p:cNvPr>
          <p:cNvSpPr>
            <a:spLocks noChangeArrowheads="1"/>
          </p:cNvSpPr>
          <p:nvPr/>
        </p:nvSpPr>
        <p:spPr bwMode="auto">
          <a:xfrm>
            <a:off x="3498850" y="35115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94" name="Rectangle 381">
            <a:extLst>
              <a:ext uri="{FF2B5EF4-FFF2-40B4-BE49-F238E27FC236}">
                <a16:creationId xmlns:a16="http://schemas.microsoft.com/office/drawing/2014/main" id="{387ABF2A-0CA2-C243-A4E2-1B72C6E33AC7}"/>
              </a:ext>
            </a:extLst>
          </p:cNvPr>
          <p:cNvSpPr>
            <a:spLocks noChangeArrowheads="1"/>
          </p:cNvSpPr>
          <p:nvPr/>
        </p:nvSpPr>
        <p:spPr bwMode="auto">
          <a:xfrm>
            <a:off x="2851150" y="41259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95" name="Rectangle 382">
            <a:extLst>
              <a:ext uri="{FF2B5EF4-FFF2-40B4-BE49-F238E27FC236}">
                <a16:creationId xmlns:a16="http://schemas.microsoft.com/office/drawing/2014/main" id="{B40F024D-2794-D343-8ED3-D67A65C4700F}"/>
              </a:ext>
            </a:extLst>
          </p:cNvPr>
          <p:cNvSpPr>
            <a:spLocks noChangeArrowheads="1"/>
          </p:cNvSpPr>
          <p:nvPr/>
        </p:nvSpPr>
        <p:spPr bwMode="auto">
          <a:xfrm>
            <a:off x="3478213" y="33607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96" name="Rectangle 383">
            <a:extLst>
              <a:ext uri="{FF2B5EF4-FFF2-40B4-BE49-F238E27FC236}">
                <a16:creationId xmlns:a16="http://schemas.microsoft.com/office/drawing/2014/main" id="{837EDD86-93F8-C34B-97A7-F6C21D57EFD5}"/>
              </a:ext>
            </a:extLst>
          </p:cNvPr>
          <p:cNvSpPr>
            <a:spLocks noChangeArrowheads="1"/>
          </p:cNvSpPr>
          <p:nvPr/>
        </p:nvSpPr>
        <p:spPr bwMode="auto">
          <a:xfrm>
            <a:off x="3475038" y="33972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97" name="Rectangle 384">
            <a:extLst>
              <a:ext uri="{FF2B5EF4-FFF2-40B4-BE49-F238E27FC236}">
                <a16:creationId xmlns:a16="http://schemas.microsoft.com/office/drawing/2014/main" id="{050C318B-A34E-3B49-9147-DF0FDD6EFCA1}"/>
              </a:ext>
            </a:extLst>
          </p:cNvPr>
          <p:cNvSpPr>
            <a:spLocks noChangeArrowheads="1"/>
          </p:cNvSpPr>
          <p:nvPr/>
        </p:nvSpPr>
        <p:spPr bwMode="auto">
          <a:xfrm>
            <a:off x="3354388" y="35925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98" name="Rectangle 385">
            <a:extLst>
              <a:ext uri="{FF2B5EF4-FFF2-40B4-BE49-F238E27FC236}">
                <a16:creationId xmlns:a16="http://schemas.microsoft.com/office/drawing/2014/main" id="{8053423E-60CA-FA46-9E0D-6C35BFB9FF1F}"/>
              </a:ext>
            </a:extLst>
          </p:cNvPr>
          <p:cNvSpPr>
            <a:spLocks noChangeArrowheads="1"/>
          </p:cNvSpPr>
          <p:nvPr/>
        </p:nvSpPr>
        <p:spPr bwMode="auto">
          <a:xfrm>
            <a:off x="3506788" y="33448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299" name="Rectangle 386">
            <a:extLst>
              <a:ext uri="{FF2B5EF4-FFF2-40B4-BE49-F238E27FC236}">
                <a16:creationId xmlns:a16="http://schemas.microsoft.com/office/drawing/2014/main" id="{BB405D5E-2409-864A-9FAA-1556AF117F6D}"/>
              </a:ext>
            </a:extLst>
          </p:cNvPr>
          <p:cNvSpPr>
            <a:spLocks noChangeArrowheads="1"/>
          </p:cNvSpPr>
          <p:nvPr/>
        </p:nvSpPr>
        <p:spPr bwMode="auto">
          <a:xfrm>
            <a:off x="3440113" y="35639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00" name="Rectangle 387">
            <a:extLst>
              <a:ext uri="{FF2B5EF4-FFF2-40B4-BE49-F238E27FC236}">
                <a16:creationId xmlns:a16="http://schemas.microsoft.com/office/drawing/2014/main" id="{99AAF150-7280-E248-9D3B-8BA59C2957D5}"/>
              </a:ext>
            </a:extLst>
          </p:cNvPr>
          <p:cNvSpPr>
            <a:spLocks noChangeArrowheads="1"/>
          </p:cNvSpPr>
          <p:nvPr/>
        </p:nvSpPr>
        <p:spPr bwMode="auto">
          <a:xfrm>
            <a:off x="3530600" y="35480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01" name="Rectangle 388">
            <a:extLst>
              <a:ext uri="{FF2B5EF4-FFF2-40B4-BE49-F238E27FC236}">
                <a16:creationId xmlns:a16="http://schemas.microsoft.com/office/drawing/2014/main" id="{00A809CA-3642-DE4A-A03E-C03824E02E5F}"/>
              </a:ext>
            </a:extLst>
          </p:cNvPr>
          <p:cNvSpPr>
            <a:spLocks noChangeArrowheads="1"/>
          </p:cNvSpPr>
          <p:nvPr/>
        </p:nvSpPr>
        <p:spPr bwMode="auto">
          <a:xfrm>
            <a:off x="3421063" y="35321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02" name="Rectangle 389">
            <a:extLst>
              <a:ext uri="{FF2B5EF4-FFF2-40B4-BE49-F238E27FC236}">
                <a16:creationId xmlns:a16="http://schemas.microsoft.com/office/drawing/2014/main" id="{074EC0EF-AEED-6140-AE14-5D10C687F997}"/>
              </a:ext>
            </a:extLst>
          </p:cNvPr>
          <p:cNvSpPr>
            <a:spLocks noChangeArrowheads="1"/>
          </p:cNvSpPr>
          <p:nvPr/>
        </p:nvSpPr>
        <p:spPr bwMode="auto">
          <a:xfrm>
            <a:off x="3562350" y="33226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03" name="Rectangle 390">
            <a:extLst>
              <a:ext uri="{FF2B5EF4-FFF2-40B4-BE49-F238E27FC236}">
                <a16:creationId xmlns:a16="http://schemas.microsoft.com/office/drawing/2014/main" id="{E7058556-6497-E64A-B619-1C5A057868A4}"/>
              </a:ext>
            </a:extLst>
          </p:cNvPr>
          <p:cNvSpPr>
            <a:spLocks noChangeArrowheads="1"/>
          </p:cNvSpPr>
          <p:nvPr/>
        </p:nvSpPr>
        <p:spPr bwMode="auto">
          <a:xfrm>
            <a:off x="2865438" y="41798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04" name="Rectangle 391">
            <a:extLst>
              <a:ext uri="{FF2B5EF4-FFF2-40B4-BE49-F238E27FC236}">
                <a16:creationId xmlns:a16="http://schemas.microsoft.com/office/drawing/2014/main" id="{6E387DFC-DB5A-E54D-AA4B-2B3E52058F55}"/>
              </a:ext>
            </a:extLst>
          </p:cNvPr>
          <p:cNvSpPr>
            <a:spLocks noChangeArrowheads="1"/>
          </p:cNvSpPr>
          <p:nvPr/>
        </p:nvSpPr>
        <p:spPr bwMode="auto">
          <a:xfrm>
            <a:off x="3405188" y="35893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05" name="Rectangle 392">
            <a:extLst>
              <a:ext uri="{FF2B5EF4-FFF2-40B4-BE49-F238E27FC236}">
                <a16:creationId xmlns:a16="http://schemas.microsoft.com/office/drawing/2014/main" id="{E258D001-8AEE-CA4F-8AD6-C2BC7A3554B7}"/>
              </a:ext>
            </a:extLst>
          </p:cNvPr>
          <p:cNvSpPr>
            <a:spLocks noChangeArrowheads="1"/>
          </p:cNvSpPr>
          <p:nvPr/>
        </p:nvSpPr>
        <p:spPr bwMode="auto">
          <a:xfrm>
            <a:off x="3473450" y="35623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06" name="Rectangle 393">
            <a:extLst>
              <a:ext uri="{FF2B5EF4-FFF2-40B4-BE49-F238E27FC236}">
                <a16:creationId xmlns:a16="http://schemas.microsoft.com/office/drawing/2014/main" id="{699D67DA-E02B-B94D-B1F4-1FA73D3AF05C}"/>
              </a:ext>
            </a:extLst>
          </p:cNvPr>
          <p:cNvSpPr>
            <a:spLocks noChangeArrowheads="1"/>
          </p:cNvSpPr>
          <p:nvPr/>
        </p:nvSpPr>
        <p:spPr bwMode="auto">
          <a:xfrm>
            <a:off x="3506788" y="36052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07" name="Rectangle 394">
            <a:extLst>
              <a:ext uri="{FF2B5EF4-FFF2-40B4-BE49-F238E27FC236}">
                <a16:creationId xmlns:a16="http://schemas.microsoft.com/office/drawing/2014/main" id="{41BB764C-6146-0743-94A2-AA8DC50309E0}"/>
              </a:ext>
            </a:extLst>
          </p:cNvPr>
          <p:cNvSpPr>
            <a:spLocks noChangeArrowheads="1"/>
          </p:cNvSpPr>
          <p:nvPr/>
        </p:nvSpPr>
        <p:spPr bwMode="auto">
          <a:xfrm>
            <a:off x="3455988" y="35036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08" name="Rectangle 395">
            <a:extLst>
              <a:ext uri="{FF2B5EF4-FFF2-40B4-BE49-F238E27FC236}">
                <a16:creationId xmlns:a16="http://schemas.microsoft.com/office/drawing/2014/main" id="{DDB10D60-1CFA-C149-A56B-1B94DA3B9054}"/>
              </a:ext>
            </a:extLst>
          </p:cNvPr>
          <p:cNvSpPr>
            <a:spLocks noChangeArrowheads="1"/>
          </p:cNvSpPr>
          <p:nvPr/>
        </p:nvSpPr>
        <p:spPr bwMode="auto">
          <a:xfrm>
            <a:off x="2757488" y="41306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09" name="Rectangle 396">
            <a:extLst>
              <a:ext uri="{FF2B5EF4-FFF2-40B4-BE49-F238E27FC236}">
                <a16:creationId xmlns:a16="http://schemas.microsoft.com/office/drawing/2014/main" id="{E96C00DA-9148-F34D-BAFB-06AD489829D7}"/>
              </a:ext>
            </a:extLst>
          </p:cNvPr>
          <p:cNvSpPr>
            <a:spLocks noChangeArrowheads="1"/>
          </p:cNvSpPr>
          <p:nvPr/>
        </p:nvSpPr>
        <p:spPr bwMode="auto">
          <a:xfrm>
            <a:off x="2498725" y="44005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10" name="Rectangle 397">
            <a:extLst>
              <a:ext uri="{FF2B5EF4-FFF2-40B4-BE49-F238E27FC236}">
                <a16:creationId xmlns:a16="http://schemas.microsoft.com/office/drawing/2014/main" id="{8B631FD7-41A5-F441-819A-028AC46F3717}"/>
              </a:ext>
            </a:extLst>
          </p:cNvPr>
          <p:cNvSpPr>
            <a:spLocks noChangeArrowheads="1"/>
          </p:cNvSpPr>
          <p:nvPr/>
        </p:nvSpPr>
        <p:spPr bwMode="auto">
          <a:xfrm>
            <a:off x="3475038" y="34369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11" name="Rectangle 398">
            <a:extLst>
              <a:ext uri="{FF2B5EF4-FFF2-40B4-BE49-F238E27FC236}">
                <a16:creationId xmlns:a16="http://schemas.microsoft.com/office/drawing/2014/main" id="{D0857DE9-1460-FC4C-9C78-7EFF5E49F62C}"/>
              </a:ext>
            </a:extLst>
          </p:cNvPr>
          <p:cNvSpPr>
            <a:spLocks noChangeArrowheads="1"/>
          </p:cNvSpPr>
          <p:nvPr/>
        </p:nvSpPr>
        <p:spPr bwMode="auto">
          <a:xfrm>
            <a:off x="2633663" y="42862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12" name="Rectangle 399">
            <a:extLst>
              <a:ext uri="{FF2B5EF4-FFF2-40B4-BE49-F238E27FC236}">
                <a16:creationId xmlns:a16="http://schemas.microsoft.com/office/drawing/2014/main" id="{2AE7AD23-6D00-3E46-8E3A-09F1B1E5A9E0}"/>
              </a:ext>
            </a:extLst>
          </p:cNvPr>
          <p:cNvSpPr>
            <a:spLocks noChangeArrowheads="1"/>
          </p:cNvSpPr>
          <p:nvPr/>
        </p:nvSpPr>
        <p:spPr bwMode="auto">
          <a:xfrm>
            <a:off x="3370263" y="3368675"/>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13" name="Rectangle 400">
            <a:extLst>
              <a:ext uri="{FF2B5EF4-FFF2-40B4-BE49-F238E27FC236}">
                <a16:creationId xmlns:a16="http://schemas.microsoft.com/office/drawing/2014/main" id="{76088704-00A2-B846-BE70-92176F4A8961}"/>
              </a:ext>
            </a:extLst>
          </p:cNvPr>
          <p:cNvSpPr>
            <a:spLocks noChangeArrowheads="1"/>
          </p:cNvSpPr>
          <p:nvPr/>
        </p:nvSpPr>
        <p:spPr bwMode="auto">
          <a:xfrm>
            <a:off x="2722563" y="41513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14" name="Rectangle 401">
            <a:extLst>
              <a:ext uri="{FF2B5EF4-FFF2-40B4-BE49-F238E27FC236}">
                <a16:creationId xmlns:a16="http://schemas.microsoft.com/office/drawing/2014/main" id="{C9DB2CC0-D9D0-6A4B-9E84-56DAF562AC9C}"/>
              </a:ext>
            </a:extLst>
          </p:cNvPr>
          <p:cNvSpPr>
            <a:spLocks noChangeArrowheads="1"/>
          </p:cNvSpPr>
          <p:nvPr/>
        </p:nvSpPr>
        <p:spPr bwMode="auto">
          <a:xfrm>
            <a:off x="3055938" y="37750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15" name="Rectangle 402">
            <a:extLst>
              <a:ext uri="{FF2B5EF4-FFF2-40B4-BE49-F238E27FC236}">
                <a16:creationId xmlns:a16="http://schemas.microsoft.com/office/drawing/2014/main" id="{653FD597-695A-D74C-B5B6-3B27D5C712CF}"/>
              </a:ext>
            </a:extLst>
          </p:cNvPr>
          <p:cNvSpPr>
            <a:spLocks noChangeArrowheads="1"/>
          </p:cNvSpPr>
          <p:nvPr/>
        </p:nvSpPr>
        <p:spPr bwMode="auto">
          <a:xfrm>
            <a:off x="3563938" y="33162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16" name="Rectangle 403">
            <a:extLst>
              <a:ext uri="{FF2B5EF4-FFF2-40B4-BE49-F238E27FC236}">
                <a16:creationId xmlns:a16="http://schemas.microsoft.com/office/drawing/2014/main" id="{99377036-3C6D-FF4E-8438-025CABEEF2BD}"/>
              </a:ext>
            </a:extLst>
          </p:cNvPr>
          <p:cNvSpPr>
            <a:spLocks noChangeArrowheads="1"/>
          </p:cNvSpPr>
          <p:nvPr/>
        </p:nvSpPr>
        <p:spPr bwMode="auto">
          <a:xfrm>
            <a:off x="3498850" y="34385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17" name="Rectangle 404">
            <a:extLst>
              <a:ext uri="{FF2B5EF4-FFF2-40B4-BE49-F238E27FC236}">
                <a16:creationId xmlns:a16="http://schemas.microsoft.com/office/drawing/2014/main" id="{F734A841-ED03-3848-AB46-2CC3C1E33288}"/>
              </a:ext>
            </a:extLst>
          </p:cNvPr>
          <p:cNvSpPr>
            <a:spLocks noChangeArrowheads="1"/>
          </p:cNvSpPr>
          <p:nvPr/>
        </p:nvSpPr>
        <p:spPr bwMode="auto">
          <a:xfrm>
            <a:off x="3128963" y="37131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18" name="Rectangle 405">
            <a:extLst>
              <a:ext uri="{FF2B5EF4-FFF2-40B4-BE49-F238E27FC236}">
                <a16:creationId xmlns:a16="http://schemas.microsoft.com/office/drawing/2014/main" id="{34AAA3D9-E086-BA4A-9FF1-DAA849E83697}"/>
              </a:ext>
            </a:extLst>
          </p:cNvPr>
          <p:cNvSpPr>
            <a:spLocks noChangeArrowheads="1"/>
          </p:cNvSpPr>
          <p:nvPr/>
        </p:nvSpPr>
        <p:spPr bwMode="auto">
          <a:xfrm>
            <a:off x="3452813" y="350361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19" name="Rectangle 406">
            <a:extLst>
              <a:ext uri="{FF2B5EF4-FFF2-40B4-BE49-F238E27FC236}">
                <a16:creationId xmlns:a16="http://schemas.microsoft.com/office/drawing/2014/main" id="{90D85DFD-F489-1E49-BD86-62A8D260BFCC}"/>
              </a:ext>
            </a:extLst>
          </p:cNvPr>
          <p:cNvSpPr>
            <a:spLocks noChangeArrowheads="1"/>
          </p:cNvSpPr>
          <p:nvPr/>
        </p:nvSpPr>
        <p:spPr bwMode="auto">
          <a:xfrm>
            <a:off x="3449638" y="36449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20" name="Rectangle 407">
            <a:extLst>
              <a:ext uri="{FF2B5EF4-FFF2-40B4-BE49-F238E27FC236}">
                <a16:creationId xmlns:a16="http://schemas.microsoft.com/office/drawing/2014/main" id="{49C1F098-F430-E240-8890-4C5AC1186248}"/>
              </a:ext>
            </a:extLst>
          </p:cNvPr>
          <p:cNvSpPr>
            <a:spLocks noChangeArrowheads="1"/>
          </p:cNvSpPr>
          <p:nvPr/>
        </p:nvSpPr>
        <p:spPr bwMode="auto">
          <a:xfrm>
            <a:off x="2819400" y="385286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21" name="Rectangle 408">
            <a:extLst>
              <a:ext uri="{FF2B5EF4-FFF2-40B4-BE49-F238E27FC236}">
                <a16:creationId xmlns:a16="http://schemas.microsoft.com/office/drawing/2014/main" id="{C3202F9D-1621-B04C-81B0-836C9F6E6545}"/>
              </a:ext>
            </a:extLst>
          </p:cNvPr>
          <p:cNvSpPr>
            <a:spLocks noChangeArrowheads="1"/>
          </p:cNvSpPr>
          <p:nvPr/>
        </p:nvSpPr>
        <p:spPr bwMode="auto">
          <a:xfrm>
            <a:off x="3459163" y="35782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22" name="Rectangle 409">
            <a:extLst>
              <a:ext uri="{FF2B5EF4-FFF2-40B4-BE49-F238E27FC236}">
                <a16:creationId xmlns:a16="http://schemas.microsoft.com/office/drawing/2014/main" id="{588DD03E-802C-E142-A401-238767357592}"/>
              </a:ext>
            </a:extLst>
          </p:cNvPr>
          <p:cNvSpPr>
            <a:spLocks noChangeArrowheads="1"/>
          </p:cNvSpPr>
          <p:nvPr/>
        </p:nvSpPr>
        <p:spPr bwMode="auto">
          <a:xfrm>
            <a:off x="2760663" y="42926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23" name="Rectangle 410">
            <a:extLst>
              <a:ext uri="{FF2B5EF4-FFF2-40B4-BE49-F238E27FC236}">
                <a16:creationId xmlns:a16="http://schemas.microsoft.com/office/drawing/2014/main" id="{5A78BC21-EEFB-EE4B-846C-99311114407C}"/>
              </a:ext>
            </a:extLst>
          </p:cNvPr>
          <p:cNvSpPr>
            <a:spLocks noChangeArrowheads="1"/>
          </p:cNvSpPr>
          <p:nvPr/>
        </p:nvSpPr>
        <p:spPr bwMode="auto">
          <a:xfrm>
            <a:off x="3587750" y="336867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24" name="Rectangle 411">
            <a:extLst>
              <a:ext uri="{FF2B5EF4-FFF2-40B4-BE49-F238E27FC236}">
                <a16:creationId xmlns:a16="http://schemas.microsoft.com/office/drawing/2014/main" id="{9AD7614D-B51E-B84C-B8B4-FA0E7239B461}"/>
              </a:ext>
            </a:extLst>
          </p:cNvPr>
          <p:cNvSpPr>
            <a:spLocks noChangeArrowheads="1"/>
          </p:cNvSpPr>
          <p:nvPr/>
        </p:nvSpPr>
        <p:spPr bwMode="auto">
          <a:xfrm>
            <a:off x="3392488" y="35845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25" name="Rectangle 412">
            <a:extLst>
              <a:ext uri="{FF2B5EF4-FFF2-40B4-BE49-F238E27FC236}">
                <a16:creationId xmlns:a16="http://schemas.microsoft.com/office/drawing/2014/main" id="{02FA6ADA-F917-D041-A450-61317404DCB1}"/>
              </a:ext>
            </a:extLst>
          </p:cNvPr>
          <p:cNvSpPr>
            <a:spLocks noChangeArrowheads="1"/>
          </p:cNvSpPr>
          <p:nvPr/>
        </p:nvSpPr>
        <p:spPr bwMode="auto">
          <a:xfrm>
            <a:off x="3452813" y="35528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26" name="Rectangle 413">
            <a:extLst>
              <a:ext uri="{FF2B5EF4-FFF2-40B4-BE49-F238E27FC236}">
                <a16:creationId xmlns:a16="http://schemas.microsoft.com/office/drawing/2014/main" id="{0024AB4C-1BB1-C146-A6A1-9004B696B118}"/>
              </a:ext>
            </a:extLst>
          </p:cNvPr>
          <p:cNvSpPr>
            <a:spLocks noChangeArrowheads="1"/>
          </p:cNvSpPr>
          <p:nvPr/>
        </p:nvSpPr>
        <p:spPr bwMode="auto">
          <a:xfrm>
            <a:off x="2859088" y="402907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27" name="Rectangle 414">
            <a:extLst>
              <a:ext uri="{FF2B5EF4-FFF2-40B4-BE49-F238E27FC236}">
                <a16:creationId xmlns:a16="http://schemas.microsoft.com/office/drawing/2014/main" id="{4485816B-E194-224D-A7E6-20BC4D6508C5}"/>
              </a:ext>
            </a:extLst>
          </p:cNvPr>
          <p:cNvSpPr>
            <a:spLocks noChangeArrowheads="1"/>
          </p:cNvSpPr>
          <p:nvPr/>
        </p:nvSpPr>
        <p:spPr bwMode="auto">
          <a:xfrm>
            <a:off x="2811463" y="41671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28" name="Rectangle 415">
            <a:extLst>
              <a:ext uri="{FF2B5EF4-FFF2-40B4-BE49-F238E27FC236}">
                <a16:creationId xmlns:a16="http://schemas.microsoft.com/office/drawing/2014/main" id="{4FF12D8D-B265-3A48-897F-FACC0C7F0EED}"/>
              </a:ext>
            </a:extLst>
          </p:cNvPr>
          <p:cNvSpPr>
            <a:spLocks noChangeArrowheads="1"/>
          </p:cNvSpPr>
          <p:nvPr/>
        </p:nvSpPr>
        <p:spPr bwMode="auto">
          <a:xfrm>
            <a:off x="3459163" y="34131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29" name="Rectangle 416">
            <a:extLst>
              <a:ext uri="{FF2B5EF4-FFF2-40B4-BE49-F238E27FC236}">
                <a16:creationId xmlns:a16="http://schemas.microsoft.com/office/drawing/2014/main" id="{60EF3835-88EC-5946-8562-AB0B00D5C048}"/>
              </a:ext>
            </a:extLst>
          </p:cNvPr>
          <p:cNvSpPr>
            <a:spLocks noChangeArrowheads="1"/>
          </p:cNvSpPr>
          <p:nvPr/>
        </p:nvSpPr>
        <p:spPr bwMode="auto">
          <a:xfrm>
            <a:off x="3414713" y="36353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30" name="Rectangle 417">
            <a:extLst>
              <a:ext uri="{FF2B5EF4-FFF2-40B4-BE49-F238E27FC236}">
                <a16:creationId xmlns:a16="http://schemas.microsoft.com/office/drawing/2014/main" id="{315DC630-D752-7A44-AEEF-3DE9D6216AD8}"/>
              </a:ext>
            </a:extLst>
          </p:cNvPr>
          <p:cNvSpPr>
            <a:spLocks noChangeArrowheads="1"/>
          </p:cNvSpPr>
          <p:nvPr/>
        </p:nvSpPr>
        <p:spPr bwMode="auto">
          <a:xfrm>
            <a:off x="4254500" y="25066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31" name="Rectangle 418">
            <a:extLst>
              <a:ext uri="{FF2B5EF4-FFF2-40B4-BE49-F238E27FC236}">
                <a16:creationId xmlns:a16="http://schemas.microsoft.com/office/drawing/2014/main" id="{EED05D91-B6DA-4548-889D-E50475D3091A}"/>
              </a:ext>
            </a:extLst>
          </p:cNvPr>
          <p:cNvSpPr>
            <a:spLocks noChangeArrowheads="1"/>
          </p:cNvSpPr>
          <p:nvPr/>
        </p:nvSpPr>
        <p:spPr bwMode="auto">
          <a:xfrm>
            <a:off x="3498850" y="34655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32" name="Rectangle 419">
            <a:extLst>
              <a:ext uri="{FF2B5EF4-FFF2-40B4-BE49-F238E27FC236}">
                <a16:creationId xmlns:a16="http://schemas.microsoft.com/office/drawing/2014/main" id="{6FFAE6F5-6816-A745-94FE-0945EC9AEBF3}"/>
              </a:ext>
            </a:extLst>
          </p:cNvPr>
          <p:cNvSpPr>
            <a:spLocks noChangeArrowheads="1"/>
          </p:cNvSpPr>
          <p:nvPr/>
        </p:nvSpPr>
        <p:spPr bwMode="auto">
          <a:xfrm>
            <a:off x="3243263" y="33353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33" name="Rectangle 420">
            <a:extLst>
              <a:ext uri="{FF2B5EF4-FFF2-40B4-BE49-F238E27FC236}">
                <a16:creationId xmlns:a16="http://schemas.microsoft.com/office/drawing/2014/main" id="{093AEB3B-1476-3D4D-8BCB-67C3DA9784CA}"/>
              </a:ext>
            </a:extLst>
          </p:cNvPr>
          <p:cNvSpPr>
            <a:spLocks noChangeArrowheads="1"/>
          </p:cNvSpPr>
          <p:nvPr/>
        </p:nvSpPr>
        <p:spPr bwMode="auto">
          <a:xfrm>
            <a:off x="3522663" y="33972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34" name="Rectangle 421">
            <a:extLst>
              <a:ext uri="{FF2B5EF4-FFF2-40B4-BE49-F238E27FC236}">
                <a16:creationId xmlns:a16="http://schemas.microsoft.com/office/drawing/2014/main" id="{0844F487-6D8F-4D44-B28E-CE06F39A30D7}"/>
              </a:ext>
            </a:extLst>
          </p:cNvPr>
          <p:cNvSpPr>
            <a:spLocks noChangeArrowheads="1"/>
          </p:cNvSpPr>
          <p:nvPr/>
        </p:nvSpPr>
        <p:spPr bwMode="auto">
          <a:xfrm>
            <a:off x="3189288" y="382111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35" name="Rectangle 422">
            <a:extLst>
              <a:ext uri="{FF2B5EF4-FFF2-40B4-BE49-F238E27FC236}">
                <a16:creationId xmlns:a16="http://schemas.microsoft.com/office/drawing/2014/main" id="{3FC0B8C9-A1C2-184F-8C1F-132048DE6FCB}"/>
              </a:ext>
            </a:extLst>
          </p:cNvPr>
          <p:cNvSpPr>
            <a:spLocks noChangeArrowheads="1"/>
          </p:cNvSpPr>
          <p:nvPr/>
        </p:nvSpPr>
        <p:spPr bwMode="auto">
          <a:xfrm>
            <a:off x="3467100" y="35274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36" name="Rectangle 423">
            <a:extLst>
              <a:ext uri="{FF2B5EF4-FFF2-40B4-BE49-F238E27FC236}">
                <a16:creationId xmlns:a16="http://schemas.microsoft.com/office/drawing/2014/main" id="{4289060A-D521-8243-887D-D53FB3346785}"/>
              </a:ext>
            </a:extLst>
          </p:cNvPr>
          <p:cNvSpPr>
            <a:spLocks noChangeArrowheads="1"/>
          </p:cNvSpPr>
          <p:nvPr/>
        </p:nvSpPr>
        <p:spPr bwMode="auto">
          <a:xfrm>
            <a:off x="2705100" y="38290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37" name="Rectangle 424">
            <a:extLst>
              <a:ext uri="{FF2B5EF4-FFF2-40B4-BE49-F238E27FC236}">
                <a16:creationId xmlns:a16="http://schemas.microsoft.com/office/drawing/2014/main" id="{2645B07D-517C-7F4F-8645-1833B45E8AF2}"/>
              </a:ext>
            </a:extLst>
          </p:cNvPr>
          <p:cNvSpPr>
            <a:spLocks noChangeArrowheads="1"/>
          </p:cNvSpPr>
          <p:nvPr/>
        </p:nvSpPr>
        <p:spPr bwMode="auto">
          <a:xfrm>
            <a:off x="3498850" y="34226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38" name="Rectangle 425">
            <a:extLst>
              <a:ext uri="{FF2B5EF4-FFF2-40B4-BE49-F238E27FC236}">
                <a16:creationId xmlns:a16="http://schemas.microsoft.com/office/drawing/2014/main" id="{63AB74F9-7263-FB45-BF9D-644783678123}"/>
              </a:ext>
            </a:extLst>
          </p:cNvPr>
          <p:cNvSpPr>
            <a:spLocks noChangeArrowheads="1"/>
          </p:cNvSpPr>
          <p:nvPr/>
        </p:nvSpPr>
        <p:spPr bwMode="auto">
          <a:xfrm>
            <a:off x="3494088" y="342106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39" name="Rectangle 426">
            <a:extLst>
              <a:ext uri="{FF2B5EF4-FFF2-40B4-BE49-F238E27FC236}">
                <a16:creationId xmlns:a16="http://schemas.microsoft.com/office/drawing/2014/main" id="{6E943169-2F25-6448-AABF-C89BB1C3F68D}"/>
              </a:ext>
            </a:extLst>
          </p:cNvPr>
          <p:cNvSpPr>
            <a:spLocks noChangeArrowheads="1"/>
          </p:cNvSpPr>
          <p:nvPr/>
        </p:nvSpPr>
        <p:spPr bwMode="auto">
          <a:xfrm>
            <a:off x="3078163" y="370205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40" name="Rectangle 427">
            <a:extLst>
              <a:ext uri="{FF2B5EF4-FFF2-40B4-BE49-F238E27FC236}">
                <a16:creationId xmlns:a16="http://schemas.microsoft.com/office/drawing/2014/main" id="{9075E778-59B1-0645-9091-64017C9AA840}"/>
              </a:ext>
            </a:extLst>
          </p:cNvPr>
          <p:cNvSpPr>
            <a:spLocks noChangeArrowheads="1"/>
          </p:cNvSpPr>
          <p:nvPr/>
        </p:nvSpPr>
        <p:spPr bwMode="auto">
          <a:xfrm>
            <a:off x="3462338" y="33924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41" name="Rectangle 428">
            <a:extLst>
              <a:ext uri="{FF2B5EF4-FFF2-40B4-BE49-F238E27FC236}">
                <a16:creationId xmlns:a16="http://schemas.microsoft.com/office/drawing/2014/main" id="{51E5DC20-922E-2C47-99A2-E2DE5B142128}"/>
              </a:ext>
            </a:extLst>
          </p:cNvPr>
          <p:cNvSpPr>
            <a:spLocks noChangeArrowheads="1"/>
          </p:cNvSpPr>
          <p:nvPr/>
        </p:nvSpPr>
        <p:spPr bwMode="auto">
          <a:xfrm>
            <a:off x="3454400" y="35464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42" name="Rectangle 429">
            <a:extLst>
              <a:ext uri="{FF2B5EF4-FFF2-40B4-BE49-F238E27FC236}">
                <a16:creationId xmlns:a16="http://schemas.microsoft.com/office/drawing/2014/main" id="{8A40CBE4-F96E-9747-A07A-E43A483FFE7F}"/>
              </a:ext>
            </a:extLst>
          </p:cNvPr>
          <p:cNvSpPr>
            <a:spLocks noChangeArrowheads="1"/>
          </p:cNvSpPr>
          <p:nvPr/>
        </p:nvSpPr>
        <p:spPr bwMode="auto">
          <a:xfrm>
            <a:off x="3086100" y="39687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43" name="Rectangle 430">
            <a:extLst>
              <a:ext uri="{FF2B5EF4-FFF2-40B4-BE49-F238E27FC236}">
                <a16:creationId xmlns:a16="http://schemas.microsoft.com/office/drawing/2014/main" id="{BBBD100B-B62E-0A47-B53E-50BAC2C5A1D2}"/>
              </a:ext>
            </a:extLst>
          </p:cNvPr>
          <p:cNvSpPr>
            <a:spLocks noChangeArrowheads="1"/>
          </p:cNvSpPr>
          <p:nvPr/>
        </p:nvSpPr>
        <p:spPr bwMode="auto">
          <a:xfrm>
            <a:off x="3148013" y="3649663"/>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44" name="Rectangle 431">
            <a:extLst>
              <a:ext uri="{FF2B5EF4-FFF2-40B4-BE49-F238E27FC236}">
                <a16:creationId xmlns:a16="http://schemas.microsoft.com/office/drawing/2014/main" id="{043EED11-0674-9644-AB27-D510E4C08CFF}"/>
              </a:ext>
            </a:extLst>
          </p:cNvPr>
          <p:cNvSpPr>
            <a:spLocks noChangeArrowheads="1"/>
          </p:cNvSpPr>
          <p:nvPr/>
        </p:nvSpPr>
        <p:spPr bwMode="auto">
          <a:xfrm>
            <a:off x="3517900" y="340518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45" name="Rectangle 432">
            <a:extLst>
              <a:ext uri="{FF2B5EF4-FFF2-40B4-BE49-F238E27FC236}">
                <a16:creationId xmlns:a16="http://schemas.microsoft.com/office/drawing/2014/main" id="{6747ACEA-0FAF-724A-A1D4-AAE075F461EF}"/>
              </a:ext>
            </a:extLst>
          </p:cNvPr>
          <p:cNvSpPr>
            <a:spLocks noChangeArrowheads="1"/>
          </p:cNvSpPr>
          <p:nvPr/>
        </p:nvSpPr>
        <p:spPr bwMode="auto">
          <a:xfrm>
            <a:off x="3505200" y="342106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46" name="Rectangle 433">
            <a:extLst>
              <a:ext uri="{FF2B5EF4-FFF2-40B4-BE49-F238E27FC236}">
                <a16:creationId xmlns:a16="http://schemas.microsoft.com/office/drawing/2014/main" id="{DDA1166E-5AD4-1F48-9E4D-1BF7EB346AE2}"/>
              </a:ext>
            </a:extLst>
          </p:cNvPr>
          <p:cNvSpPr>
            <a:spLocks noChangeArrowheads="1"/>
          </p:cNvSpPr>
          <p:nvPr/>
        </p:nvSpPr>
        <p:spPr bwMode="auto">
          <a:xfrm>
            <a:off x="2640013" y="43132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47" name="Rectangle 434">
            <a:extLst>
              <a:ext uri="{FF2B5EF4-FFF2-40B4-BE49-F238E27FC236}">
                <a16:creationId xmlns:a16="http://schemas.microsoft.com/office/drawing/2014/main" id="{39644B4F-B07F-DF43-8E48-68E597E36CF6}"/>
              </a:ext>
            </a:extLst>
          </p:cNvPr>
          <p:cNvSpPr>
            <a:spLocks noChangeArrowheads="1"/>
          </p:cNvSpPr>
          <p:nvPr/>
        </p:nvSpPr>
        <p:spPr bwMode="auto">
          <a:xfrm>
            <a:off x="3348038" y="36306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48" name="Rectangle 435">
            <a:extLst>
              <a:ext uri="{FF2B5EF4-FFF2-40B4-BE49-F238E27FC236}">
                <a16:creationId xmlns:a16="http://schemas.microsoft.com/office/drawing/2014/main" id="{4234A281-46A6-7C4C-B7D8-B9EE7C187B0C}"/>
              </a:ext>
            </a:extLst>
          </p:cNvPr>
          <p:cNvSpPr>
            <a:spLocks noChangeArrowheads="1"/>
          </p:cNvSpPr>
          <p:nvPr/>
        </p:nvSpPr>
        <p:spPr bwMode="auto">
          <a:xfrm>
            <a:off x="3033713" y="37719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49" name="Rectangle 436">
            <a:extLst>
              <a:ext uri="{FF2B5EF4-FFF2-40B4-BE49-F238E27FC236}">
                <a16:creationId xmlns:a16="http://schemas.microsoft.com/office/drawing/2014/main" id="{2FA6D4B5-87D5-2A40-BA41-A242FC36F280}"/>
              </a:ext>
            </a:extLst>
          </p:cNvPr>
          <p:cNvSpPr>
            <a:spLocks noChangeArrowheads="1"/>
          </p:cNvSpPr>
          <p:nvPr/>
        </p:nvSpPr>
        <p:spPr bwMode="auto">
          <a:xfrm>
            <a:off x="3560763" y="32670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50" name="Rectangle 437">
            <a:extLst>
              <a:ext uri="{FF2B5EF4-FFF2-40B4-BE49-F238E27FC236}">
                <a16:creationId xmlns:a16="http://schemas.microsoft.com/office/drawing/2014/main" id="{53E89CDC-848F-3943-9E93-BFF039929860}"/>
              </a:ext>
            </a:extLst>
          </p:cNvPr>
          <p:cNvSpPr>
            <a:spLocks noChangeArrowheads="1"/>
          </p:cNvSpPr>
          <p:nvPr/>
        </p:nvSpPr>
        <p:spPr bwMode="auto">
          <a:xfrm>
            <a:off x="3486150" y="35067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51" name="Rectangle 438">
            <a:extLst>
              <a:ext uri="{FF2B5EF4-FFF2-40B4-BE49-F238E27FC236}">
                <a16:creationId xmlns:a16="http://schemas.microsoft.com/office/drawing/2014/main" id="{B66EB3D6-B3DB-0F43-9EB6-992A19531BE1}"/>
              </a:ext>
            </a:extLst>
          </p:cNvPr>
          <p:cNvSpPr>
            <a:spLocks noChangeArrowheads="1"/>
          </p:cNvSpPr>
          <p:nvPr/>
        </p:nvSpPr>
        <p:spPr bwMode="auto">
          <a:xfrm>
            <a:off x="2359025" y="462756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52" name="Rectangle 439">
            <a:extLst>
              <a:ext uri="{FF2B5EF4-FFF2-40B4-BE49-F238E27FC236}">
                <a16:creationId xmlns:a16="http://schemas.microsoft.com/office/drawing/2014/main" id="{D2195325-C4CA-AF45-AB56-5207BC1877EA}"/>
              </a:ext>
            </a:extLst>
          </p:cNvPr>
          <p:cNvSpPr>
            <a:spLocks noChangeArrowheads="1"/>
          </p:cNvSpPr>
          <p:nvPr/>
        </p:nvSpPr>
        <p:spPr bwMode="auto">
          <a:xfrm>
            <a:off x="3346450" y="36417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53" name="Rectangle 440">
            <a:extLst>
              <a:ext uri="{FF2B5EF4-FFF2-40B4-BE49-F238E27FC236}">
                <a16:creationId xmlns:a16="http://schemas.microsoft.com/office/drawing/2014/main" id="{7D4951B3-A5A6-8C48-A4F9-43C2BB0E244F}"/>
              </a:ext>
            </a:extLst>
          </p:cNvPr>
          <p:cNvSpPr>
            <a:spLocks noChangeArrowheads="1"/>
          </p:cNvSpPr>
          <p:nvPr/>
        </p:nvSpPr>
        <p:spPr bwMode="auto">
          <a:xfrm>
            <a:off x="3481388" y="35274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54" name="Rectangle 441">
            <a:extLst>
              <a:ext uri="{FF2B5EF4-FFF2-40B4-BE49-F238E27FC236}">
                <a16:creationId xmlns:a16="http://schemas.microsoft.com/office/drawing/2014/main" id="{652DA13F-AF41-C241-B1BC-192423CAD708}"/>
              </a:ext>
            </a:extLst>
          </p:cNvPr>
          <p:cNvSpPr>
            <a:spLocks noChangeArrowheads="1"/>
          </p:cNvSpPr>
          <p:nvPr/>
        </p:nvSpPr>
        <p:spPr bwMode="auto">
          <a:xfrm>
            <a:off x="3078163" y="38909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55" name="Rectangle 442">
            <a:extLst>
              <a:ext uri="{FF2B5EF4-FFF2-40B4-BE49-F238E27FC236}">
                <a16:creationId xmlns:a16="http://schemas.microsoft.com/office/drawing/2014/main" id="{93FA2608-BA51-5348-A285-9C396834F2B4}"/>
              </a:ext>
            </a:extLst>
          </p:cNvPr>
          <p:cNvSpPr>
            <a:spLocks noChangeArrowheads="1"/>
          </p:cNvSpPr>
          <p:nvPr/>
        </p:nvSpPr>
        <p:spPr bwMode="auto">
          <a:xfrm>
            <a:off x="2735263" y="39163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56" name="Rectangle 443">
            <a:extLst>
              <a:ext uri="{FF2B5EF4-FFF2-40B4-BE49-F238E27FC236}">
                <a16:creationId xmlns:a16="http://schemas.microsoft.com/office/drawing/2014/main" id="{B2281EBE-6C3F-EC43-9DE6-EE532CF7686A}"/>
              </a:ext>
            </a:extLst>
          </p:cNvPr>
          <p:cNvSpPr>
            <a:spLocks noChangeArrowheads="1"/>
          </p:cNvSpPr>
          <p:nvPr/>
        </p:nvSpPr>
        <p:spPr bwMode="auto">
          <a:xfrm>
            <a:off x="3446463" y="35306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57" name="Rectangle 444">
            <a:extLst>
              <a:ext uri="{FF2B5EF4-FFF2-40B4-BE49-F238E27FC236}">
                <a16:creationId xmlns:a16="http://schemas.microsoft.com/office/drawing/2014/main" id="{EA727150-CF37-3C40-BE05-A46354C7CA66}"/>
              </a:ext>
            </a:extLst>
          </p:cNvPr>
          <p:cNvSpPr>
            <a:spLocks noChangeArrowheads="1"/>
          </p:cNvSpPr>
          <p:nvPr/>
        </p:nvSpPr>
        <p:spPr bwMode="auto">
          <a:xfrm>
            <a:off x="3455988" y="35591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58" name="Rectangle 445">
            <a:extLst>
              <a:ext uri="{FF2B5EF4-FFF2-40B4-BE49-F238E27FC236}">
                <a16:creationId xmlns:a16="http://schemas.microsoft.com/office/drawing/2014/main" id="{8263010F-5D2F-C046-95A7-FB492011D1CD}"/>
              </a:ext>
            </a:extLst>
          </p:cNvPr>
          <p:cNvSpPr>
            <a:spLocks noChangeArrowheads="1"/>
          </p:cNvSpPr>
          <p:nvPr/>
        </p:nvSpPr>
        <p:spPr bwMode="auto">
          <a:xfrm>
            <a:off x="3522663" y="34750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59" name="Rectangle 446">
            <a:extLst>
              <a:ext uri="{FF2B5EF4-FFF2-40B4-BE49-F238E27FC236}">
                <a16:creationId xmlns:a16="http://schemas.microsoft.com/office/drawing/2014/main" id="{A191EF26-DC94-7D4E-A886-5268368C8C90}"/>
              </a:ext>
            </a:extLst>
          </p:cNvPr>
          <p:cNvSpPr>
            <a:spLocks noChangeArrowheads="1"/>
          </p:cNvSpPr>
          <p:nvPr/>
        </p:nvSpPr>
        <p:spPr bwMode="auto">
          <a:xfrm>
            <a:off x="2736850" y="41814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60" name="Rectangle 447">
            <a:extLst>
              <a:ext uri="{FF2B5EF4-FFF2-40B4-BE49-F238E27FC236}">
                <a16:creationId xmlns:a16="http://schemas.microsoft.com/office/drawing/2014/main" id="{E039F5B2-365B-4E41-903D-D2D63A7CFDD4}"/>
              </a:ext>
            </a:extLst>
          </p:cNvPr>
          <p:cNvSpPr>
            <a:spLocks noChangeArrowheads="1"/>
          </p:cNvSpPr>
          <p:nvPr/>
        </p:nvSpPr>
        <p:spPr bwMode="auto">
          <a:xfrm>
            <a:off x="3509963" y="35226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61" name="Rectangle 448">
            <a:extLst>
              <a:ext uri="{FF2B5EF4-FFF2-40B4-BE49-F238E27FC236}">
                <a16:creationId xmlns:a16="http://schemas.microsoft.com/office/drawing/2014/main" id="{018C1AD9-A711-6D45-BF2E-A29B72E1816B}"/>
              </a:ext>
            </a:extLst>
          </p:cNvPr>
          <p:cNvSpPr>
            <a:spLocks noChangeArrowheads="1"/>
          </p:cNvSpPr>
          <p:nvPr/>
        </p:nvSpPr>
        <p:spPr bwMode="auto">
          <a:xfrm>
            <a:off x="2887663" y="41544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62" name="Rectangle 449">
            <a:extLst>
              <a:ext uri="{FF2B5EF4-FFF2-40B4-BE49-F238E27FC236}">
                <a16:creationId xmlns:a16="http://schemas.microsoft.com/office/drawing/2014/main" id="{68766169-C8B3-1741-9A63-BCE1AFBA778F}"/>
              </a:ext>
            </a:extLst>
          </p:cNvPr>
          <p:cNvSpPr>
            <a:spLocks noChangeArrowheads="1"/>
          </p:cNvSpPr>
          <p:nvPr/>
        </p:nvSpPr>
        <p:spPr bwMode="auto">
          <a:xfrm>
            <a:off x="2963863" y="39751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63" name="Rectangle 450">
            <a:extLst>
              <a:ext uri="{FF2B5EF4-FFF2-40B4-BE49-F238E27FC236}">
                <a16:creationId xmlns:a16="http://schemas.microsoft.com/office/drawing/2014/main" id="{CC9E7820-0452-0D47-AE0D-E2D2D22B8695}"/>
              </a:ext>
            </a:extLst>
          </p:cNvPr>
          <p:cNvSpPr>
            <a:spLocks noChangeArrowheads="1"/>
          </p:cNvSpPr>
          <p:nvPr/>
        </p:nvSpPr>
        <p:spPr bwMode="auto">
          <a:xfrm>
            <a:off x="3416300" y="346233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64" name="Rectangle 451">
            <a:extLst>
              <a:ext uri="{FF2B5EF4-FFF2-40B4-BE49-F238E27FC236}">
                <a16:creationId xmlns:a16="http://schemas.microsoft.com/office/drawing/2014/main" id="{66CF5C52-2224-2543-AA59-245F9ECEA108}"/>
              </a:ext>
            </a:extLst>
          </p:cNvPr>
          <p:cNvSpPr>
            <a:spLocks noChangeArrowheads="1"/>
          </p:cNvSpPr>
          <p:nvPr/>
        </p:nvSpPr>
        <p:spPr bwMode="auto">
          <a:xfrm>
            <a:off x="2568575" y="40195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65" name="Rectangle 452">
            <a:extLst>
              <a:ext uri="{FF2B5EF4-FFF2-40B4-BE49-F238E27FC236}">
                <a16:creationId xmlns:a16="http://schemas.microsoft.com/office/drawing/2014/main" id="{219AEB0B-05DE-F149-9293-0A38C187B031}"/>
              </a:ext>
            </a:extLst>
          </p:cNvPr>
          <p:cNvSpPr>
            <a:spLocks noChangeArrowheads="1"/>
          </p:cNvSpPr>
          <p:nvPr/>
        </p:nvSpPr>
        <p:spPr bwMode="auto">
          <a:xfrm>
            <a:off x="2365375" y="41925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66" name="Rectangle 453">
            <a:extLst>
              <a:ext uri="{FF2B5EF4-FFF2-40B4-BE49-F238E27FC236}">
                <a16:creationId xmlns:a16="http://schemas.microsoft.com/office/drawing/2014/main" id="{CCE49FB6-66AD-F34D-8443-BDF5CCB64F5F}"/>
              </a:ext>
            </a:extLst>
          </p:cNvPr>
          <p:cNvSpPr>
            <a:spLocks noChangeArrowheads="1"/>
          </p:cNvSpPr>
          <p:nvPr/>
        </p:nvSpPr>
        <p:spPr bwMode="auto">
          <a:xfrm>
            <a:off x="3181350" y="37798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67" name="Rectangle 454">
            <a:extLst>
              <a:ext uri="{FF2B5EF4-FFF2-40B4-BE49-F238E27FC236}">
                <a16:creationId xmlns:a16="http://schemas.microsoft.com/office/drawing/2014/main" id="{CE6F1A5B-5C9B-4D49-8586-3332943F5D3C}"/>
              </a:ext>
            </a:extLst>
          </p:cNvPr>
          <p:cNvSpPr>
            <a:spLocks noChangeArrowheads="1"/>
          </p:cNvSpPr>
          <p:nvPr/>
        </p:nvSpPr>
        <p:spPr bwMode="auto">
          <a:xfrm>
            <a:off x="3549650" y="34131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68" name="Rectangle 455">
            <a:extLst>
              <a:ext uri="{FF2B5EF4-FFF2-40B4-BE49-F238E27FC236}">
                <a16:creationId xmlns:a16="http://schemas.microsoft.com/office/drawing/2014/main" id="{24DDD02D-ED6A-2549-9F19-63AFA4AE837D}"/>
              </a:ext>
            </a:extLst>
          </p:cNvPr>
          <p:cNvSpPr>
            <a:spLocks noChangeArrowheads="1"/>
          </p:cNvSpPr>
          <p:nvPr/>
        </p:nvSpPr>
        <p:spPr bwMode="auto">
          <a:xfrm>
            <a:off x="3586163" y="329565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69" name="Rectangle 456">
            <a:extLst>
              <a:ext uri="{FF2B5EF4-FFF2-40B4-BE49-F238E27FC236}">
                <a16:creationId xmlns:a16="http://schemas.microsoft.com/office/drawing/2014/main" id="{E05D76D8-5122-8E41-9717-42CD22112E4C}"/>
              </a:ext>
            </a:extLst>
          </p:cNvPr>
          <p:cNvSpPr>
            <a:spLocks noChangeArrowheads="1"/>
          </p:cNvSpPr>
          <p:nvPr/>
        </p:nvSpPr>
        <p:spPr bwMode="auto">
          <a:xfrm>
            <a:off x="3435350" y="36512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70" name="Rectangle 457">
            <a:extLst>
              <a:ext uri="{FF2B5EF4-FFF2-40B4-BE49-F238E27FC236}">
                <a16:creationId xmlns:a16="http://schemas.microsoft.com/office/drawing/2014/main" id="{B014C2B7-C46C-634C-8836-37F9192A2698}"/>
              </a:ext>
            </a:extLst>
          </p:cNvPr>
          <p:cNvSpPr>
            <a:spLocks noChangeArrowheads="1"/>
          </p:cNvSpPr>
          <p:nvPr/>
        </p:nvSpPr>
        <p:spPr bwMode="auto">
          <a:xfrm>
            <a:off x="2432050" y="44211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71" name="Rectangle 458">
            <a:extLst>
              <a:ext uri="{FF2B5EF4-FFF2-40B4-BE49-F238E27FC236}">
                <a16:creationId xmlns:a16="http://schemas.microsoft.com/office/drawing/2014/main" id="{EF906014-8E35-E344-BEDE-69CC257AA664}"/>
              </a:ext>
            </a:extLst>
          </p:cNvPr>
          <p:cNvSpPr>
            <a:spLocks noChangeArrowheads="1"/>
          </p:cNvSpPr>
          <p:nvPr/>
        </p:nvSpPr>
        <p:spPr bwMode="auto">
          <a:xfrm>
            <a:off x="3525838" y="33893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72" name="Rectangle 459">
            <a:extLst>
              <a:ext uri="{FF2B5EF4-FFF2-40B4-BE49-F238E27FC236}">
                <a16:creationId xmlns:a16="http://schemas.microsoft.com/office/drawing/2014/main" id="{9786438C-7193-274A-8729-26F28FA0E942}"/>
              </a:ext>
            </a:extLst>
          </p:cNvPr>
          <p:cNvSpPr>
            <a:spLocks noChangeArrowheads="1"/>
          </p:cNvSpPr>
          <p:nvPr/>
        </p:nvSpPr>
        <p:spPr bwMode="auto">
          <a:xfrm>
            <a:off x="3721100" y="307181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73" name="Rectangle 460">
            <a:extLst>
              <a:ext uri="{FF2B5EF4-FFF2-40B4-BE49-F238E27FC236}">
                <a16:creationId xmlns:a16="http://schemas.microsoft.com/office/drawing/2014/main" id="{C99B5BF0-65C5-CE4C-B96E-C7D5F4FD9EB8}"/>
              </a:ext>
            </a:extLst>
          </p:cNvPr>
          <p:cNvSpPr>
            <a:spLocks noChangeArrowheads="1"/>
          </p:cNvSpPr>
          <p:nvPr/>
        </p:nvSpPr>
        <p:spPr bwMode="auto">
          <a:xfrm>
            <a:off x="3519488" y="34655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74" name="Rectangle 461">
            <a:extLst>
              <a:ext uri="{FF2B5EF4-FFF2-40B4-BE49-F238E27FC236}">
                <a16:creationId xmlns:a16="http://schemas.microsoft.com/office/drawing/2014/main" id="{E048C924-113C-A545-91D9-8B8D151ED14D}"/>
              </a:ext>
            </a:extLst>
          </p:cNvPr>
          <p:cNvSpPr>
            <a:spLocks noChangeArrowheads="1"/>
          </p:cNvSpPr>
          <p:nvPr/>
        </p:nvSpPr>
        <p:spPr bwMode="auto">
          <a:xfrm>
            <a:off x="2786063" y="41798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75" name="Rectangle 462">
            <a:extLst>
              <a:ext uri="{FF2B5EF4-FFF2-40B4-BE49-F238E27FC236}">
                <a16:creationId xmlns:a16="http://schemas.microsoft.com/office/drawing/2014/main" id="{1B90BEA5-2007-ED43-82C9-F964DD4DA695}"/>
              </a:ext>
            </a:extLst>
          </p:cNvPr>
          <p:cNvSpPr>
            <a:spLocks noChangeArrowheads="1"/>
          </p:cNvSpPr>
          <p:nvPr/>
        </p:nvSpPr>
        <p:spPr bwMode="auto">
          <a:xfrm>
            <a:off x="3376613" y="35623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76" name="Rectangle 463">
            <a:extLst>
              <a:ext uri="{FF2B5EF4-FFF2-40B4-BE49-F238E27FC236}">
                <a16:creationId xmlns:a16="http://schemas.microsoft.com/office/drawing/2014/main" id="{F02BC950-B62C-104A-B9BD-7913387A0519}"/>
              </a:ext>
            </a:extLst>
          </p:cNvPr>
          <p:cNvSpPr>
            <a:spLocks noChangeArrowheads="1"/>
          </p:cNvSpPr>
          <p:nvPr/>
        </p:nvSpPr>
        <p:spPr bwMode="auto">
          <a:xfrm>
            <a:off x="3071813" y="39274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77" name="Rectangle 464">
            <a:extLst>
              <a:ext uri="{FF2B5EF4-FFF2-40B4-BE49-F238E27FC236}">
                <a16:creationId xmlns:a16="http://schemas.microsoft.com/office/drawing/2014/main" id="{40206AD0-E254-EC43-9687-C3C5FEA5B92E}"/>
              </a:ext>
            </a:extLst>
          </p:cNvPr>
          <p:cNvSpPr>
            <a:spLocks noChangeArrowheads="1"/>
          </p:cNvSpPr>
          <p:nvPr/>
        </p:nvSpPr>
        <p:spPr bwMode="auto">
          <a:xfrm>
            <a:off x="3094038" y="39258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78" name="Rectangle 465">
            <a:extLst>
              <a:ext uri="{FF2B5EF4-FFF2-40B4-BE49-F238E27FC236}">
                <a16:creationId xmlns:a16="http://schemas.microsoft.com/office/drawing/2014/main" id="{9A4D2A40-9487-2644-B047-70EF7E783DC7}"/>
              </a:ext>
            </a:extLst>
          </p:cNvPr>
          <p:cNvSpPr>
            <a:spLocks noChangeArrowheads="1"/>
          </p:cNvSpPr>
          <p:nvPr/>
        </p:nvSpPr>
        <p:spPr bwMode="auto">
          <a:xfrm>
            <a:off x="3549650" y="34734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79" name="Rectangle 466">
            <a:extLst>
              <a:ext uri="{FF2B5EF4-FFF2-40B4-BE49-F238E27FC236}">
                <a16:creationId xmlns:a16="http://schemas.microsoft.com/office/drawing/2014/main" id="{7DD99682-F69C-EC44-8153-724200B66F16}"/>
              </a:ext>
            </a:extLst>
          </p:cNvPr>
          <p:cNvSpPr>
            <a:spLocks noChangeArrowheads="1"/>
          </p:cNvSpPr>
          <p:nvPr/>
        </p:nvSpPr>
        <p:spPr bwMode="auto">
          <a:xfrm>
            <a:off x="3468688" y="33702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80" name="Rectangle 467">
            <a:extLst>
              <a:ext uri="{FF2B5EF4-FFF2-40B4-BE49-F238E27FC236}">
                <a16:creationId xmlns:a16="http://schemas.microsoft.com/office/drawing/2014/main" id="{F2CCE0B6-DBC8-8440-9A34-577789154CC7}"/>
              </a:ext>
            </a:extLst>
          </p:cNvPr>
          <p:cNvSpPr>
            <a:spLocks noChangeArrowheads="1"/>
          </p:cNvSpPr>
          <p:nvPr/>
        </p:nvSpPr>
        <p:spPr bwMode="auto">
          <a:xfrm>
            <a:off x="3516313" y="34893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81" name="Rectangle 468">
            <a:extLst>
              <a:ext uri="{FF2B5EF4-FFF2-40B4-BE49-F238E27FC236}">
                <a16:creationId xmlns:a16="http://schemas.microsoft.com/office/drawing/2014/main" id="{8A6BCD7D-4ED3-5946-AC85-BB5BC58DD060}"/>
              </a:ext>
            </a:extLst>
          </p:cNvPr>
          <p:cNvSpPr>
            <a:spLocks noChangeArrowheads="1"/>
          </p:cNvSpPr>
          <p:nvPr/>
        </p:nvSpPr>
        <p:spPr bwMode="auto">
          <a:xfrm>
            <a:off x="3524250" y="33766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82" name="Rectangle 469">
            <a:extLst>
              <a:ext uri="{FF2B5EF4-FFF2-40B4-BE49-F238E27FC236}">
                <a16:creationId xmlns:a16="http://schemas.microsoft.com/office/drawing/2014/main" id="{50AEF28D-5F83-E84F-A8F6-026AE0E8150C}"/>
              </a:ext>
            </a:extLst>
          </p:cNvPr>
          <p:cNvSpPr>
            <a:spLocks noChangeArrowheads="1"/>
          </p:cNvSpPr>
          <p:nvPr/>
        </p:nvSpPr>
        <p:spPr bwMode="auto">
          <a:xfrm>
            <a:off x="3003550" y="37750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83" name="Rectangle 470">
            <a:extLst>
              <a:ext uri="{FF2B5EF4-FFF2-40B4-BE49-F238E27FC236}">
                <a16:creationId xmlns:a16="http://schemas.microsoft.com/office/drawing/2014/main" id="{C6E26DF9-7EAB-AA46-89FA-16BCF80FBE35}"/>
              </a:ext>
            </a:extLst>
          </p:cNvPr>
          <p:cNvSpPr>
            <a:spLocks noChangeArrowheads="1"/>
          </p:cNvSpPr>
          <p:nvPr/>
        </p:nvSpPr>
        <p:spPr bwMode="auto">
          <a:xfrm>
            <a:off x="2686050" y="4346575"/>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84" name="Rectangle 471">
            <a:extLst>
              <a:ext uri="{FF2B5EF4-FFF2-40B4-BE49-F238E27FC236}">
                <a16:creationId xmlns:a16="http://schemas.microsoft.com/office/drawing/2014/main" id="{9AEE5A12-78A4-674C-B57B-C9CF3E06D295}"/>
              </a:ext>
            </a:extLst>
          </p:cNvPr>
          <p:cNvSpPr>
            <a:spLocks noChangeArrowheads="1"/>
          </p:cNvSpPr>
          <p:nvPr/>
        </p:nvSpPr>
        <p:spPr bwMode="auto">
          <a:xfrm>
            <a:off x="2914650" y="41259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85" name="Rectangle 472">
            <a:extLst>
              <a:ext uri="{FF2B5EF4-FFF2-40B4-BE49-F238E27FC236}">
                <a16:creationId xmlns:a16="http://schemas.microsoft.com/office/drawing/2014/main" id="{D2C89A15-6C53-C54C-B42E-8CD549610383}"/>
              </a:ext>
            </a:extLst>
          </p:cNvPr>
          <p:cNvSpPr>
            <a:spLocks noChangeArrowheads="1"/>
          </p:cNvSpPr>
          <p:nvPr/>
        </p:nvSpPr>
        <p:spPr bwMode="auto">
          <a:xfrm>
            <a:off x="3021013" y="40163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86" name="Rectangle 473">
            <a:extLst>
              <a:ext uri="{FF2B5EF4-FFF2-40B4-BE49-F238E27FC236}">
                <a16:creationId xmlns:a16="http://schemas.microsoft.com/office/drawing/2014/main" id="{BA45CF5B-078B-E446-85CC-3630785939A6}"/>
              </a:ext>
            </a:extLst>
          </p:cNvPr>
          <p:cNvSpPr>
            <a:spLocks noChangeArrowheads="1"/>
          </p:cNvSpPr>
          <p:nvPr/>
        </p:nvSpPr>
        <p:spPr bwMode="auto">
          <a:xfrm>
            <a:off x="3459163" y="34639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87" name="Rectangle 474">
            <a:extLst>
              <a:ext uri="{FF2B5EF4-FFF2-40B4-BE49-F238E27FC236}">
                <a16:creationId xmlns:a16="http://schemas.microsoft.com/office/drawing/2014/main" id="{C373CD75-224C-A64E-9A26-85001CE6A766}"/>
              </a:ext>
            </a:extLst>
          </p:cNvPr>
          <p:cNvSpPr>
            <a:spLocks noChangeArrowheads="1"/>
          </p:cNvSpPr>
          <p:nvPr/>
        </p:nvSpPr>
        <p:spPr bwMode="auto">
          <a:xfrm>
            <a:off x="3694113" y="31146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88" name="Rectangle 475">
            <a:extLst>
              <a:ext uri="{FF2B5EF4-FFF2-40B4-BE49-F238E27FC236}">
                <a16:creationId xmlns:a16="http://schemas.microsoft.com/office/drawing/2014/main" id="{272E4CC1-2755-E34A-8615-51B42F960EE1}"/>
              </a:ext>
            </a:extLst>
          </p:cNvPr>
          <p:cNvSpPr>
            <a:spLocks noChangeArrowheads="1"/>
          </p:cNvSpPr>
          <p:nvPr/>
        </p:nvSpPr>
        <p:spPr bwMode="auto">
          <a:xfrm>
            <a:off x="3448050" y="35163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89" name="Rectangle 476">
            <a:extLst>
              <a:ext uri="{FF2B5EF4-FFF2-40B4-BE49-F238E27FC236}">
                <a16:creationId xmlns:a16="http://schemas.microsoft.com/office/drawing/2014/main" id="{59C9EABC-8D3C-3C46-B983-6760AD6CD72C}"/>
              </a:ext>
            </a:extLst>
          </p:cNvPr>
          <p:cNvSpPr>
            <a:spLocks noChangeArrowheads="1"/>
          </p:cNvSpPr>
          <p:nvPr/>
        </p:nvSpPr>
        <p:spPr bwMode="auto">
          <a:xfrm>
            <a:off x="3506788" y="34655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90" name="Rectangle 477">
            <a:extLst>
              <a:ext uri="{FF2B5EF4-FFF2-40B4-BE49-F238E27FC236}">
                <a16:creationId xmlns:a16="http://schemas.microsoft.com/office/drawing/2014/main" id="{6571C169-CA54-3C4B-A082-E3589856B55F}"/>
              </a:ext>
            </a:extLst>
          </p:cNvPr>
          <p:cNvSpPr>
            <a:spLocks noChangeArrowheads="1"/>
          </p:cNvSpPr>
          <p:nvPr/>
        </p:nvSpPr>
        <p:spPr bwMode="auto">
          <a:xfrm>
            <a:off x="3427413" y="353536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91" name="Rectangle 478">
            <a:extLst>
              <a:ext uri="{FF2B5EF4-FFF2-40B4-BE49-F238E27FC236}">
                <a16:creationId xmlns:a16="http://schemas.microsoft.com/office/drawing/2014/main" id="{72D14E02-5515-9E40-A129-8E924AEA9683}"/>
              </a:ext>
            </a:extLst>
          </p:cNvPr>
          <p:cNvSpPr>
            <a:spLocks noChangeArrowheads="1"/>
          </p:cNvSpPr>
          <p:nvPr/>
        </p:nvSpPr>
        <p:spPr bwMode="auto">
          <a:xfrm>
            <a:off x="3509963" y="33972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92" name="Rectangle 479">
            <a:extLst>
              <a:ext uri="{FF2B5EF4-FFF2-40B4-BE49-F238E27FC236}">
                <a16:creationId xmlns:a16="http://schemas.microsoft.com/office/drawing/2014/main" id="{410C691F-3937-9240-91C6-E74FE9624A1D}"/>
              </a:ext>
            </a:extLst>
          </p:cNvPr>
          <p:cNvSpPr>
            <a:spLocks noChangeArrowheads="1"/>
          </p:cNvSpPr>
          <p:nvPr/>
        </p:nvSpPr>
        <p:spPr bwMode="auto">
          <a:xfrm>
            <a:off x="3357563" y="34337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93" name="Rectangle 480">
            <a:extLst>
              <a:ext uri="{FF2B5EF4-FFF2-40B4-BE49-F238E27FC236}">
                <a16:creationId xmlns:a16="http://schemas.microsoft.com/office/drawing/2014/main" id="{DB381090-AF69-434A-A56F-E3235CE5FBEC}"/>
              </a:ext>
            </a:extLst>
          </p:cNvPr>
          <p:cNvSpPr>
            <a:spLocks noChangeArrowheads="1"/>
          </p:cNvSpPr>
          <p:nvPr/>
        </p:nvSpPr>
        <p:spPr bwMode="auto">
          <a:xfrm>
            <a:off x="2928938" y="42068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94" name="Rectangle 481">
            <a:extLst>
              <a:ext uri="{FF2B5EF4-FFF2-40B4-BE49-F238E27FC236}">
                <a16:creationId xmlns:a16="http://schemas.microsoft.com/office/drawing/2014/main" id="{9CFC2173-E00F-C74C-8BA2-2870BB577D83}"/>
              </a:ext>
            </a:extLst>
          </p:cNvPr>
          <p:cNvSpPr>
            <a:spLocks noChangeArrowheads="1"/>
          </p:cNvSpPr>
          <p:nvPr/>
        </p:nvSpPr>
        <p:spPr bwMode="auto">
          <a:xfrm>
            <a:off x="2811463" y="40782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95" name="Rectangle 482">
            <a:extLst>
              <a:ext uri="{FF2B5EF4-FFF2-40B4-BE49-F238E27FC236}">
                <a16:creationId xmlns:a16="http://schemas.microsoft.com/office/drawing/2014/main" id="{83B07B6C-01FA-D64B-948C-581D79149C0B}"/>
              </a:ext>
            </a:extLst>
          </p:cNvPr>
          <p:cNvSpPr>
            <a:spLocks noChangeArrowheads="1"/>
          </p:cNvSpPr>
          <p:nvPr/>
        </p:nvSpPr>
        <p:spPr bwMode="auto">
          <a:xfrm>
            <a:off x="3454400" y="364966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96" name="Rectangle 483">
            <a:extLst>
              <a:ext uri="{FF2B5EF4-FFF2-40B4-BE49-F238E27FC236}">
                <a16:creationId xmlns:a16="http://schemas.microsoft.com/office/drawing/2014/main" id="{1BEB0690-0F24-B845-8363-173D78C25D2F}"/>
              </a:ext>
            </a:extLst>
          </p:cNvPr>
          <p:cNvSpPr>
            <a:spLocks noChangeArrowheads="1"/>
          </p:cNvSpPr>
          <p:nvPr/>
        </p:nvSpPr>
        <p:spPr bwMode="auto">
          <a:xfrm>
            <a:off x="3475038" y="35052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97" name="Rectangle 484">
            <a:extLst>
              <a:ext uri="{FF2B5EF4-FFF2-40B4-BE49-F238E27FC236}">
                <a16:creationId xmlns:a16="http://schemas.microsoft.com/office/drawing/2014/main" id="{BEACEA27-AD59-0E46-9001-3B92D0871490}"/>
              </a:ext>
            </a:extLst>
          </p:cNvPr>
          <p:cNvSpPr>
            <a:spLocks noChangeArrowheads="1"/>
          </p:cNvSpPr>
          <p:nvPr/>
        </p:nvSpPr>
        <p:spPr bwMode="auto">
          <a:xfrm>
            <a:off x="3200400" y="37338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98" name="Rectangle 485">
            <a:extLst>
              <a:ext uri="{FF2B5EF4-FFF2-40B4-BE49-F238E27FC236}">
                <a16:creationId xmlns:a16="http://schemas.microsoft.com/office/drawing/2014/main" id="{05623BE5-8500-264E-8E8D-F144199BC6F0}"/>
              </a:ext>
            </a:extLst>
          </p:cNvPr>
          <p:cNvSpPr>
            <a:spLocks noChangeArrowheads="1"/>
          </p:cNvSpPr>
          <p:nvPr/>
        </p:nvSpPr>
        <p:spPr bwMode="auto">
          <a:xfrm>
            <a:off x="3113088" y="38862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399" name="Rectangle 486">
            <a:extLst>
              <a:ext uri="{FF2B5EF4-FFF2-40B4-BE49-F238E27FC236}">
                <a16:creationId xmlns:a16="http://schemas.microsoft.com/office/drawing/2014/main" id="{E1785207-9DCE-0942-8D15-2E588F723D28}"/>
              </a:ext>
            </a:extLst>
          </p:cNvPr>
          <p:cNvSpPr>
            <a:spLocks noChangeArrowheads="1"/>
          </p:cNvSpPr>
          <p:nvPr/>
        </p:nvSpPr>
        <p:spPr bwMode="auto">
          <a:xfrm>
            <a:off x="3478213" y="34639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00" name="Rectangle 487">
            <a:extLst>
              <a:ext uri="{FF2B5EF4-FFF2-40B4-BE49-F238E27FC236}">
                <a16:creationId xmlns:a16="http://schemas.microsoft.com/office/drawing/2014/main" id="{525D3C91-6289-7E4B-98DA-16A50FE65157}"/>
              </a:ext>
            </a:extLst>
          </p:cNvPr>
          <p:cNvSpPr>
            <a:spLocks noChangeArrowheads="1"/>
          </p:cNvSpPr>
          <p:nvPr/>
        </p:nvSpPr>
        <p:spPr bwMode="auto">
          <a:xfrm>
            <a:off x="3511550" y="34893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01" name="Rectangle 488">
            <a:extLst>
              <a:ext uri="{FF2B5EF4-FFF2-40B4-BE49-F238E27FC236}">
                <a16:creationId xmlns:a16="http://schemas.microsoft.com/office/drawing/2014/main" id="{85961576-BF5F-7549-A95F-EC9AB72AF394}"/>
              </a:ext>
            </a:extLst>
          </p:cNvPr>
          <p:cNvSpPr>
            <a:spLocks noChangeArrowheads="1"/>
          </p:cNvSpPr>
          <p:nvPr/>
        </p:nvSpPr>
        <p:spPr bwMode="auto">
          <a:xfrm>
            <a:off x="2965450" y="37449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02" name="Rectangle 489">
            <a:extLst>
              <a:ext uri="{FF2B5EF4-FFF2-40B4-BE49-F238E27FC236}">
                <a16:creationId xmlns:a16="http://schemas.microsoft.com/office/drawing/2014/main" id="{AB561CAE-E5B0-D442-BD58-CD0966907F5E}"/>
              </a:ext>
            </a:extLst>
          </p:cNvPr>
          <p:cNvSpPr>
            <a:spLocks noChangeArrowheads="1"/>
          </p:cNvSpPr>
          <p:nvPr/>
        </p:nvSpPr>
        <p:spPr bwMode="auto">
          <a:xfrm>
            <a:off x="3154363" y="38115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03" name="Rectangle 490">
            <a:extLst>
              <a:ext uri="{FF2B5EF4-FFF2-40B4-BE49-F238E27FC236}">
                <a16:creationId xmlns:a16="http://schemas.microsoft.com/office/drawing/2014/main" id="{4DFB6509-604E-C043-B766-4F22B59C7BC9}"/>
              </a:ext>
            </a:extLst>
          </p:cNvPr>
          <p:cNvSpPr>
            <a:spLocks noChangeArrowheads="1"/>
          </p:cNvSpPr>
          <p:nvPr/>
        </p:nvSpPr>
        <p:spPr bwMode="auto">
          <a:xfrm>
            <a:off x="3556000" y="32781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04" name="Rectangle 491">
            <a:extLst>
              <a:ext uri="{FF2B5EF4-FFF2-40B4-BE49-F238E27FC236}">
                <a16:creationId xmlns:a16="http://schemas.microsoft.com/office/drawing/2014/main" id="{2427A456-4D71-8748-A2F7-80A7F6C6683E}"/>
              </a:ext>
            </a:extLst>
          </p:cNvPr>
          <p:cNvSpPr>
            <a:spLocks noChangeArrowheads="1"/>
          </p:cNvSpPr>
          <p:nvPr/>
        </p:nvSpPr>
        <p:spPr bwMode="auto">
          <a:xfrm>
            <a:off x="2938463" y="40830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05" name="Rectangle 492">
            <a:extLst>
              <a:ext uri="{FF2B5EF4-FFF2-40B4-BE49-F238E27FC236}">
                <a16:creationId xmlns:a16="http://schemas.microsoft.com/office/drawing/2014/main" id="{55DFB8AE-78E5-B44B-B1F9-ECB4BED3420A}"/>
              </a:ext>
            </a:extLst>
          </p:cNvPr>
          <p:cNvSpPr>
            <a:spLocks noChangeArrowheads="1"/>
          </p:cNvSpPr>
          <p:nvPr/>
        </p:nvSpPr>
        <p:spPr bwMode="auto">
          <a:xfrm>
            <a:off x="3371850" y="365442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06" name="Rectangle 493">
            <a:extLst>
              <a:ext uri="{FF2B5EF4-FFF2-40B4-BE49-F238E27FC236}">
                <a16:creationId xmlns:a16="http://schemas.microsoft.com/office/drawing/2014/main" id="{F64F787B-5152-2F48-8C57-6ABB94DDB1AD}"/>
              </a:ext>
            </a:extLst>
          </p:cNvPr>
          <p:cNvSpPr>
            <a:spLocks noChangeArrowheads="1"/>
          </p:cNvSpPr>
          <p:nvPr/>
        </p:nvSpPr>
        <p:spPr bwMode="auto">
          <a:xfrm>
            <a:off x="3067050" y="38544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07" name="Rectangle 494">
            <a:extLst>
              <a:ext uri="{FF2B5EF4-FFF2-40B4-BE49-F238E27FC236}">
                <a16:creationId xmlns:a16="http://schemas.microsoft.com/office/drawing/2014/main" id="{91DA4B85-BDB7-F849-85C8-2506FF184AFA}"/>
              </a:ext>
            </a:extLst>
          </p:cNvPr>
          <p:cNvSpPr>
            <a:spLocks noChangeArrowheads="1"/>
          </p:cNvSpPr>
          <p:nvPr/>
        </p:nvSpPr>
        <p:spPr bwMode="auto">
          <a:xfrm>
            <a:off x="3494088" y="34226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08" name="Rectangle 495">
            <a:extLst>
              <a:ext uri="{FF2B5EF4-FFF2-40B4-BE49-F238E27FC236}">
                <a16:creationId xmlns:a16="http://schemas.microsoft.com/office/drawing/2014/main" id="{BC9D86BC-BD03-D94F-BB57-3570E7A5623C}"/>
              </a:ext>
            </a:extLst>
          </p:cNvPr>
          <p:cNvSpPr>
            <a:spLocks noChangeArrowheads="1"/>
          </p:cNvSpPr>
          <p:nvPr/>
        </p:nvSpPr>
        <p:spPr bwMode="auto">
          <a:xfrm>
            <a:off x="3556000" y="33496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09" name="Rectangle 496">
            <a:extLst>
              <a:ext uri="{FF2B5EF4-FFF2-40B4-BE49-F238E27FC236}">
                <a16:creationId xmlns:a16="http://schemas.microsoft.com/office/drawing/2014/main" id="{14B7B657-BD50-C747-BAE5-BFD8E9D43ED6}"/>
              </a:ext>
            </a:extLst>
          </p:cNvPr>
          <p:cNvSpPr>
            <a:spLocks noChangeArrowheads="1"/>
          </p:cNvSpPr>
          <p:nvPr/>
        </p:nvSpPr>
        <p:spPr bwMode="auto">
          <a:xfrm>
            <a:off x="3189288" y="364966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10" name="Rectangle 497">
            <a:extLst>
              <a:ext uri="{FF2B5EF4-FFF2-40B4-BE49-F238E27FC236}">
                <a16:creationId xmlns:a16="http://schemas.microsoft.com/office/drawing/2014/main" id="{FF341599-0641-3A4D-A343-8C718A7521C9}"/>
              </a:ext>
            </a:extLst>
          </p:cNvPr>
          <p:cNvSpPr>
            <a:spLocks noChangeArrowheads="1"/>
          </p:cNvSpPr>
          <p:nvPr/>
        </p:nvSpPr>
        <p:spPr bwMode="auto">
          <a:xfrm>
            <a:off x="3281363" y="37671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11" name="Rectangle 498">
            <a:extLst>
              <a:ext uri="{FF2B5EF4-FFF2-40B4-BE49-F238E27FC236}">
                <a16:creationId xmlns:a16="http://schemas.microsoft.com/office/drawing/2014/main" id="{127DA3BF-9B8C-B545-AB1B-C0372C4DC14B}"/>
              </a:ext>
            </a:extLst>
          </p:cNvPr>
          <p:cNvSpPr>
            <a:spLocks noChangeArrowheads="1"/>
          </p:cNvSpPr>
          <p:nvPr/>
        </p:nvSpPr>
        <p:spPr bwMode="auto">
          <a:xfrm>
            <a:off x="3074988" y="35560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12" name="Rectangle 499">
            <a:extLst>
              <a:ext uri="{FF2B5EF4-FFF2-40B4-BE49-F238E27FC236}">
                <a16:creationId xmlns:a16="http://schemas.microsoft.com/office/drawing/2014/main" id="{434C9558-90ED-2140-BC51-4FA847E0F35C}"/>
              </a:ext>
            </a:extLst>
          </p:cNvPr>
          <p:cNvSpPr>
            <a:spLocks noChangeArrowheads="1"/>
          </p:cNvSpPr>
          <p:nvPr/>
        </p:nvSpPr>
        <p:spPr bwMode="auto">
          <a:xfrm>
            <a:off x="3452813" y="35528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13" name="Rectangle 500">
            <a:extLst>
              <a:ext uri="{FF2B5EF4-FFF2-40B4-BE49-F238E27FC236}">
                <a16:creationId xmlns:a16="http://schemas.microsoft.com/office/drawing/2014/main" id="{A1C8F3EC-1B84-B04B-BF8D-32138EDB9FA0}"/>
              </a:ext>
            </a:extLst>
          </p:cNvPr>
          <p:cNvSpPr>
            <a:spLocks noChangeArrowheads="1"/>
          </p:cNvSpPr>
          <p:nvPr/>
        </p:nvSpPr>
        <p:spPr bwMode="auto">
          <a:xfrm>
            <a:off x="3449638" y="35052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14" name="Rectangle 501">
            <a:extLst>
              <a:ext uri="{FF2B5EF4-FFF2-40B4-BE49-F238E27FC236}">
                <a16:creationId xmlns:a16="http://schemas.microsoft.com/office/drawing/2014/main" id="{8100611A-2428-F445-8D0D-409100E2C99C}"/>
              </a:ext>
            </a:extLst>
          </p:cNvPr>
          <p:cNvSpPr>
            <a:spLocks noChangeArrowheads="1"/>
          </p:cNvSpPr>
          <p:nvPr/>
        </p:nvSpPr>
        <p:spPr bwMode="auto">
          <a:xfrm>
            <a:off x="3405188" y="36083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15" name="Rectangle 502">
            <a:extLst>
              <a:ext uri="{FF2B5EF4-FFF2-40B4-BE49-F238E27FC236}">
                <a16:creationId xmlns:a16="http://schemas.microsoft.com/office/drawing/2014/main" id="{A8B0F5E7-320E-F044-897F-84BF6BA98549}"/>
              </a:ext>
            </a:extLst>
          </p:cNvPr>
          <p:cNvSpPr>
            <a:spLocks noChangeArrowheads="1"/>
          </p:cNvSpPr>
          <p:nvPr/>
        </p:nvSpPr>
        <p:spPr bwMode="auto">
          <a:xfrm>
            <a:off x="3009900" y="39989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16" name="Rectangle 503">
            <a:extLst>
              <a:ext uri="{FF2B5EF4-FFF2-40B4-BE49-F238E27FC236}">
                <a16:creationId xmlns:a16="http://schemas.microsoft.com/office/drawing/2014/main" id="{5FBD3F2A-2393-C941-9288-7E1E79453204}"/>
              </a:ext>
            </a:extLst>
          </p:cNvPr>
          <p:cNvSpPr>
            <a:spLocks noChangeArrowheads="1"/>
          </p:cNvSpPr>
          <p:nvPr/>
        </p:nvSpPr>
        <p:spPr bwMode="auto">
          <a:xfrm>
            <a:off x="2922588" y="40941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17" name="Rectangle 504">
            <a:extLst>
              <a:ext uri="{FF2B5EF4-FFF2-40B4-BE49-F238E27FC236}">
                <a16:creationId xmlns:a16="http://schemas.microsoft.com/office/drawing/2014/main" id="{EAFB64F9-BAA2-0C47-A461-80E8DA9D732F}"/>
              </a:ext>
            </a:extLst>
          </p:cNvPr>
          <p:cNvSpPr>
            <a:spLocks noChangeArrowheads="1"/>
          </p:cNvSpPr>
          <p:nvPr/>
        </p:nvSpPr>
        <p:spPr bwMode="auto">
          <a:xfrm>
            <a:off x="3529013" y="33972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18" name="Rectangle 505">
            <a:extLst>
              <a:ext uri="{FF2B5EF4-FFF2-40B4-BE49-F238E27FC236}">
                <a16:creationId xmlns:a16="http://schemas.microsoft.com/office/drawing/2014/main" id="{ACD374C6-B1E3-AA48-963D-E78351833FBC}"/>
              </a:ext>
            </a:extLst>
          </p:cNvPr>
          <p:cNvSpPr>
            <a:spLocks noChangeArrowheads="1"/>
          </p:cNvSpPr>
          <p:nvPr/>
        </p:nvSpPr>
        <p:spPr bwMode="auto">
          <a:xfrm>
            <a:off x="3513138" y="34845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19" name="Rectangle 506">
            <a:extLst>
              <a:ext uri="{FF2B5EF4-FFF2-40B4-BE49-F238E27FC236}">
                <a16:creationId xmlns:a16="http://schemas.microsoft.com/office/drawing/2014/main" id="{18F35615-5948-F04A-8952-8C27FECF1A0E}"/>
              </a:ext>
            </a:extLst>
          </p:cNvPr>
          <p:cNvSpPr>
            <a:spLocks noChangeArrowheads="1"/>
          </p:cNvSpPr>
          <p:nvPr/>
        </p:nvSpPr>
        <p:spPr bwMode="auto">
          <a:xfrm>
            <a:off x="3460750" y="350361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20" name="Rectangle 507">
            <a:extLst>
              <a:ext uri="{FF2B5EF4-FFF2-40B4-BE49-F238E27FC236}">
                <a16:creationId xmlns:a16="http://schemas.microsoft.com/office/drawing/2014/main" id="{17560F76-E4CE-2245-8974-8605A0AA1B5B}"/>
              </a:ext>
            </a:extLst>
          </p:cNvPr>
          <p:cNvSpPr>
            <a:spLocks noChangeArrowheads="1"/>
          </p:cNvSpPr>
          <p:nvPr/>
        </p:nvSpPr>
        <p:spPr bwMode="auto">
          <a:xfrm>
            <a:off x="3484563" y="350361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21" name="Rectangle 508">
            <a:extLst>
              <a:ext uri="{FF2B5EF4-FFF2-40B4-BE49-F238E27FC236}">
                <a16:creationId xmlns:a16="http://schemas.microsoft.com/office/drawing/2014/main" id="{0438A0A7-82BF-874D-BEA7-12CDA027CE60}"/>
              </a:ext>
            </a:extLst>
          </p:cNvPr>
          <p:cNvSpPr>
            <a:spLocks noChangeArrowheads="1"/>
          </p:cNvSpPr>
          <p:nvPr/>
        </p:nvSpPr>
        <p:spPr bwMode="auto">
          <a:xfrm>
            <a:off x="3360738" y="36734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22" name="Rectangle 509">
            <a:extLst>
              <a:ext uri="{FF2B5EF4-FFF2-40B4-BE49-F238E27FC236}">
                <a16:creationId xmlns:a16="http://schemas.microsoft.com/office/drawing/2014/main" id="{0F9DEA63-0194-8746-9AC7-C5D3FA5E1329}"/>
              </a:ext>
            </a:extLst>
          </p:cNvPr>
          <p:cNvSpPr>
            <a:spLocks noChangeArrowheads="1"/>
          </p:cNvSpPr>
          <p:nvPr/>
        </p:nvSpPr>
        <p:spPr bwMode="auto">
          <a:xfrm>
            <a:off x="2919413" y="36083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23" name="Rectangle 510">
            <a:extLst>
              <a:ext uri="{FF2B5EF4-FFF2-40B4-BE49-F238E27FC236}">
                <a16:creationId xmlns:a16="http://schemas.microsoft.com/office/drawing/2014/main" id="{3989E783-0027-124B-97B9-7CCD87241DE8}"/>
              </a:ext>
            </a:extLst>
          </p:cNvPr>
          <p:cNvSpPr>
            <a:spLocks noChangeArrowheads="1"/>
          </p:cNvSpPr>
          <p:nvPr/>
        </p:nvSpPr>
        <p:spPr bwMode="auto">
          <a:xfrm>
            <a:off x="3460750" y="35845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24" name="Rectangle 511">
            <a:extLst>
              <a:ext uri="{FF2B5EF4-FFF2-40B4-BE49-F238E27FC236}">
                <a16:creationId xmlns:a16="http://schemas.microsoft.com/office/drawing/2014/main" id="{798AD4DC-DAFC-3846-A98F-14B35008FF5F}"/>
              </a:ext>
            </a:extLst>
          </p:cNvPr>
          <p:cNvSpPr>
            <a:spLocks noChangeArrowheads="1"/>
          </p:cNvSpPr>
          <p:nvPr/>
        </p:nvSpPr>
        <p:spPr bwMode="auto">
          <a:xfrm>
            <a:off x="2754313" y="39846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25" name="Rectangle 512">
            <a:extLst>
              <a:ext uri="{FF2B5EF4-FFF2-40B4-BE49-F238E27FC236}">
                <a16:creationId xmlns:a16="http://schemas.microsoft.com/office/drawing/2014/main" id="{01B6374A-A749-B849-9CAE-BCCC8104F0ED}"/>
              </a:ext>
            </a:extLst>
          </p:cNvPr>
          <p:cNvSpPr>
            <a:spLocks noChangeArrowheads="1"/>
          </p:cNvSpPr>
          <p:nvPr/>
        </p:nvSpPr>
        <p:spPr bwMode="auto">
          <a:xfrm>
            <a:off x="3506788" y="33448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26" name="Rectangle 513">
            <a:extLst>
              <a:ext uri="{FF2B5EF4-FFF2-40B4-BE49-F238E27FC236}">
                <a16:creationId xmlns:a16="http://schemas.microsoft.com/office/drawing/2014/main" id="{F926260E-E89C-4849-B89B-AD1D19437E5D}"/>
              </a:ext>
            </a:extLst>
          </p:cNvPr>
          <p:cNvSpPr>
            <a:spLocks noChangeArrowheads="1"/>
          </p:cNvSpPr>
          <p:nvPr/>
        </p:nvSpPr>
        <p:spPr bwMode="auto">
          <a:xfrm>
            <a:off x="3990975" y="280670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27" name="Rectangle 514">
            <a:extLst>
              <a:ext uri="{FF2B5EF4-FFF2-40B4-BE49-F238E27FC236}">
                <a16:creationId xmlns:a16="http://schemas.microsoft.com/office/drawing/2014/main" id="{A190C3EB-F0A1-4E4E-BEEF-BF5A37CD79C1}"/>
              </a:ext>
            </a:extLst>
          </p:cNvPr>
          <p:cNvSpPr>
            <a:spLocks noChangeArrowheads="1"/>
          </p:cNvSpPr>
          <p:nvPr/>
        </p:nvSpPr>
        <p:spPr bwMode="auto">
          <a:xfrm>
            <a:off x="2490788" y="41100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28" name="Rectangle 515">
            <a:extLst>
              <a:ext uri="{FF2B5EF4-FFF2-40B4-BE49-F238E27FC236}">
                <a16:creationId xmlns:a16="http://schemas.microsoft.com/office/drawing/2014/main" id="{BD6E379D-BA51-D24A-99E3-32A8808B11DF}"/>
              </a:ext>
            </a:extLst>
          </p:cNvPr>
          <p:cNvSpPr>
            <a:spLocks noChangeArrowheads="1"/>
          </p:cNvSpPr>
          <p:nvPr/>
        </p:nvSpPr>
        <p:spPr bwMode="auto">
          <a:xfrm>
            <a:off x="3048000" y="37242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29" name="Rectangle 516">
            <a:extLst>
              <a:ext uri="{FF2B5EF4-FFF2-40B4-BE49-F238E27FC236}">
                <a16:creationId xmlns:a16="http://schemas.microsoft.com/office/drawing/2014/main" id="{2DA1C14F-A3C9-9940-B5E3-F2B016639D0A}"/>
              </a:ext>
            </a:extLst>
          </p:cNvPr>
          <p:cNvSpPr>
            <a:spLocks noChangeArrowheads="1"/>
          </p:cNvSpPr>
          <p:nvPr/>
        </p:nvSpPr>
        <p:spPr bwMode="auto">
          <a:xfrm>
            <a:off x="3424238" y="36004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30" name="Rectangle 517">
            <a:extLst>
              <a:ext uri="{FF2B5EF4-FFF2-40B4-BE49-F238E27FC236}">
                <a16:creationId xmlns:a16="http://schemas.microsoft.com/office/drawing/2014/main" id="{E3B9F462-34B4-6246-8A64-F476BD7CFFBC}"/>
              </a:ext>
            </a:extLst>
          </p:cNvPr>
          <p:cNvSpPr>
            <a:spLocks noChangeArrowheads="1"/>
          </p:cNvSpPr>
          <p:nvPr/>
        </p:nvSpPr>
        <p:spPr bwMode="auto">
          <a:xfrm>
            <a:off x="2630488" y="42164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31" name="Rectangle 518">
            <a:extLst>
              <a:ext uri="{FF2B5EF4-FFF2-40B4-BE49-F238E27FC236}">
                <a16:creationId xmlns:a16="http://schemas.microsoft.com/office/drawing/2014/main" id="{A98A5CA9-2384-4D48-8407-5BF6BD4E237F}"/>
              </a:ext>
            </a:extLst>
          </p:cNvPr>
          <p:cNvSpPr>
            <a:spLocks noChangeArrowheads="1"/>
          </p:cNvSpPr>
          <p:nvPr/>
        </p:nvSpPr>
        <p:spPr bwMode="auto">
          <a:xfrm>
            <a:off x="3225800" y="36258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32" name="Rectangle 519">
            <a:extLst>
              <a:ext uri="{FF2B5EF4-FFF2-40B4-BE49-F238E27FC236}">
                <a16:creationId xmlns:a16="http://schemas.microsoft.com/office/drawing/2014/main" id="{F7D36178-9CE4-5749-8631-58869D887BA1}"/>
              </a:ext>
            </a:extLst>
          </p:cNvPr>
          <p:cNvSpPr>
            <a:spLocks noChangeArrowheads="1"/>
          </p:cNvSpPr>
          <p:nvPr/>
        </p:nvSpPr>
        <p:spPr bwMode="auto">
          <a:xfrm>
            <a:off x="3435350" y="35052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33" name="Rectangle 520">
            <a:extLst>
              <a:ext uri="{FF2B5EF4-FFF2-40B4-BE49-F238E27FC236}">
                <a16:creationId xmlns:a16="http://schemas.microsoft.com/office/drawing/2014/main" id="{89A4B7E8-6D68-F342-A122-14B06C41BBD2}"/>
              </a:ext>
            </a:extLst>
          </p:cNvPr>
          <p:cNvSpPr>
            <a:spLocks noChangeArrowheads="1"/>
          </p:cNvSpPr>
          <p:nvPr/>
        </p:nvSpPr>
        <p:spPr bwMode="auto">
          <a:xfrm>
            <a:off x="3367088" y="35274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34" name="Rectangle 521">
            <a:extLst>
              <a:ext uri="{FF2B5EF4-FFF2-40B4-BE49-F238E27FC236}">
                <a16:creationId xmlns:a16="http://schemas.microsoft.com/office/drawing/2014/main" id="{8DCF4BD7-0368-6048-BB61-0D4A15380C0B}"/>
              </a:ext>
            </a:extLst>
          </p:cNvPr>
          <p:cNvSpPr>
            <a:spLocks noChangeArrowheads="1"/>
          </p:cNvSpPr>
          <p:nvPr/>
        </p:nvSpPr>
        <p:spPr bwMode="auto">
          <a:xfrm>
            <a:off x="2484438" y="44799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35" name="Rectangle 522">
            <a:extLst>
              <a:ext uri="{FF2B5EF4-FFF2-40B4-BE49-F238E27FC236}">
                <a16:creationId xmlns:a16="http://schemas.microsoft.com/office/drawing/2014/main" id="{56B0F7A7-B69E-E44F-9BEF-D6F1C11094BD}"/>
              </a:ext>
            </a:extLst>
          </p:cNvPr>
          <p:cNvSpPr>
            <a:spLocks noChangeArrowheads="1"/>
          </p:cNvSpPr>
          <p:nvPr/>
        </p:nvSpPr>
        <p:spPr bwMode="auto">
          <a:xfrm>
            <a:off x="3009900" y="36972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36" name="Rectangle 523">
            <a:extLst>
              <a:ext uri="{FF2B5EF4-FFF2-40B4-BE49-F238E27FC236}">
                <a16:creationId xmlns:a16="http://schemas.microsoft.com/office/drawing/2014/main" id="{41B60CAA-2D7E-1847-8971-417288F3C72F}"/>
              </a:ext>
            </a:extLst>
          </p:cNvPr>
          <p:cNvSpPr>
            <a:spLocks noChangeArrowheads="1"/>
          </p:cNvSpPr>
          <p:nvPr/>
        </p:nvSpPr>
        <p:spPr bwMode="auto">
          <a:xfrm>
            <a:off x="3055938" y="37560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37" name="Rectangle 524">
            <a:extLst>
              <a:ext uri="{FF2B5EF4-FFF2-40B4-BE49-F238E27FC236}">
                <a16:creationId xmlns:a16="http://schemas.microsoft.com/office/drawing/2014/main" id="{971E9117-A557-154B-82E5-8B882C5A9EC6}"/>
              </a:ext>
            </a:extLst>
          </p:cNvPr>
          <p:cNvSpPr>
            <a:spLocks noChangeArrowheads="1"/>
          </p:cNvSpPr>
          <p:nvPr/>
        </p:nvSpPr>
        <p:spPr bwMode="auto">
          <a:xfrm>
            <a:off x="3449638" y="35036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38" name="Rectangle 525">
            <a:extLst>
              <a:ext uri="{FF2B5EF4-FFF2-40B4-BE49-F238E27FC236}">
                <a16:creationId xmlns:a16="http://schemas.microsoft.com/office/drawing/2014/main" id="{3A1A2CF2-8F22-2340-B2BD-D1B8DCB90CB2}"/>
              </a:ext>
            </a:extLst>
          </p:cNvPr>
          <p:cNvSpPr>
            <a:spLocks noChangeArrowheads="1"/>
          </p:cNvSpPr>
          <p:nvPr/>
        </p:nvSpPr>
        <p:spPr bwMode="auto">
          <a:xfrm>
            <a:off x="3449638" y="355123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39" name="Rectangle 526">
            <a:extLst>
              <a:ext uri="{FF2B5EF4-FFF2-40B4-BE49-F238E27FC236}">
                <a16:creationId xmlns:a16="http://schemas.microsoft.com/office/drawing/2014/main" id="{C19E4B95-7B76-BD42-8D76-C1D937615234}"/>
              </a:ext>
            </a:extLst>
          </p:cNvPr>
          <p:cNvSpPr>
            <a:spLocks noChangeArrowheads="1"/>
          </p:cNvSpPr>
          <p:nvPr/>
        </p:nvSpPr>
        <p:spPr bwMode="auto">
          <a:xfrm>
            <a:off x="2876550" y="41354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40" name="Rectangle 527">
            <a:extLst>
              <a:ext uri="{FF2B5EF4-FFF2-40B4-BE49-F238E27FC236}">
                <a16:creationId xmlns:a16="http://schemas.microsoft.com/office/drawing/2014/main" id="{5E5BE658-BC4F-6241-A44D-B8A008B3B925}"/>
              </a:ext>
            </a:extLst>
          </p:cNvPr>
          <p:cNvSpPr>
            <a:spLocks noChangeArrowheads="1"/>
          </p:cNvSpPr>
          <p:nvPr/>
        </p:nvSpPr>
        <p:spPr bwMode="auto">
          <a:xfrm>
            <a:off x="3074988" y="39544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41" name="Rectangle 528">
            <a:extLst>
              <a:ext uri="{FF2B5EF4-FFF2-40B4-BE49-F238E27FC236}">
                <a16:creationId xmlns:a16="http://schemas.microsoft.com/office/drawing/2014/main" id="{8A83B278-1C51-2A4B-944B-30E2A1B4F54D}"/>
              </a:ext>
            </a:extLst>
          </p:cNvPr>
          <p:cNvSpPr>
            <a:spLocks noChangeArrowheads="1"/>
          </p:cNvSpPr>
          <p:nvPr/>
        </p:nvSpPr>
        <p:spPr bwMode="auto">
          <a:xfrm>
            <a:off x="3049588" y="394652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42" name="Rectangle 529">
            <a:extLst>
              <a:ext uri="{FF2B5EF4-FFF2-40B4-BE49-F238E27FC236}">
                <a16:creationId xmlns:a16="http://schemas.microsoft.com/office/drawing/2014/main" id="{E40FF9FD-791A-254A-9100-4060B400EE17}"/>
              </a:ext>
            </a:extLst>
          </p:cNvPr>
          <p:cNvSpPr>
            <a:spLocks noChangeArrowheads="1"/>
          </p:cNvSpPr>
          <p:nvPr/>
        </p:nvSpPr>
        <p:spPr bwMode="auto">
          <a:xfrm>
            <a:off x="2673350" y="43529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43" name="Rectangle 530">
            <a:extLst>
              <a:ext uri="{FF2B5EF4-FFF2-40B4-BE49-F238E27FC236}">
                <a16:creationId xmlns:a16="http://schemas.microsoft.com/office/drawing/2014/main" id="{8A4E40A8-63A1-4B4A-B65D-F6D8D5F05401}"/>
              </a:ext>
            </a:extLst>
          </p:cNvPr>
          <p:cNvSpPr>
            <a:spLocks noChangeArrowheads="1"/>
          </p:cNvSpPr>
          <p:nvPr/>
        </p:nvSpPr>
        <p:spPr bwMode="auto">
          <a:xfrm>
            <a:off x="2528888" y="39687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44" name="Rectangle 531">
            <a:extLst>
              <a:ext uri="{FF2B5EF4-FFF2-40B4-BE49-F238E27FC236}">
                <a16:creationId xmlns:a16="http://schemas.microsoft.com/office/drawing/2014/main" id="{9E1E4955-5885-A343-AE5F-773543AB0A51}"/>
              </a:ext>
            </a:extLst>
          </p:cNvPr>
          <p:cNvSpPr>
            <a:spLocks noChangeArrowheads="1"/>
          </p:cNvSpPr>
          <p:nvPr/>
        </p:nvSpPr>
        <p:spPr bwMode="auto">
          <a:xfrm>
            <a:off x="3467100" y="34734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45" name="Rectangle 532">
            <a:extLst>
              <a:ext uri="{FF2B5EF4-FFF2-40B4-BE49-F238E27FC236}">
                <a16:creationId xmlns:a16="http://schemas.microsoft.com/office/drawing/2014/main" id="{18F19E1D-38E7-CA4F-AB11-1FF0CB6C102C}"/>
              </a:ext>
            </a:extLst>
          </p:cNvPr>
          <p:cNvSpPr>
            <a:spLocks noChangeArrowheads="1"/>
          </p:cNvSpPr>
          <p:nvPr/>
        </p:nvSpPr>
        <p:spPr bwMode="auto">
          <a:xfrm>
            <a:off x="3035300" y="3800475"/>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46" name="Rectangle 533">
            <a:extLst>
              <a:ext uri="{FF2B5EF4-FFF2-40B4-BE49-F238E27FC236}">
                <a16:creationId xmlns:a16="http://schemas.microsoft.com/office/drawing/2014/main" id="{DA6F1684-9E41-C745-A91D-8F22EC4F89C0}"/>
              </a:ext>
            </a:extLst>
          </p:cNvPr>
          <p:cNvSpPr>
            <a:spLocks noChangeArrowheads="1"/>
          </p:cNvSpPr>
          <p:nvPr/>
        </p:nvSpPr>
        <p:spPr bwMode="auto">
          <a:xfrm>
            <a:off x="2716213" y="42687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47" name="Rectangle 534">
            <a:extLst>
              <a:ext uri="{FF2B5EF4-FFF2-40B4-BE49-F238E27FC236}">
                <a16:creationId xmlns:a16="http://schemas.microsoft.com/office/drawing/2014/main" id="{78815253-EEA1-9E43-9F79-DF227A0A17DC}"/>
              </a:ext>
            </a:extLst>
          </p:cNvPr>
          <p:cNvSpPr>
            <a:spLocks noChangeArrowheads="1"/>
          </p:cNvSpPr>
          <p:nvPr/>
        </p:nvSpPr>
        <p:spPr bwMode="auto">
          <a:xfrm>
            <a:off x="3417888" y="34750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48" name="Rectangle 535">
            <a:extLst>
              <a:ext uri="{FF2B5EF4-FFF2-40B4-BE49-F238E27FC236}">
                <a16:creationId xmlns:a16="http://schemas.microsoft.com/office/drawing/2014/main" id="{E6D165B3-1BDF-2042-9688-813A96949032}"/>
              </a:ext>
            </a:extLst>
          </p:cNvPr>
          <p:cNvSpPr>
            <a:spLocks noChangeArrowheads="1"/>
          </p:cNvSpPr>
          <p:nvPr/>
        </p:nvSpPr>
        <p:spPr bwMode="auto">
          <a:xfrm>
            <a:off x="2389188" y="45577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49" name="Rectangle 536">
            <a:extLst>
              <a:ext uri="{FF2B5EF4-FFF2-40B4-BE49-F238E27FC236}">
                <a16:creationId xmlns:a16="http://schemas.microsoft.com/office/drawing/2014/main" id="{5C00C627-7214-954D-AE0F-CCA35EE416CF}"/>
              </a:ext>
            </a:extLst>
          </p:cNvPr>
          <p:cNvSpPr>
            <a:spLocks noChangeArrowheads="1"/>
          </p:cNvSpPr>
          <p:nvPr/>
        </p:nvSpPr>
        <p:spPr bwMode="auto">
          <a:xfrm>
            <a:off x="3186113" y="381635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50" name="Rectangle 537">
            <a:extLst>
              <a:ext uri="{FF2B5EF4-FFF2-40B4-BE49-F238E27FC236}">
                <a16:creationId xmlns:a16="http://schemas.microsoft.com/office/drawing/2014/main" id="{D5BBAA96-4C67-5E41-8DC7-9D5964EBD477}"/>
              </a:ext>
            </a:extLst>
          </p:cNvPr>
          <p:cNvSpPr>
            <a:spLocks noChangeArrowheads="1"/>
          </p:cNvSpPr>
          <p:nvPr/>
        </p:nvSpPr>
        <p:spPr bwMode="auto">
          <a:xfrm>
            <a:off x="3225800" y="35591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51" name="Rectangle 538">
            <a:extLst>
              <a:ext uri="{FF2B5EF4-FFF2-40B4-BE49-F238E27FC236}">
                <a16:creationId xmlns:a16="http://schemas.microsoft.com/office/drawing/2014/main" id="{BE27B637-9C79-FF43-B525-F445401A7B34}"/>
              </a:ext>
            </a:extLst>
          </p:cNvPr>
          <p:cNvSpPr>
            <a:spLocks noChangeArrowheads="1"/>
          </p:cNvSpPr>
          <p:nvPr/>
        </p:nvSpPr>
        <p:spPr bwMode="auto">
          <a:xfrm>
            <a:off x="3332163" y="35893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52" name="Rectangle 539">
            <a:extLst>
              <a:ext uri="{FF2B5EF4-FFF2-40B4-BE49-F238E27FC236}">
                <a16:creationId xmlns:a16="http://schemas.microsoft.com/office/drawing/2014/main" id="{DC04F10B-2D78-5848-B786-582F97D3890A}"/>
              </a:ext>
            </a:extLst>
          </p:cNvPr>
          <p:cNvSpPr>
            <a:spLocks noChangeArrowheads="1"/>
          </p:cNvSpPr>
          <p:nvPr/>
        </p:nvSpPr>
        <p:spPr bwMode="auto">
          <a:xfrm>
            <a:off x="3497263" y="33766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53" name="Rectangle 540">
            <a:extLst>
              <a:ext uri="{FF2B5EF4-FFF2-40B4-BE49-F238E27FC236}">
                <a16:creationId xmlns:a16="http://schemas.microsoft.com/office/drawing/2014/main" id="{04F9CCE6-3F84-3B4A-8B77-835B5D756C95}"/>
              </a:ext>
            </a:extLst>
          </p:cNvPr>
          <p:cNvSpPr>
            <a:spLocks noChangeArrowheads="1"/>
          </p:cNvSpPr>
          <p:nvPr/>
        </p:nvSpPr>
        <p:spPr bwMode="auto">
          <a:xfrm>
            <a:off x="3517900" y="33591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54" name="Rectangle 541">
            <a:extLst>
              <a:ext uri="{FF2B5EF4-FFF2-40B4-BE49-F238E27FC236}">
                <a16:creationId xmlns:a16="http://schemas.microsoft.com/office/drawing/2014/main" id="{48A3C5AE-BED3-F84D-AD38-089D05F26505}"/>
              </a:ext>
            </a:extLst>
          </p:cNvPr>
          <p:cNvSpPr>
            <a:spLocks noChangeArrowheads="1"/>
          </p:cNvSpPr>
          <p:nvPr/>
        </p:nvSpPr>
        <p:spPr bwMode="auto">
          <a:xfrm>
            <a:off x="2800350" y="41719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55" name="Rectangle 542">
            <a:extLst>
              <a:ext uri="{FF2B5EF4-FFF2-40B4-BE49-F238E27FC236}">
                <a16:creationId xmlns:a16="http://schemas.microsoft.com/office/drawing/2014/main" id="{715873AC-4A57-B944-A6F1-2DD29F3A2F9F}"/>
              </a:ext>
            </a:extLst>
          </p:cNvPr>
          <p:cNvSpPr>
            <a:spLocks noChangeArrowheads="1"/>
          </p:cNvSpPr>
          <p:nvPr/>
        </p:nvSpPr>
        <p:spPr bwMode="auto">
          <a:xfrm>
            <a:off x="3346450" y="368617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56" name="Rectangle 543">
            <a:extLst>
              <a:ext uri="{FF2B5EF4-FFF2-40B4-BE49-F238E27FC236}">
                <a16:creationId xmlns:a16="http://schemas.microsoft.com/office/drawing/2014/main" id="{E9612B87-E8F1-AB4E-8B34-3AE09406391C}"/>
              </a:ext>
            </a:extLst>
          </p:cNvPr>
          <p:cNvSpPr>
            <a:spLocks noChangeArrowheads="1"/>
          </p:cNvSpPr>
          <p:nvPr/>
        </p:nvSpPr>
        <p:spPr bwMode="auto">
          <a:xfrm>
            <a:off x="3479800" y="35210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57" name="Rectangle 544">
            <a:extLst>
              <a:ext uri="{FF2B5EF4-FFF2-40B4-BE49-F238E27FC236}">
                <a16:creationId xmlns:a16="http://schemas.microsoft.com/office/drawing/2014/main" id="{25DB7AD2-86C7-CB4A-9BDA-6709FC0B30F6}"/>
              </a:ext>
            </a:extLst>
          </p:cNvPr>
          <p:cNvSpPr>
            <a:spLocks noChangeArrowheads="1"/>
          </p:cNvSpPr>
          <p:nvPr/>
        </p:nvSpPr>
        <p:spPr bwMode="auto">
          <a:xfrm>
            <a:off x="3468688" y="35369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58" name="Rectangle 545">
            <a:extLst>
              <a:ext uri="{FF2B5EF4-FFF2-40B4-BE49-F238E27FC236}">
                <a16:creationId xmlns:a16="http://schemas.microsoft.com/office/drawing/2014/main" id="{FFAB15C4-BBE5-564A-852C-113D47ABDFB1}"/>
              </a:ext>
            </a:extLst>
          </p:cNvPr>
          <p:cNvSpPr>
            <a:spLocks noChangeArrowheads="1"/>
          </p:cNvSpPr>
          <p:nvPr/>
        </p:nvSpPr>
        <p:spPr bwMode="auto">
          <a:xfrm>
            <a:off x="3711575" y="31829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59" name="Rectangle 546">
            <a:extLst>
              <a:ext uri="{FF2B5EF4-FFF2-40B4-BE49-F238E27FC236}">
                <a16:creationId xmlns:a16="http://schemas.microsoft.com/office/drawing/2014/main" id="{096D0D14-35BE-AF4F-8C92-27D8DA83F223}"/>
              </a:ext>
            </a:extLst>
          </p:cNvPr>
          <p:cNvSpPr>
            <a:spLocks noChangeArrowheads="1"/>
          </p:cNvSpPr>
          <p:nvPr/>
        </p:nvSpPr>
        <p:spPr bwMode="auto">
          <a:xfrm>
            <a:off x="3497263" y="34686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60" name="Rectangle 547">
            <a:extLst>
              <a:ext uri="{FF2B5EF4-FFF2-40B4-BE49-F238E27FC236}">
                <a16:creationId xmlns:a16="http://schemas.microsoft.com/office/drawing/2014/main" id="{CA3C384F-84DF-C640-8F95-22C48836F19A}"/>
              </a:ext>
            </a:extLst>
          </p:cNvPr>
          <p:cNvSpPr>
            <a:spLocks noChangeArrowheads="1"/>
          </p:cNvSpPr>
          <p:nvPr/>
        </p:nvSpPr>
        <p:spPr bwMode="auto">
          <a:xfrm>
            <a:off x="3043238" y="38227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61" name="Rectangle 548">
            <a:extLst>
              <a:ext uri="{FF2B5EF4-FFF2-40B4-BE49-F238E27FC236}">
                <a16:creationId xmlns:a16="http://schemas.microsoft.com/office/drawing/2014/main" id="{8647428C-ADC1-374A-8EAB-A4440E2FF8A8}"/>
              </a:ext>
            </a:extLst>
          </p:cNvPr>
          <p:cNvSpPr>
            <a:spLocks noChangeArrowheads="1"/>
          </p:cNvSpPr>
          <p:nvPr/>
        </p:nvSpPr>
        <p:spPr bwMode="auto">
          <a:xfrm>
            <a:off x="3100388" y="355123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62" name="Rectangle 549">
            <a:extLst>
              <a:ext uri="{FF2B5EF4-FFF2-40B4-BE49-F238E27FC236}">
                <a16:creationId xmlns:a16="http://schemas.microsoft.com/office/drawing/2014/main" id="{2CDC91BD-7D89-1E42-A42A-99A20E0CCABE}"/>
              </a:ext>
            </a:extLst>
          </p:cNvPr>
          <p:cNvSpPr>
            <a:spLocks noChangeArrowheads="1"/>
          </p:cNvSpPr>
          <p:nvPr/>
        </p:nvSpPr>
        <p:spPr bwMode="auto">
          <a:xfrm>
            <a:off x="3390900" y="35115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63" name="Rectangle 550">
            <a:extLst>
              <a:ext uri="{FF2B5EF4-FFF2-40B4-BE49-F238E27FC236}">
                <a16:creationId xmlns:a16="http://schemas.microsoft.com/office/drawing/2014/main" id="{4E952CC3-2120-344F-8956-7374564B3796}"/>
              </a:ext>
            </a:extLst>
          </p:cNvPr>
          <p:cNvSpPr>
            <a:spLocks noChangeArrowheads="1"/>
          </p:cNvSpPr>
          <p:nvPr/>
        </p:nvSpPr>
        <p:spPr bwMode="auto">
          <a:xfrm>
            <a:off x="3455988" y="34940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64" name="Rectangle 551">
            <a:extLst>
              <a:ext uri="{FF2B5EF4-FFF2-40B4-BE49-F238E27FC236}">
                <a16:creationId xmlns:a16="http://schemas.microsoft.com/office/drawing/2014/main" id="{09D4765E-A8D7-0944-A3AE-2681CCB2B611}"/>
              </a:ext>
            </a:extLst>
          </p:cNvPr>
          <p:cNvSpPr>
            <a:spLocks noChangeArrowheads="1"/>
          </p:cNvSpPr>
          <p:nvPr/>
        </p:nvSpPr>
        <p:spPr bwMode="auto">
          <a:xfrm>
            <a:off x="3205163" y="3654425"/>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65" name="Rectangle 552">
            <a:extLst>
              <a:ext uri="{FF2B5EF4-FFF2-40B4-BE49-F238E27FC236}">
                <a16:creationId xmlns:a16="http://schemas.microsoft.com/office/drawing/2014/main" id="{84D85C9C-FAE7-224E-80EC-3000CEEB27E1}"/>
              </a:ext>
            </a:extLst>
          </p:cNvPr>
          <p:cNvSpPr>
            <a:spLocks noChangeArrowheads="1"/>
          </p:cNvSpPr>
          <p:nvPr/>
        </p:nvSpPr>
        <p:spPr bwMode="auto">
          <a:xfrm>
            <a:off x="3157538" y="37353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66" name="Rectangle 553">
            <a:extLst>
              <a:ext uri="{FF2B5EF4-FFF2-40B4-BE49-F238E27FC236}">
                <a16:creationId xmlns:a16="http://schemas.microsoft.com/office/drawing/2014/main" id="{D23856C6-832F-DC4F-9326-CCED61364CD8}"/>
              </a:ext>
            </a:extLst>
          </p:cNvPr>
          <p:cNvSpPr>
            <a:spLocks noChangeArrowheads="1"/>
          </p:cNvSpPr>
          <p:nvPr/>
        </p:nvSpPr>
        <p:spPr bwMode="auto">
          <a:xfrm>
            <a:off x="3421063" y="338931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67" name="Rectangle 554">
            <a:extLst>
              <a:ext uri="{FF2B5EF4-FFF2-40B4-BE49-F238E27FC236}">
                <a16:creationId xmlns:a16="http://schemas.microsoft.com/office/drawing/2014/main" id="{46E222E2-442C-9F4A-9A31-2CA7E9B40B41}"/>
              </a:ext>
            </a:extLst>
          </p:cNvPr>
          <p:cNvSpPr>
            <a:spLocks noChangeArrowheads="1"/>
          </p:cNvSpPr>
          <p:nvPr/>
        </p:nvSpPr>
        <p:spPr bwMode="auto">
          <a:xfrm>
            <a:off x="3511550" y="34544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68" name="Rectangle 555">
            <a:extLst>
              <a:ext uri="{FF2B5EF4-FFF2-40B4-BE49-F238E27FC236}">
                <a16:creationId xmlns:a16="http://schemas.microsoft.com/office/drawing/2014/main" id="{5C969C40-8103-2945-8C9E-00E30634D694}"/>
              </a:ext>
            </a:extLst>
          </p:cNvPr>
          <p:cNvSpPr>
            <a:spLocks noChangeArrowheads="1"/>
          </p:cNvSpPr>
          <p:nvPr/>
        </p:nvSpPr>
        <p:spPr bwMode="auto">
          <a:xfrm>
            <a:off x="3522663" y="34369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69" name="Rectangle 556">
            <a:extLst>
              <a:ext uri="{FF2B5EF4-FFF2-40B4-BE49-F238E27FC236}">
                <a16:creationId xmlns:a16="http://schemas.microsoft.com/office/drawing/2014/main" id="{E1F5C840-358E-D146-8FD1-D0B7ED49BA7F}"/>
              </a:ext>
            </a:extLst>
          </p:cNvPr>
          <p:cNvSpPr>
            <a:spLocks noChangeArrowheads="1"/>
          </p:cNvSpPr>
          <p:nvPr/>
        </p:nvSpPr>
        <p:spPr bwMode="auto">
          <a:xfrm>
            <a:off x="2889250" y="41036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70" name="Rectangle 557">
            <a:extLst>
              <a:ext uri="{FF2B5EF4-FFF2-40B4-BE49-F238E27FC236}">
                <a16:creationId xmlns:a16="http://schemas.microsoft.com/office/drawing/2014/main" id="{EA029DDF-608F-D24D-8D2F-8E5492728670}"/>
              </a:ext>
            </a:extLst>
          </p:cNvPr>
          <p:cNvSpPr>
            <a:spLocks noChangeArrowheads="1"/>
          </p:cNvSpPr>
          <p:nvPr/>
        </p:nvSpPr>
        <p:spPr bwMode="auto">
          <a:xfrm>
            <a:off x="2749550" y="39592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71" name="Rectangle 558">
            <a:extLst>
              <a:ext uri="{FF2B5EF4-FFF2-40B4-BE49-F238E27FC236}">
                <a16:creationId xmlns:a16="http://schemas.microsoft.com/office/drawing/2014/main" id="{92584A03-CA24-B14A-A65D-7FC0E35C7CB3}"/>
              </a:ext>
            </a:extLst>
          </p:cNvPr>
          <p:cNvSpPr>
            <a:spLocks noChangeArrowheads="1"/>
          </p:cNvSpPr>
          <p:nvPr/>
        </p:nvSpPr>
        <p:spPr bwMode="auto">
          <a:xfrm>
            <a:off x="3448050" y="35258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72" name="Rectangle 559">
            <a:extLst>
              <a:ext uri="{FF2B5EF4-FFF2-40B4-BE49-F238E27FC236}">
                <a16:creationId xmlns:a16="http://schemas.microsoft.com/office/drawing/2014/main" id="{28B69381-1A25-7A44-9BA2-52B1E3E105D8}"/>
              </a:ext>
            </a:extLst>
          </p:cNvPr>
          <p:cNvSpPr>
            <a:spLocks noChangeArrowheads="1"/>
          </p:cNvSpPr>
          <p:nvPr/>
        </p:nvSpPr>
        <p:spPr bwMode="auto">
          <a:xfrm>
            <a:off x="2738438" y="37449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73" name="Rectangle 560">
            <a:extLst>
              <a:ext uri="{FF2B5EF4-FFF2-40B4-BE49-F238E27FC236}">
                <a16:creationId xmlns:a16="http://schemas.microsoft.com/office/drawing/2014/main" id="{9D7AA0A0-DD26-3947-8EB6-27AA4D3F974D}"/>
              </a:ext>
            </a:extLst>
          </p:cNvPr>
          <p:cNvSpPr>
            <a:spLocks noChangeArrowheads="1"/>
          </p:cNvSpPr>
          <p:nvPr/>
        </p:nvSpPr>
        <p:spPr bwMode="auto">
          <a:xfrm>
            <a:off x="2743200" y="39528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74" name="Rectangle 561">
            <a:extLst>
              <a:ext uri="{FF2B5EF4-FFF2-40B4-BE49-F238E27FC236}">
                <a16:creationId xmlns:a16="http://schemas.microsoft.com/office/drawing/2014/main" id="{DA3D17AA-C6A2-C244-8D62-391A8758C8B4}"/>
              </a:ext>
            </a:extLst>
          </p:cNvPr>
          <p:cNvSpPr>
            <a:spLocks noChangeArrowheads="1"/>
          </p:cNvSpPr>
          <p:nvPr/>
        </p:nvSpPr>
        <p:spPr bwMode="auto">
          <a:xfrm>
            <a:off x="2393950" y="42926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75" name="Rectangle 562">
            <a:extLst>
              <a:ext uri="{FF2B5EF4-FFF2-40B4-BE49-F238E27FC236}">
                <a16:creationId xmlns:a16="http://schemas.microsoft.com/office/drawing/2014/main" id="{57EBD7B9-EFAD-5941-A28E-97F443045B87}"/>
              </a:ext>
            </a:extLst>
          </p:cNvPr>
          <p:cNvSpPr>
            <a:spLocks noChangeArrowheads="1"/>
          </p:cNvSpPr>
          <p:nvPr/>
        </p:nvSpPr>
        <p:spPr bwMode="auto">
          <a:xfrm>
            <a:off x="3290888" y="34051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76" name="Rectangle 563">
            <a:extLst>
              <a:ext uri="{FF2B5EF4-FFF2-40B4-BE49-F238E27FC236}">
                <a16:creationId xmlns:a16="http://schemas.microsoft.com/office/drawing/2014/main" id="{5B52E2A3-D4CC-044B-B30F-7A3EA6958C42}"/>
              </a:ext>
            </a:extLst>
          </p:cNvPr>
          <p:cNvSpPr>
            <a:spLocks noChangeArrowheads="1"/>
          </p:cNvSpPr>
          <p:nvPr/>
        </p:nvSpPr>
        <p:spPr bwMode="auto">
          <a:xfrm>
            <a:off x="3148013" y="38369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77" name="Rectangle 564">
            <a:extLst>
              <a:ext uri="{FF2B5EF4-FFF2-40B4-BE49-F238E27FC236}">
                <a16:creationId xmlns:a16="http://schemas.microsoft.com/office/drawing/2014/main" id="{9825B661-63A5-394F-B1DD-6AB10DE0EAC1}"/>
              </a:ext>
            </a:extLst>
          </p:cNvPr>
          <p:cNvSpPr>
            <a:spLocks noChangeArrowheads="1"/>
          </p:cNvSpPr>
          <p:nvPr/>
        </p:nvSpPr>
        <p:spPr bwMode="auto">
          <a:xfrm>
            <a:off x="2735263" y="398780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78" name="Rectangle 565">
            <a:extLst>
              <a:ext uri="{FF2B5EF4-FFF2-40B4-BE49-F238E27FC236}">
                <a16:creationId xmlns:a16="http://schemas.microsoft.com/office/drawing/2014/main" id="{D5D55106-9186-E949-947F-8E6A059EED9B}"/>
              </a:ext>
            </a:extLst>
          </p:cNvPr>
          <p:cNvSpPr>
            <a:spLocks noChangeArrowheads="1"/>
          </p:cNvSpPr>
          <p:nvPr/>
        </p:nvSpPr>
        <p:spPr bwMode="auto">
          <a:xfrm>
            <a:off x="3490913" y="35433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79" name="Rectangle 566">
            <a:extLst>
              <a:ext uri="{FF2B5EF4-FFF2-40B4-BE49-F238E27FC236}">
                <a16:creationId xmlns:a16="http://schemas.microsoft.com/office/drawing/2014/main" id="{F5DCE34F-51A3-4C4F-A3A1-8DA89DF92C56}"/>
              </a:ext>
            </a:extLst>
          </p:cNvPr>
          <p:cNvSpPr>
            <a:spLocks noChangeArrowheads="1"/>
          </p:cNvSpPr>
          <p:nvPr/>
        </p:nvSpPr>
        <p:spPr bwMode="auto">
          <a:xfrm>
            <a:off x="3529013" y="33750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80" name="Rectangle 567">
            <a:extLst>
              <a:ext uri="{FF2B5EF4-FFF2-40B4-BE49-F238E27FC236}">
                <a16:creationId xmlns:a16="http://schemas.microsoft.com/office/drawing/2014/main" id="{6A52E09F-3E45-8E4B-A6D4-A59C6ED87EFB}"/>
              </a:ext>
            </a:extLst>
          </p:cNvPr>
          <p:cNvSpPr>
            <a:spLocks noChangeArrowheads="1"/>
          </p:cNvSpPr>
          <p:nvPr/>
        </p:nvSpPr>
        <p:spPr bwMode="auto">
          <a:xfrm>
            <a:off x="2560638" y="39258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81" name="Rectangle 568">
            <a:extLst>
              <a:ext uri="{FF2B5EF4-FFF2-40B4-BE49-F238E27FC236}">
                <a16:creationId xmlns:a16="http://schemas.microsoft.com/office/drawing/2014/main" id="{67AD464B-5585-C040-90CF-363267539141}"/>
              </a:ext>
            </a:extLst>
          </p:cNvPr>
          <p:cNvSpPr>
            <a:spLocks noChangeArrowheads="1"/>
          </p:cNvSpPr>
          <p:nvPr/>
        </p:nvSpPr>
        <p:spPr bwMode="auto">
          <a:xfrm>
            <a:off x="2690813" y="42957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82" name="Rectangle 569">
            <a:extLst>
              <a:ext uri="{FF2B5EF4-FFF2-40B4-BE49-F238E27FC236}">
                <a16:creationId xmlns:a16="http://schemas.microsoft.com/office/drawing/2014/main" id="{87952254-9F61-A446-813B-AAC5817C8F73}"/>
              </a:ext>
            </a:extLst>
          </p:cNvPr>
          <p:cNvSpPr>
            <a:spLocks noChangeArrowheads="1"/>
          </p:cNvSpPr>
          <p:nvPr/>
        </p:nvSpPr>
        <p:spPr bwMode="auto">
          <a:xfrm>
            <a:off x="2363788" y="42084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83" name="Rectangle 570">
            <a:extLst>
              <a:ext uri="{FF2B5EF4-FFF2-40B4-BE49-F238E27FC236}">
                <a16:creationId xmlns:a16="http://schemas.microsoft.com/office/drawing/2014/main" id="{F355BF58-2D84-8749-8ECC-5B5DF8470EEE}"/>
              </a:ext>
            </a:extLst>
          </p:cNvPr>
          <p:cNvSpPr>
            <a:spLocks noChangeArrowheads="1"/>
          </p:cNvSpPr>
          <p:nvPr/>
        </p:nvSpPr>
        <p:spPr bwMode="auto">
          <a:xfrm>
            <a:off x="3478213" y="34845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84" name="Rectangle 571">
            <a:extLst>
              <a:ext uri="{FF2B5EF4-FFF2-40B4-BE49-F238E27FC236}">
                <a16:creationId xmlns:a16="http://schemas.microsoft.com/office/drawing/2014/main" id="{EB747D49-7614-7D4A-9D30-FAA4E77A0144}"/>
              </a:ext>
            </a:extLst>
          </p:cNvPr>
          <p:cNvSpPr>
            <a:spLocks noChangeArrowheads="1"/>
          </p:cNvSpPr>
          <p:nvPr/>
        </p:nvSpPr>
        <p:spPr bwMode="auto">
          <a:xfrm>
            <a:off x="3379788" y="35623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85" name="Rectangle 572">
            <a:extLst>
              <a:ext uri="{FF2B5EF4-FFF2-40B4-BE49-F238E27FC236}">
                <a16:creationId xmlns:a16="http://schemas.microsoft.com/office/drawing/2014/main" id="{ADF26ABF-8BF6-6642-930F-1B04B2F76E09}"/>
              </a:ext>
            </a:extLst>
          </p:cNvPr>
          <p:cNvSpPr>
            <a:spLocks noChangeArrowheads="1"/>
          </p:cNvSpPr>
          <p:nvPr/>
        </p:nvSpPr>
        <p:spPr bwMode="auto">
          <a:xfrm>
            <a:off x="3449638" y="36083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86" name="Rectangle 573">
            <a:extLst>
              <a:ext uri="{FF2B5EF4-FFF2-40B4-BE49-F238E27FC236}">
                <a16:creationId xmlns:a16="http://schemas.microsoft.com/office/drawing/2014/main" id="{0082A126-B50E-F246-9D28-A1989594D50F}"/>
              </a:ext>
            </a:extLst>
          </p:cNvPr>
          <p:cNvSpPr>
            <a:spLocks noChangeArrowheads="1"/>
          </p:cNvSpPr>
          <p:nvPr/>
        </p:nvSpPr>
        <p:spPr bwMode="auto">
          <a:xfrm>
            <a:off x="3500438" y="3441700"/>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87" name="Rectangle 574">
            <a:extLst>
              <a:ext uri="{FF2B5EF4-FFF2-40B4-BE49-F238E27FC236}">
                <a16:creationId xmlns:a16="http://schemas.microsoft.com/office/drawing/2014/main" id="{4D588D69-7FB3-EA44-BCAA-8D8327817CDD}"/>
              </a:ext>
            </a:extLst>
          </p:cNvPr>
          <p:cNvSpPr>
            <a:spLocks noChangeArrowheads="1"/>
          </p:cNvSpPr>
          <p:nvPr/>
        </p:nvSpPr>
        <p:spPr bwMode="auto">
          <a:xfrm>
            <a:off x="3411538" y="3556000"/>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88" name="Rectangle 575">
            <a:extLst>
              <a:ext uri="{FF2B5EF4-FFF2-40B4-BE49-F238E27FC236}">
                <a16:creationId xmlns:a16="http://schemas.microsoft.com/office/drawing/2014/main" id="{CCF8514C-A3A8-BD45-9DFE-CFACE9BCF6B0}"/>
              </a:ext>
            </a:extLst>
          </p:cNvPr>
          <p:cNvSpPr>
            <a:spLocks noChangeArrowheads="1"/>
          </p:cNvSpPr>
          <p:nvPr/>
        </p:nvSpPr>
        <p:spPr bwMode="auto">
          <a:xfrm>
            <a:off x="3490913" y="34750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89" name="Rectangle 576">
            <a:extLst>
              <a:ext uri="{FF2B5EF4-FFF2-40B4-BE49-F238E27FC236}">
                <a16:creationId xmlns:a16="http://schemas.microsoft.com/office/drawing/2014/main" id="{D3320FB3-0490-EB44-9D41-7444B654BD65}"/>
              </a:ext>
            </a:extLst>
          </p:cNvPr>
          <p:cNvSpPr>
            <a:spLocks noChangeArrowheads="1"/>
          </p:cNvSpPr>
          <p:nvPr/>
        </p:nvSpPr>
        <p:spPr bwMode="auto">
          <a:xfrm>
            <a:off x="3100388" y="39052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90" name="Rectangle 577">
            <a:extLst>
              <a:ext uri="{FF2B5EF4-FFF2-40B4-BE49-F238E27FC236}">
                <a16:creationId xmlns:a16="http://schemas.microsoft.com/office/drawing/2014/main" id="{ACE30962-0E9D-6A4B-97FF-4942981CDA73}"/>
              </a:ext>
            </a:extLst>
          </p:cNvPr>
          <p:cNvSpPr>
            <a:spLocks noChangeArrowheads="1"/>
          </p:cNvSpPr>
          <p:nvPr/>
        </p:nvSpPr>
        <p:spPr bwMode="auto">
          <a:xfrm>
            <a:off x="2800350" y="367030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91" name="Rectangle 578">
            <a:extLst>
              <a:ext uri="{FF2B5EF4-FFF2-40B4-BE49-F238E27FC236}">
                <a16:creationId xmlns:a16="http://schemas.microsoft.com/office/drawing/2014/main" id="{9C4858E1-530E-EC4D-BAE3-E28C6AC45547}"/>
              </a:ext>
            </a:extLst>
          </p:cNvPr>
          <p:cNvSpPr>
            <a:spLocks noChangeArrowheads="1"/>
          </p:cNvSpPr>
          <p:nvPr/>
        </p:nvSpPr>
        <p:spPr bwMode="auto">
          <a:xfrm>
            <a:off x="3481388" y="34686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92" name="Rectangle 579">
            <a:extLst>
              <a:ext uri="{FF2B5EF4-FFF2-40B4-BE49-F238E27FC236}">
                <a16:creationId xmlns:a16="http://schemas.microsoft.com/office/drawing/2014/main" id="{5BE932CD-1F7C-4E41-BDC3-FD5DBFBCA0BF}"/>
              </a:ext>
            </a:extLst>
          </p:cNvPr>
          <p:cNvSpPr>
            <a:spLocks noChangeArrowheads="1"/>
          </p:cNvSpPr>
          <p:nvPr/>
        </p:nvSpPr>
        <p:spPr bwMode="auto">
          <a:xfrm>
            <a:off x="3471863" y="35464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93" name="Rectangle 580">
            <a:extLst>
              <a:ext uri="{FF2B5EF4-FFF2-40B4-BE49-F238E27FC236}">
                <a16:creationId xmlns:a16="http://schemas.microsoft.com/office/drawing/2014/main" id="{63F040FF-37E5-A247-B08D-2D0236732C8F}"/>
              </a:ext>
            </a:extLst>
          </p:cNvPr>
          <p:cNvSpPr>
            <a:spLocks noChangeArrowheads="1"/>
          </p:cNvSpPr>
          <p:nvPr/>
        </p:nvSpPr>
        <p:spPr bwMode="auto">
          <a:xfrm>
            <a:off x="3189288" y="36083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94" name="Rectangle 581">
            <a:extLst>
              <a:ext uri="{FF2B5EF4-FFF2-40B4-BE49-F238E27FC236}">
                <a16:creationId xmlns:a16="http://schemas.microsoft.com/office/drawing/2014/main" id="{11DC3308-3106-274E-A0BF-586060D80F71}"/>
              </a:ext>
            </a:extLst>
          </p:cNvPr>
          <p:cNvSpPr>
            <a:spLocks noChangeArrowheads="1"/>
          </p:cNvSpPr>
          <p:nvPr/>
        </p:nvSpPr>
        <p:spPr bwMode="auto">
          <a:xfrm>
            <a:off x="3479800" y="34020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95" name="Rectangle 582">
            <a:extLst>
              <a:ext uri="{FF2B5EF4-FFF2-40B4-BE49-F238E27FC236}">
                <a16:creationId xmlns:a16="http://schemas.microsoft.com/office/drawing/2014/main" id="{0ADD935F-AC54-3646-9225-E2C468EB6380}"/>
              </a:ext>
            </a:extLst>
          </p:cNvPr>
          <p:cNvSpPr>
            <a:spLocks noChangeArrowheads="1"/>
          </p:cNvSpPr>
          <p:nvPr/>
        </p:nvSpPr>
        <p:spPr bwMode="auto">
          <a:xfrm>
            <a:off x="2851150" y="41227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96" name="Rectangle 583">
            <a:extLst>
              <a:ext uri="{FF2B5EF4-FFF2-40B4-BE49-F238E27FC236}">
                <a16:creationId xmlns:a16="http://schemas.microsoft.com/office/drawing/2014/main" id="{636B9B0B-28A3-E84C-9D57-3471828A96CE}"/>
              </a:ext>
            </a:extLst>
          </p:cNvPr>
          <p:cNvSpPr>
            <a:spLocks noChangeArrowheads="1"/>
          </p:cNvSpPr>
          <p:nvPr/>
        </p:nvSpPr>
        <p:spPr bwMode="auto">
          <a:xfrm>
            <a:off x="3027363" y="378460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97" name="Rectangle 584">
            <a:extLst>
              <a:ext uri="{FF2B5EF4-FFF2-40B4-BE49-F238E27FC236}">
                <a16:creationId xmlns:a16="http://schemas.microsoft.com/office/drawing/2014/main" id="{1DF6E2DE-B09E-4440-98C6-A26862F0BA11}"/>
              </a:ext>
            </a:extLst>
          </p:cNvPr>
          <p:cNvSpPr>
            <a:spLocks noChangeArrowheads="1"/>
          </p:cNvSpPr>
          <p:nvPr/>
        </p:nvSpPr>
        <p:spPr bwMode="auto">
          <a:xfrm>
            <a:off x="3441700" y="35115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98" name="Rectangle 585">
            <a:extLst>
              <a:ext uri="{FF2B5EF4-FFF2-40B4-BE49-F238E27FC236}">
                <a16:creationId xmlns:a16="http://schemas.microsoft.com/office/drawing/2014/main" id="{819CD193-4211-9D42-B5C3-3C87002CEB11}"/>
              </a:ext>
            </a:extLst>
          </p:cNvPr>
          <p:cNvSpPr>
            <a:spLocks noChangeArrowheads="1"/>
          </p:cNvSpPr>
          <p:nvPr/>
        </p:nvSpPr>
        <p:spPr bwMode="auto">
          <a:xfrm>
            <a:off x="3449638" y="36369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499" name="Rectangle 586">
            <a:extLst>
              <a:ext uri="{FF2B5EF4-FFF2-40B4-BE49-F238E27FC236}">
                <a16:creationId xmlns:a16="http://schemas.microsoft.com/office/drawing/2014/main" id="{18363CCD-7EEF-3141-9844-64E5D2211996}"/>
              </a:ext>
            </a:extLst>
          </p:cNvPr>
          <p:cNvSpPr>
            <a:spLocks noChangeArrowheads="1"/>
          </p:cNvSpPr>
          <p:nvPr/>
        </p:nvSpPr>
        <p:spPr bwMode="auto">
          <a:xfrm>
            <a:off x="3417888" y="36004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00" name="Rectangle 587">
            <a:extLst>
              <a:ext uri="{FF2B5EF4-FFF2-40B4-BE49-F238E27FC236}">
                <a16:creationId xmlns:a16="http://schemas.microsoft.com/office/drawing/2014/main" id="{5195844F-572A-8547-ADEF-9E0E7DC83595}"/>
              </a:ext>
            </a:extLst>
          </p:cNvPr>
          <p:cNvSpPr>
            <a:spLocks noChangeArrowheads="1"/>
          </p:cNvSpPr>
          <p:nvPr/>
        </p:nvSpPr>
        <p:spPr bwMode="auto">
          <a:xfrm>
            <a:off x="3519488" y="34845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01" name="Rectangle 588">
            <a:extLst>
              <a:ext uri="{FF2B5EF4-FFF2-40B4-BE49-F238E27FC236}">
                <a16:creationId xmlns:a16="http://schemas.microsoft.com/office/drawing/2014/main" id="{BC9AB338-83B9-8649-857E-D642CD05470B}"/>
              </a:ext>
            </a:extLst>
          </p:cNvPr>
          <p:cNvSpPr>
            <a:spLocks noChangeArrowheads="1"/>
          </p:cNvSpPr>
          <p:nvPr/>
        </p:nvSpPr>
        <p:spPr bwMode="auto">
          <a:xfrm>
            <a:off x="3028950" y="399256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02" name="Rectangle 589">
            <a:extLst>
              <a:ext uri="{FF2B5EF4-FFF2-40B4-BE49-F238E27FC236}">
                <a16:creationId xmlns:a16="http://schemas.microsoft.com/office/drawing/2014/main" id="{A3A956C7-2190-AA49-BB5A-1FBFF913E1E2}"/>
              </a:ext>
            </a:extLst>
          </p:cNvPr>
          <p:cNvSpPr>
            <a:spLocks noChangeArrowheads="1"/>
          </p:cNvSpPr>
          <p:nvPr/>
        </p:nvSpPr>
        <p:spPr bwMode="auto">
          <a:xfrm>
            <a:off x="2447925" y="40671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03" name="Rectangle 590">
            <a:extLst>
              <a:ext uri="{FF2B5EF4-FFF2-40B4-BE49-F238E27FC236}">
                <a16:creationId xmlns:a16="http://schemas.microsoft.com/office/drawing/2014/main" id="{071B5774-9219-BA47-B23B-4BECA566F97E}"/>
              </a:ext>
            </a:extLst>
          </p:cNvPr>
          <p:cNvSpPr>
            <a:spLocks noChangeArrowheads="1"/>
          </p:cNvSpPr>
          <p:nvPr/>
        </p:nvSpPr>
        <p:spPr bwMode="auto">
          <a:xfrm>
            <a:off x="3179763" y="35941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04" name="Rectangle 591">
            <a:extLst>
              <a:ext uri="{FF2B5EF4-FFF2-40B4-BE49-F238E27FC236}">
                <a16:creationId xmlns:a16="http://schemas.microsoft.com/office/drawing/2014/main" id="{1FF79D17-95CF-0240-A4EE-1F9A6F031F12}"/>
              </a:ext>
            </a:extLst>
          </p:cNvPr>
          <p:cNvSpPr>
            <a:spLocks noChangeArrowheads="1"/>
          </p:cNvSpPr>
          <p:nvPr/>
        </p:nvSpPr>
        <p:spPr bwMode="auto">
          <a:xfrm>
            <a:off x="3509963" y="357663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05" name="Rectangle 592">
            <a:extLst>
              <a:ext uri="{FF2B5EF4-FFF2-40B4-BE49-F238E27FC236}">
                <a16:creationId xmlns:a16="http://schemas.microsoft.com/office/drawing/2014/main" id="{592A213A-1A44-4F40-835C-160F2999501F}"/>
              </a:ext>
            </a:extLst>
          </p:cNvPr>
          <p:cNvSpPr>
            <a:spLocks noChangeArrowheads="1"/>
          </p:cNvSpPr>
          <p:nvPr/>
        </p:nvSpPr>
        <p:spPr bwMode="auto">
          <a:xfrm>
            <a:off x="3367088" y="36512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06" name="Rectangle 593">
            <a:extLst>
              <a:ext uri="{FF2B5EF4-FFF2-40B4-BE49-F238E27FC236}">
                <a16:creationId xmlns:a16="http://schemas.microsoft.com/office/drawing/2014/main" id="{B4B038EC-A509-B548-83EC-D1B7ABF701A6}"/>
              </a:ext>
            </a:extLst>
          </p:cNvPr>
          <p:cNvSpPr>
            <a:spLocks noChangeArrowheads="1"/>
          </p:cNvSpPr>
          <p:nvPr/>
        </p:nvSpPr>
        <p:spPr bwMode="auto">
          <a:xfrm>
            <a:off x="3452813" y="34369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07" name="Rectangle 594">
            <a:extLst>
              <a:ext uri="{FF2B5EF4-FFF2-40B4-BE49-F238E27FC236}">
                <a16:creationId xmlns:a16="http://schemas.microsoft.com/office/drawing/2014/main" id="{B2A29848-0EC9-0740-A94A-2F076C7D819E}"/>
              </a:ext>
            </a:extLst>
          </p:cNvPr>
          <p:cNvSpPr>
            <a:spLocks noChangeArrowheads="1"/>
          </p:cNvSpPr>
          <p:nvPr/>
        </p:nvSpPr>
        <p:spPr bwMode="auto">
          <a:xfrm>
            <a:off x="3046413" y="35067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08" name="Rectangle 595">
            <a:extLst>
              <a:ext uri="{FF2B5EF4-FFF2-40B4-BE49-F238E27FC236}">
                <a16:creationId xmlns:a16="http://schemas.microsoft.com/office/drawing/2014/main" id="{5D689411-5968-0B4F-A068-CCEACCEBFA9B}"/>
              </a:ext>
            </a:extLst>
          </p:cNvPr>
          <p:cNvSpPr>
            <a:spLocks noChangeArrowheads="1"/>
          </p:cNvSpPr>
          <p:nvPr/>
        </p:nvSpPr>
        <p:spPr bwMode="auto">
          <a:xfrm>
            <a:off x="3462338" y="35575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09" name="Rectangle 596">
            <a:extLst>
              <a:ext uri="{FF2B5EF4-FFF2-40B4-BE49-F238E27FC236}">
                <a16:creationId xmlns:a16="http://schemas.microsoft.com/office/drawing/2014/main" id="{609E2285-19B1-944C-A19A-1C47D2896CE1}"/>
              </a:ext>
            </a:extLst>
          </p:cNvPr>
          <p:cNvSpPr>
            <a:spLocks noChangeArrowheads="1"/>
          </p:cNvSpPr>
          <p:nvPr/>
        </p:nvSpPr>
        <p:spPr bwMode="auto">
          <a:xfrm>
            <a:off x="2565400" y="42592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10" name="Rectangle 597">
            <a:extLst>
              <a:ext uri="{FF2B5EF4-FFF2-40B4-BE49-F238E27FC236}">
                <a16:creationId xmlns:a16="http://schemas.microsoft.com/office/drawing/2014/main" id="{71E64B64-79C7-B446-A7E3-CA2669EE470C}"/>
              </a:ext>
            </a:extLst>
          </p:cNvPr>
          <p:cNvSpPr>
            <a:spLocks noChangeArrowheads="1"/>
          </p:cNvSpPr>
          <p:nvPr/>
        </p:nvSpPr>
        <p:spPr bwMode="auto">
          <a:xfrm>
            <a:off x="2705100" y="39052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11" name="Rectangle 598">
            <a:extLst>
              <a:ext uri="{FF2B5EF4-FFF2-40B4-BE49-F238E27FC236}">
                <a16:creationId xmlns:a16="http://schemas.microsoft.com/office/drawing/2014/main" id="{5212B0A6-F89B-514A-8E2B-597850EC7B24}"/>
              </a:ext>
            </a:extLst>
          </p:cNvPr>
          <p:cNvSpPr>
            <a:spLocks noChangeArrowheads="1"/>
          </p:cNvSpPr>
          <p:nvPr/>
        </p:nvSpPr>
        <p:spPr bwMode="auto">
          <a:xfrm>
            <a:off x="2749550" y="39020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12" name="Rectangle 599">
            <a:extLst>
              <a:ext uri="{FF2B5EF4-FFF2-40B4-BE49-F238E27FC236}">
                <a16:creationId xmlns:a16="http://schemas.microsoft.com/office/drawing/2014/main" id="{19BC19E6-8DE9-934C-881D-81C8C9C76A2E}"/>
              </a:ext>
            </a:extLst>
          </p:cNvPr>
          <p:cNvSpPr>
            <a:spLocks noChangeArrowheads="1"/>
          </p:cNvSpPr>
          <p:nvPr/>
        </p:nvSpPr>
        <p:spPr bwMode="auto">
          <a:xfrm>
            <a:off x="3068638" y="39592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13" name="Rectangle 600">
            <a:extLst>
              <a:ext uri="{FF2B5EF4-FFF2-40B4-BE49-F238E27FC236}">
                <a16:creationId xmlns:a16="http://schemas.microsoft.com/office/drawing/2014/main" id="{A0AEF04B-7FC4-8143-8511-C6EA542945C8}"/>
              </a:ext>
            </a:extLst>
          </p:cNvPr>
          <p:cNvSpPr>
            <a:spLocks noChangeArrowheads="1"/>
          </p:cNvSpPr>
          <p:nvPr/>
        </p:nvSpPr>
        <p:spPr bwMode="auto">
          <a:xfrm>
            <a:off x="2633663" y="410210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14" name="Rectangle 601">
            <a:extLst>
              <a:ext uri="{FF2B5EF4-FFF2-40B4-BE49-F238E27FC236}">
                <a16:creationId xmlns:a16="http://schemas.microsoft.com/office/drawing/2014/main" id="{F3D0B36B-7702-5D4B-8D69-F82B61793C45}"/>
              </a:ext>
            </a:extLst>
          </p:cNvPr>
          <p:cNvSpPr>
            <a:spLocks noChangeArrowheads="1"/>
          </p:cNvSpPr>
          <p:nvPr/>
        </p:nvSpPr>
        <p:spPr bwMode="auto">
          <a:xfrm>
            <a:off x="3479800" y="35528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15" name="Rectangle 602">
            <a:extLst>
              <a:ext uri="{FF2B5EF4-FFF2-40B4-BE49-F238E27FC236}">
                <a16:creationId xmlns:a16="http://schemas.microsoft.com/office/drawing/2014/main" id="{EB5C412F-1770-0749-AA7E-19A75C1D9F73}"/>
              </a:ext>
            </a:extLst>
          </p:cNvPr>
          <p:cNvSpPr>
            <a:spLocks noChangeArrowheads="1"/>
          </p:cNvSpPr>
          <p:nvPr/>
        </p:nvSpPr>
        <p:spPr bwMode="auto">
          <a:xfrm>
            <a:off x="3525838" y="33385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16" name="Rectangle 603">
            <a:extLst>
              <a:ext uri="{FF2B5EF4-FFF2-40B4-BE49-F238E27FC236}">
                <a16:creationId xmlns:a16="http://schemas.microsoft.com/office/drawing/2014/main" id="{5FE7DEF7-B201-EB4F-ADAB-269D0689787D}"/>
              </a:ext>
            </a:extLst>
          </p:cNvPr>
          <p:cNvSpPr>
            <a:spLocks noChangeArrowheads="1"/>
          </p:cNvSpPr>
          <p:nvPr/>
        </p:nvSpPr>
        <p:spPr bwMode="auto">
          <a:xfrm>
            <a:off x="3030538" y="39512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17" name="Rectangle 604">
            <a:extLst>
              <a:ext uri="{FF2B5EF4-FFF2-40B4-BE49-F238E27FC236}">
                <a16:creationId xmlns:a16="http://schemas.microsoft.com/office/drawing/2014/main" id="{D5A0E5F3-D216-F448-9BE7-901B9F7FD557}"/>
              </a:ext>
            </a:extLst>
          </p:cNvPr>
          <p:cNvSpPr>
            <a:spLocks noChangeArrowheads="1"/>
          </p:cNvSpPr>
          <p:nvPr/>
        </p:nvSpPr>
        <p:spPr bwMode="auto">
          <a:xfrm>
            <a:off x="3530600" y="33559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18" name="Rectangle 605">
            <a:extLst>
              <a:ext uri="{FF2B5EF4-FFF2-40B4-BE49-F238E27FC236}">
                <a16:creationId xmlns:a16="http://schemas.microsoft.com/office/drawing/2014/main" id="{1E651A4D-E3D3-F14D-BC2C-E930D72FDBD4}"/>
              </a:ext>
            </a:extLst>
          </p:cNvPr>
          <p:cNvSpPr>
            <a:spLocks noChangeArrowheads="1"/>
          </p:cNvSpPr>
          <p:nvPr/>
        </p:nvSpPr>
        <p:spPr bwMode="auto">
          <a:xfrm>
            <a:off x="3611563" y="32448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19" name="Rectangle 606">
            <a:extLst>
              <a:ext uri="{FF2B5EF4-FFF2-40B4-BE49-F238E27FC236}">
                <a16:creationId xmlns:a16="http://schemas.microsoft.com/office/drawing/2014/main" id="{EB783175-8CAA-6C42-9C9F-CD3139B349CF}"/>
              </a:ext>
            </a:extLst>
          </p:cNvPr>
          <p:cNvSpPr>
            <a:spLocks noChangeArrowheads="1"/>
          </p:cNvSpPr>
          <p:nvPr/>
        </p:nvSpPr>
        <p:spPr bwMode="auto">
          <a:xfrm>
            <a:off x="3530600" y="30305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20" name="Rectangle 607">
            <a:extLst>
              <a:ext uri="{FF2B5EF4-FFF2-40B4-BE49-F238E27FC236}">
                <a16:creationId xmlns:a16="http://schemas.microsoft.com/office/drawing/2014/main" id="{B615DBE8-371C-DE49-A5BE-47BBBDB04BA0}"/>
              </a:ext>
            </a:extLst>
          </p:cNvPr>
          <p:cNvSpPr>
            <a:spLocks noChangeArrowheads="1"/>
          </p:cNvSpPr>
          <p:nvPr/>
        </p:nvSpPr>
        <p:spPr bwMode="auto">
          <a:xfrm>
            <a:off x="3500438" y="34528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21" name="Rectangle 608">
            <a:extLst>
              <a:ext uri="{FF2B5EF4-FFF2-40B4-BE49-F238E27FC236}">
                <a16:creationId xmlns:a16="http://schemas.microsoft.com/office/drawing/2014/main" id="{69817950-8903-7145-BCAF-94E1E00ED99E}"/>
              </a:ext>
            </a:extLst>
          </p:cNvPr>
          <p:cNvSpPr>
            <a:spLocks noChangeArrowheads="1"/>
          </p:cNvSpPr>
          <p:nvPr/>
        </p:nvSpPr>
        <p:spPr bwMode="auto">
          <a:xfrm>
            <a:off x="3319463" y="3571875"/>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22" name="Rectangle 609">
            <a:extLst>
              <a:ext uri="{FF2B5EF4-FFF2-40B4-BE49-F238E27FC236}">
                <a16:creationId xmlns:a16="http://schemas.microsoft.com/office/drawing/2014/main" id="{4A296D34-475E-E64F-9FB7-0EF2EE0CE349}"/>
              </a:ext>
            </a:extLst>
          </p:cNvPr>
          <p:cNvSpPr>
            <a:spLocks noChangeArrowheads="1"/>
          </p:cNvSpPr>
          <p:nvPr/>
        </p:nvSpPr>
        <p:spPr bwMode="auto">
          <a:xfrm>
            <a:off x="2505075" y="41925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23" name="Rectangle 610">
            <a:extLst>
              <a:ext uri="{FF2B5EF4-FFF2-40B4-BE49-F238E27FC236}">
                <a16:creationId xmlns:a16="http://schemas.microsoft.com/office/drawing/2014/main" id="{EA667E2B-E9CC-8547-872F-C626D05CA5A7}"/>
              </a:ext>
            </a:extLst>
          </p:cNvPr>
          <p:cNvSpPr>
            <a:spLocks noChangeArrowheads="1"/>
          </p:cNvSpPr>
          <p:nvPr/>
        </p:nvSpPr>
        <p:spPr bwMode="auto">
          <a:xfrm>
            <a:off x="2954338" y="39687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24" name="Rectangle 611">
            <a:extLst>
              <a:ext uri="{FF2B5EF4-FFF2-40B4-BE49-F238E27FC236}">
                <a16:creationId xmlns:a16="http://schemas.microsoft.com/office/drawing/2014/main" id="{48CE99B7-51F1-564E-8C68-8C19136DD755}"/>
              </a:ext>
            </a:extLst>
          </p:cNvPr>
          <p:cNvSpPr>
            <a:spLocks noChangeArrowheads="1"/>
          </p:cNvSpPr>
          <p:nvPr/>
        </p:nvSpPr>
        <p:spPr bwMode="auto">
          <a:xfrm>
            <a:off x="2925763" y="35687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25" name="Rectangle 612">
            <a:extLst>
              <a:ext uri="{FF2B5EF4-FFF2-40B4-BE49-F238E27FC236}">
                <a16:creationId xmlns:a16="http://schemas.microsoft.com/office/drawing/2014/main" id="{47534380-50E1-4E41-9258-2FBE2B1B3537}"/>
              </a:ext>
            </a:extLst>
          </p:cNvPr>
          <p:cNvSpPr>
            <a:spLocks noChangeArrowheads="1"/>
          </p:cNvSpPr>
          <p:nvPr/>
        </p:nvSpPr>
        <p:spPr bwMode="auto">
          <a:xfrm>
            <a:off x="2393950" y="46545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26" name="Rectangle 613">
            <a:extLst>
              <a:ext uri="{FF2B5EF4-FFF2-40B4-BE49-F238E27FC236}">
                <a16:creationId xmlns:a16="http://schemas.microsoft.com/office/drawing/2014/main" id="{67260398-1F5E-7648-8A7B-804BD238AE04}"/>
              </a:ext>
            </a:extLst>
          </p:cNvPr>
          <p:cNvSpPr>
            <a:spLocks noChangeArrowheads="1"/>
          </p:cNvSpPr>
          <p:nvPr/>
        </p:nvSpPr>
        <p:spPr bwMode="auto">
          <a:xfrm>
            <a:off x="3462338" y="34655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27" name="Rectangle 614">
            <a:extLst>
              <a:ext uri="{FF2B5EF4-FFF2-40B4-BE49-F238E27FC236}">
                <a16:creationId xmlns:a16="http://schemas.microsoft.com/office/drawing/2014/main" id="{616503BE-FDC9-C347-A397-89523245A218}"/>
              </a:ext>
            </a:extLst>
          </p:cNvPr>
          <p:cNvSpPr>
            <a:spLocks noChangeArrowheads="1"/>
          </p:cNvSpPr>
          <p:nvPr/>
        </p:nvSpPr>
        <p:spPr bwMode="auto">
          <a:xfrm>
            <a:off x="2927350" y="38227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28" name="Rectangle 615">
            <a:extLst>
              <a:ext uri="{FF2B5EF4-FFF2-40B4-BE49-F238E27FC236}">
                <a16:creationId xmlns:a16="http://schemas.microsoft.com/office/drawing/2014/main" id="{711C255A-7873-A34D-85E0-DC3DE6836AB4}"/>
              </a:ext>
            </a:extLst>
          </p:cNvPr>
          <p:cNvSpPr>
            <a:spLocks noChangeArrowheads="1"/>
          </p:cNvSpPr>
          <p:nvPr/>
        </p:nvSpPr>
        <p:spPr bwMode="auto">
          <a:xfrm>
            <a:off x="3386138" y="36369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29" name="Rectangle 616">
            <a:extLst>
              <a:ext uri="{FF2B5EF4-FFF2-40B4-BE49-F238E27FC236}">
                <a16:creationId xmlns:a16="http://schemas.microsoft.com/office/drawing/2014/main" id="{BCA09F98-96BB-454A-80E0-54344134E0D5}"/>
              </a:ext>
            </a:extLst>
          </p:cNvPr>
          <p:cNvSpPr>
            <a:spLocks noChangeArrowheads="1"/>
          </p:cNvSpPr>
          <p:nvPr/>
        </p:nvSpPr>
        <p:spPr bwMode="auto">
          <a:xfrm>
            <a:off x="3465513" y="35163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30" name="Rectangle 617">
            <a:extLst>
              <a:ext uri="{FF2B5EF4-FFF2-40B4-BE49-F238E27FC236}">
                <a16:creationId xmlns:a16="http://schemas.microsoft.com/office/drawing/2014/main" id="{90E4C460-EF10-D74E-9091-B1CF5C08294B}"/>
              </a:ext>
            </a:extLst>
          </p:cNvPr>
          <p:cNvSpPr>
            <a:spLocks noChangeArrowheads="1"/>
          </p:cNvSpPr>
          <p:nvPr/>
        </p:nvSpPr>
        <p:spPr bwMode="auto">
          <a:xfrm>
            <a:off x="3465513" y="34686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31" name="Rectangle 618">
            <a:extLst>
              <a:ext uri="{FF2B5EF4-FFF2-40B4-BE49-F238E27FC236}">
                <a16:creationId xmlns:a16="http://schemas.microsoft.com/office/drawing/2014/main" id="{89A1CD89-8B0C-A042-9CAA-154B134A74E0}"/>
              </a:ext>
            </a:extLst>
          </p:cNvPr>
          <p:cNvSpPr>
            <a:spLocks noChangeArrowheads="1"/>
          </p:cNvSpPr>
          <p:nvPr/>
        </p:nvSpPr>
        <p:spPr bwMode="auto">
          <a:xfrm>
            <a:off x="4143375" y="26574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32" name="Rectangle 619">
            <a:extLst>
              <a:ext uri="{FF2B5EF4-FFF2-40B4-BE49-F238E27FC236}">
                <a16:creationId xmlns:a16="http://schemas.microsoft.com/office/drawing/2014/main" id="{944D0FF0-4F56-0940-9B0A-C32AC90147FC}"/>
              </a:ext>
            </a:extLst>
          </p:cNvPr>
          <p:cNvSpPr>
            <a:spLocks noChangeArrowheads="1"/>
          </p:cNvSpPr>
          <p:nvPr/>
        </p:nvSpPr>
        <p:spPr bwMode="auto">
          <a:xfrm>
            <a:off x="3481388" y="34544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33" name="Rectangle 620">
            <a:extLst>
              <a:ext uri="{FF2B5EF4-FFF2-40B4-BE49-F238E27FC236}">
                <a16:creationId xmlns:a16="http://schemas.microsoft.com/office/drawing/2014/main" id="{0F062552-E41C-8947-B6BC-2B1CB4D99EE7}"/>
              </a:ext>
            </a:extLst>
          </p:cNvPr>
          <p:cNvSpPr>
            <a:spLocks noChangeArrowheads="1"/>
          </p:cNvSpPr>
          <p:nvPr/>
        </p:nvSpPr>
        <p:spPr bwMode="auto">
          <a:xfrm>
            <a:off x="3397250" y="35893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34" name="Rectangle 621">
            <a:extLst>
              <a:ext uri="{FF2B5EF4-FFF2-40B4-BE49-F238E27FC236}">
                <a16:creationId xmlns:a16="http://schemas.microsoft.com/office/drawing/2014/main" id="{EC5F0D61-5B29-E945-8681-3B390B0FFC85}"/>
              </a:ext>
            </a:extLst>
          </p:cNvPr>
          <p:cNvSpPr>
            <a:spLocks noChangeArrowheads="1"/>
          </p:cNvSpPr>
          <p:nvPr/>
        </p:nvSpPr>
        <p:spPr bwMode="auto">
          <a:xfrm>
            <a:off x="2840038" y="40052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35" name="Rectangle 622">
            <a:extLst>
              <a:ext uri="{FF2B5EF4-FFF2-40B4-BE49-F238E27FC236}">
                <a16:creationId xmlns:a16="http://schemas.microsoft.com/office/drawing/2014/main" id="{C4546A14-579D-A14C-BFE9-2568C602B08C}"/>
              </a:ext>
            </a:extLst>
          </p:cNvPr>
          <p:cNvSpPr>
            <a:spLocks noChangeArrowheads="1"/>
          </p:cNvSpPr>
          <p:nvPr/>
        </p:nvSpPr>
        <p:spPr bwMode="auto">
          <a:xfrm>
            <a:off x="3186113" y="36401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36" name="Rectangle 623">
            <a:extLst>
              <a:ext uri="{FF2B5EF4-FFF2-40B4-BE49-F238E27FC236}">
                <a16:creationId xmlns:a16="http://schemas.microsoft.com/office/drawing/2014/main" id="{DD48DC8A-BD6F-114A-BA26-D860777D28B5}"/>
              </a:ext>
            </a:extLst>
          </p:cNvPr>
          <p:cNvSpPr>
            <a:spLocks noChangeArrowheads="1"/>
          </p:cNvSpPr>
          <p:nvPr/>
        </p:nvSpPr>
        <p:spPr bwMode="auto">
          <a:xfrm>
            <a:off x="3956050" y="28702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37" name="Rectangle 624">
            <a:extLst>
              <a:ext uri="{FF2B5EF4-FFF2-40B4-BE49-F238E27FC236}">
                <a16:creationId xmlns:a16="http://schemas.microsoft.com/office/drawing/2014/main" id="{F111FFA9-2AA4-BD47-83A9-482B6C764C99}"/>
              </a:ext>
            </a:extLst>
          </p:cNvPr>
          <p:cNvSpPr>
            <a:spLocks noChangeArrowheads="1"/>
          </p:cNvSpPr>
          <p:nvPr/>
        </p:nvSpPr>
        <p:spPr bwMode="auto">
          <a:xfrm>
            <a:off x="2697163" y="4341813"/>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38" name="Rectangle 625">
            <a:extLst>
              <a:ext uri="{FF2B5EF4-FFF2-40B4-BE49-F238E27FC236}">
                <a16:creationId xmlns:a16="http://schemas.microsoft.com/office/drawing/2014/main" id="{98171834-E6B0-7D4C-A0A3-195BDD12DF09}"/>
              </a:ext>
            </a:extLst>
          </p:cNvPr>
          <p:cNvSpPr>
            <a:spLocks noChangeArrowheads="1"/>
          </p:cNvSpPr>
          <p:nvPr/>
        </p:nvSpPr>
        <p:spPr bwMode="auto">
          <a:xfrm>
            <a:off x="2536825" y="43116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39" name="Rectangle 626">
            <a:extLst>
              <a:ext uri="{FF2B5EF4-FFF2-40B4-BE49-F238E27FC236}">
                <a16:creationId xmlns:a16="http://schemas.microsoft.com/office/drawing/2014/main" id="{DC301B91-F2DB-7A40-91C3-167A8721650F}"/>
              </a:ext>
            </a:extLst>
          </p:cNvPr>
          <p:cNvSpPr>
            <a:spLocks noChangeArrowheads="1"/>
          </p:cNvSpPr>
          <p:nvPr/>
        </p:nvSpPr>
        <p:spPr bwMode="auto">
          <a:xfrm>
            <a:off x="2744788" y="37925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40" name="Rectangle 627">
            <a:extLst>
              <a:ext uri="{FF2B5EF4-FFF2-40B4-BE49-F238E27FC236}">
                <a16:creationId xmlns:a16="http://schemas.microsoft.com/office/drawing/2014/main" id="{9D7A65FA-ABC3-B843-B3DF-614B953BC267}"/>
              </a:ext>
            </a:extLst>
          </p:cNvPr>
          <p:cNvSpPr>
            <a:spLocks noChangeArrowheads="1"/>
          </p:cNvSpPr>
          <p:nvPr/>
        </p:nvSpPr>
        <p:spPr bwMode="auto">
          <a:xfrm>
            <a:off x="3389313" y="34734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41" name="Rectangle 628">
            <a:extLst>
              <a:ext uri="{FF2B5EF4-FFF2-40B4-BE49-F238E27FC236}">
                <a16:creationId xmlns:a16="http://schemas.microsoft.com/office/drawing/2014/main" id="{94BD0E5F-BFF2-114E-A492-C3DF5F2F261D}"/>
              </a:ext>
            </a:extLst>
          </p:cNvPr>
          <p:cNvSpPr>
            <a:spLocks noChangeArrowheads="1"/>
          </p:cNvSpPr>
          <p:nvPr/>
        </p:nvSpPr>
        <p:spPr bwMode="auto">
          <a:xfrm>
            <a:off x="3478213" y="29638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42" name="Rectangle 629">
            <a:extLst>
              <a:ext uri="{FF2B5EF4-FFF2-40B4-BE49-F238E27FC236}">
                <a16:creationId xmlns:a16="http://schemas.microsoft.com/office/drawing/2014/main" id="{14C8B2AC-1741-4546-B959-A203BCD948E9}"/>
              </a:ext>
            </a:extLst>
          </p:cNvPr>
          <p:cNvSpPr>
            <a:spLocks noChangeArrowheads="1"/>
          </p:cNvSpPr>
          <p:nvPr/>
        </p:nvSpPr>
        <p:spPr bwMode="auto">
          <a:xfrm>
            <a:off x="3965575" y="286385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43" name="Rectangle 630">
            <a:extLst>
              <a:ext uri="{FF2B5EF4-FFF2-40B4-BE49-F238E27FC236}">
                <a16:creationId xmlns:a16="http://schemas.microsoft.com/office/drawing/2014/main" id="{250AD438-230A-0F42-B0A7-C9C3756A4890}"/>
              </a:ext>
            </a:extLst>
          </p:cNvPr>
          <p:cNvSpPr>
            <a:spLocks noChangeArrowheads="1"/>
          </p:cNvSpPr>
          <p:nvPr/>
        </p:nvSpPr>
        <p:spPr bwMode="auto">
          <a:xfrm>
            <a:off x="3462338" y="35099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44" name="Rectangle 631">
            <a:extLst>
              <a:ext uri="{FF2B5EF4-FFF2-40B4-BE49-F238E27FC236}">
                <a16:creationId xmlns:a16="http://schemas.microsoft.com/office/drawing/2014/main" id="{4FEE457A-7398-964B-B1E9-C638EC845AD5}"/>
              </a:ext>
            </a:extLst>
          </p:cNvPr>
          <p:cNvSpPr>
            <a:spLocks noChangeArrowheads="1"/>
          </p:cNvSpPr>
          <p:nvPr/>
        </p:nvSpPr>
        <p:spPr bwMode="auto">
          <a:xfrm>
            <a:off x="2973388" y="408146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45" name="Rectangle 632">
            <a:extLst>
              <a:ext uri="{FF2B5EF4-FFF2-40B4-BE49-F238E27FC236}">
                <a16:creationId xmlns:a16="http://schemas.microsoft.com/office/drawing/2014/main" id="{9EE70932-AF74-024F-8A72-9F8668405E82}"/>
              </a:ext>
            </a:extLst>
          </p:cNvPr>
          <p:cNvSpPr>
            <a:spLocks noChangeArrowheads="1"/>
          </p:cNvSpPr>
          <p:nvPr/>
        </p:nvSpPr>
        <p:spPr bwMode="auto">
          <a:xfrm>
            <a:off x="2862263" y="40687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46" name="Rectangle 633">
            <a:extLst>
              <a:ext uri="{FF2B5EF4-FFF2-40B4-BE49-F238E27FC236}">
                <a16:creationId xmlns:a16="http://schemas.microsoft.com/office/drawing/2014/main" id="{3A184B00-416D-2A47-A8E5-B68B198E3E33}"/>
              </a:ext>
            </a:extLst>
          </p:cNvPr>
          <p:cNvSpPr>
            <a:spLocks noChangeArrowheads="1"/>
          </p:cNvSpPr>
          <p:nvPr/>
        </p:nvSpPr>
        <p:spPr bwMode="auto">
          <a:xfrm>
            <a:off x="2578100" y="413861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47" name="Rectangle 634">
            <a:extLst>
              <a:ext uri="{FF2B5EF4-FFF2-40B4-BE49-F238E27FC236}">
                <a16:creationId xmlns:a16="http://schemas.microsoft.com/office/drawing/2014/main" id="{B4BD26B0-FF92-3949-B002-243246346193}"/>
              </a:ext>
            </a:extLst>
          </p:cNvPr>
          <p:cNvSpPr>
            <a:spLocks noChangeArrowheads="1"/>
          </p:cNvSpPr>
          <p:nvPr/>
        </p:nvSpPr>
        <p:spPr bwMode="auto">
          <a:xfrm>
            <a:off x="3395663" y="35671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48" name="Rectangle 635">
            <a:extLst>
              <a:ext uri="{FF2B5EF4-FFF2-40B4-BE49-F238E27FC236}">
                <a16:creationId xmlns:a16="http://schemas.microsoft.com/office/drawing/2014/main" id="{6CDDBDA2-F035-A140-8C3A-8A6ED51724BA}"/>
              </a:ext>
            </a:extLst>
          </p:cNvPr>
          <p:cNvSpPr>
            <a:spLocks noChangeArrowheads="1"/>
          </p:cNvSpPr>
          <p:nvPr/>
        </p:nvSpPr>
        <p:spPr bwMode="auto">
          <a:xfrm>
            <a:off x="2794000" y="38496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49" name="Rectangle 636">
            <a:extLst>
              <a:ext uri="{FF2B5EF4-FFF2-40B4-BE49-F238E27FC236}">
                <a16:creationId xmlns:a16="http://schemas.microsoft.com/office/drawing/2014/main" id="{4C71871C-1616-A54A-A352-1613C089DB81}"/>
              </a:ext>
            </a:extLst>
          </p:cNvPr>
          <p:cNvSpPr>
            <a:spLocks noChangeArrowheads="1"/>
          </p:cNvSpPr>
          <p:nvPr/>
        </p:nvSpPr>
        <p:spPr bwMode="auto">
          <a:xfrm>
            <a:off x="2884488" y="37544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50" name="Rectangle 637">
            <a:extLst>
              <a:ext uri="{FF2B5EF4-FFF2-40B4-BE49-F238E27FC236}">
                <a16:creationId xmlns:a16="http://schemas.microsoft.com/office/drawing/2014/main" id="{8A69326D-BF48-314E-A8D3-BA5B00F991E0}"/>
              </a:ext>
            </a:extLst>
          </p:cNvPr>
          <p:cNvSpPr>
            <a:spLocks noChangeArrowheads="1"/>
          </p:cNvSpPr>
          <p:nvPr/>
        </p:nvSpPr>
        <p:spPr bwMode="auto">
          <a:xfrm>
            <a:off x="2395538" y="45037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51" name="Rectangle 638">
            <a:extLst>
              <a:ext uri="{FF2B5EF4-FFF2-40B4-BE49-F238E27FC236}">
                <a16:creationId xmlns:a16="http://schemas.microsoft.com/office/drawing/2014/main" id="{1E6E2592-E195-1947-804E-A4A2E1565B61}"/>
              </a:ext>
            </a:extLst>
          </p:cNvPr>
          <p:cNvSpPr>
            <a:spLocks noChangeArrowheads="1"/>
          </p:cNvSpPr>
          <p:nvPr/>
        </p:nvSpPr>
        <p:spPr bwMode="auto">
          <a:xfrm>
            <a:off x="3506788" y="346233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52" name="Rectangle 639">
            <a:extLst>
              <a:ext uri="{FF2B5EF4-FFF2-40B4-BE49-F238E27FC236}">
                <a16:creationId xmlns:a16="http://schemas.microsoft.com/office/drawing/2014/main" id="{393BDAC9-FED4-6B47-8314-65D38F19D23D}"/>
              </a:ext>
            </a:extLst>
          </p:cNvPr>
          <p:cNvSpPr>
            <a:spLocks noChangeArrowheads="1"/>
          </p:cNvSpPr>
          <p:nvPr/>
        </p:nvSpPr>
        <p:spPr bwMode="auto">
          <a:xfrm>
            <a:off x="2457450" y="43180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53" name="Rectangle 640">
            <a:extLst>
              <a:ext uri="{FF2B5EF4-FFF2-40B4-BE49-F238E27FC236}">
                <a16:creationId xmlns:a16="http://schemas.microsoft.com/office/drawing/2014/main" id="{3EC77884-00C6-0344-9052-70CA7E8327E1}"/>
              </a:ext>
            </a:extLst>
          </p:cNvPr>
          <p:cNvSpPr>
            <a:spLocks noChangeArrowheads="1"/>
          </p:cNvSpPr>
          <p:nvPr/>
        </p:nvSpPr>
        <p:spPr bwMode="auto">
          <a:xfrm>
            <a:off x="2511425" y="43211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54" name="Rectangle 641">
            <a:extLst>
              <a:ext uri="{FF2B5EF4-FFF2-40B4-BE49-F238E27FC236}">
                <a16:creationId xmlns:a16="http://schemas.microsoft.com/office/drawing/2014/main" id="{78931545-6E0A-A44E-A39B-1A3F7499F698}"/>
              </a:ext>
            </a:extLst>
          </p:cNvPr>
          <p:cNvSpPr>
            <a:spLocks noChangeArrowheads="1"/>
          </p:cNvSpPr>
          <p:nvPr/>
        </p:nvSpPr>
        <p:spPr bwMode="auto">
          <a:xfrm>
            <a:off x="3481388" y="34909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55" name="Rectangle 642">
            <a:extLst>
              <a:ext uri="{FF2B5EF4-FFF2-40B4-BE49-F238E27FC236}">
                <a16:creationId xmlns:a16="http://schemas.microsoft.com/office/drawing/2014/main" id="{668B46EF-BE49-F345-9851-72FE743D9F57}"/>
              </a:ext>
            </a:extLst>
          </p:cNvPr>
          <p:cNvSpPr>
            <a:spLocks noChangeArrowheads="1"/>
          </p:cNvSpPr>
          <p:nvPr/>
        </p:nvSpPr>
        <p:spPr bwMode="auto">
          <a:xfrm>
            <a:off x="3424238" y="34655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56" name="Rectangle 643">
            <a:extLst>
              <a:ext uri="{FF2B5EF4-FFF2-40B4-BE49-F238E27FC236}">
                <a16:creationId xmlns:a16="http://schemas.microsoft.com/office/drawing/2014/main" id="{9628EB45-1F78-134C-9C7E-BA15E842AC30}"/>
              </a:ext>
            </a:extLst>
          </p:cNvPr>
          <p:cNvSpPr>
            <a:spLocks noChangeArrowheads="1"/>
          </p:cNvSpPr>
          <p:nvPr/>
        </p:nvSpPr>
        <p:spPr bwMode="auto">
          <a:xfrm>
            <a:off x="2971800" y="404495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57" name="Rectangle 644">
            <a:extLst>
              <a:ext uri="{FF2B5EF4-FFF2-40B4-BE49-F238E27FC236}">
                <a16:creationId xmlns:a16="http://schemas.microsoft.com/office/drawing/2014/main" id="{FC99B6E6-3B53-CE44-8F3C-7E200895A1BF}"/>
              </a:ext>
            </a:extLst>
          </p:cNvPr>
          <p:cNvSpPr>
            <a:spLocks noChangeArrowheads="1"/>
          </p:cNvSpPr>
          <p:nvPr/>
        </p:nvSpPr>
        <p:spPr bwMode="auto">
          <a:xfrm>
            <a:off x="3392488" y="362902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58" name="Rectangle 645">
            <a:extLst>
              <a:ext uri="{FF2B5EF4-FFF2-40B4-BE49-F238E27FC236}">
                <a16:creationId xmlns:a16="http://schemas.microsoft.com/office/drawing/2014/main" id="{12DFACD4-1491-704F-93B4-0F46FF8A2C3B}"/>
              </a:ext>
            </a:extLst>
          </p:cNvPr>
          <p:cNvSpPr>
            <a:spLocks noChangeArrowheads="1"/>
          </p:cNvSpPr>
          <p:nvPr/>
        </p:nvSpPr>
        <p:spPr bwMode="auto">
          <a:xfrm>
            <a:off x="3086100" y="393541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59" name="Rectangle 646">
            <a:extLst>
              <a:ext uri="{FF2B5EF4-FFF2-40B4-BE49-F238E27FC236}">
                <a16:creationId xmlns:a16="http://schemas.microsoft.com/office/drawing/2014/main" id="{E587578C-F95E-0D48-B292-A165B418F014}"/>
              </a:ext>
            </a:extLst>
          </p:cNvPr>
          <p:cNvSpPr>
            <a:spLocks noChangeArrowheads="1"/>
          </p:cNvSpPr>
          <p:nvPr/>
        </p:nvSpPr>
        <p:spPr bwMode="auto">
          <a:xfrm>
            <a:off x="2484438" y="43830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60" name="Rectangle 647">
            <a:extLst>
              <a:ext uri="{FF2B5EF4-FFF2-40B4-BE49-F238E27FC236}">
                <a16:creationId xmlns:a16="http://schemas.microsoft.com/office/drawing/2014/main" id="{2152F1AD-81C4-E64F-B09D-C20C7B7BE900}"/>
              </a:ext>
            </a:extLst>
          </p:cNvPr>
          <p:cNvSpPr>
            <a:spLocks noChangeArrowheads="1"/>
          </p:cNvSpPr>
          <p:nvPr/>
        </p:nvSpPr>
        <p:spPr bwMode="auto">
          <a:xfrm>
            <a:off x="3467100" y="35210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61" name="Rectangle 648">
            <a:extLst>
              <a:ext uri="{FF2B5EF4-FFF2-40B4-BE49-F238E27FC236}">
                <a16:creationId xmlns:a16="http://schemas.microsoft.com/office/drawing/2014/main" id="{93334D8B-A109-2B44-8392-3510E7F3C3FA}"/>
              </a:ext>
            </a:extLst>
          </p:cNvPr>
          <p:cNvSpPr>
            <a:spLocks noChangeArrowheads="1"/>
          </p:cNvSpPr>
          <p:nvPr/>
        </p:nvSpPr>
        <p:spPr bwMode="auto">
          <a:xfrm>
            <a:off x="2716213" y="372745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62" name="Rectangle 649">
            <a:extLst>
              <a:ext uri="{FF2B5EF4-FFF2-40B4-BE49-F238E27FC236}">
                <a16:creationId xmlns:a16="http://schemas.microsoft.com/office/drawing/2014/main" id="{C714DD20-E94A-B94B-8D30-6AF9C2C04567}"/>
              </a:ext>
            </a:extLst>
          </p:cNvPr>
          <p:cNvSpPr>
            <a:spLocks noChangeArrowheads="1"/>
          </p:cNvSpPr>
          <p:nvPr/>
        </p:nvSpPr>
        <p:spPr bwMode="auto">
          <a:xfrm>
            <a:off x="3460750" y="34591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63" name="Rectangle 650">
            <a:extLst>
              <a:ext uri="{FF2B5EF4-FFF2-40B4-BE49-F238E27FC236}">
                <a16:creationId xmlns:a16="http://schemas.microsoft.com/office/drawing/2014/main" id="{0ECA9F69-F33F-C142-924C-A72819A4E80F}"/>
              </a:ext>
            </a:extLst>
          </p:cNvPr>
          <p:cNvSpPr>
            <a:spLocks noChangeArrowheads="1"/>
          </p:cNvSpPr>
          <p:nvPr/>
        </p:nvSpPr>
        <p:spPr bwMode="auto">
          <a:xfrm>
            <a:off x="3390900" y="361315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64" name="Rectangle 651">
            <a:extLst>
              <a:ext uri="{FF2B5EF4-FFF2-40B4-BE49-F238E27FC236}">
                <a16:creationId xmlns:a16="http://schemas.microsoft.com/office/drawing/2014/main" id="{A9A9E202-76EE-F449-BC88-B2076F077625}"/>
              </a:ext>
            </a:extLst>
          </p:cNvPr>
          <p:cNvSpPr>
            <a:spLocks noChangeArrowheads="1"/>
          </p:cNvSpPr>
          <p:nvPr/>
        </p:nvSpPr>
        <p:spPr bwMode="auto">
          <a:xfrm>
            <a:off x="3054350" y="40973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65" name="Rectangle 652">
            <a:extLst>
              <a:ext uri="{FF2B5EF4-FFF2-40B4-BE49-F238E27FC236}">
                <a16:creationId xmlns:a16="http://schemas.microsoft.com/office/drawing/2014/main" id="{873656F5-190A-C54C-AC79-C43439C279FB}"/>
              </a:ext>
            </a:extLst>
          </p:cNvPr>
          <p:cNvSpPr>
            <a:spLocks noChangeArrowheads="1"/>
          </p:cNvSpPr>
          <p:nvPr/>
        </p:nvSpPr>
        <p:spPr bwMode="auto">
          <a:xfrm>
            <a:off x="2365375" y="44323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66" name="Rectangle 653">
            <a:extLst>
              <a:ext uri="{FF2B5EF4-FFF2-40B4-BE49-F238E27FC236}">
                <a16:creationId xmlns:a16="http://schemas.microsoft.com/office/drawing/2014/main" id="{A74C92DF-17DA-4E40-B44F-D95AA6553969}"/>
              </a:ext>
            </a:extLst>
          </p:cNvPr>
          <p:cNvSpPr>
            <a:spLocks noChangeArrowheads="1"/>
          </p:cNvSpPr>
          <p:nvPr/>
        </p:nvSpPr>
        <p:spPr bwMode="auto">
          <a:xfrm>
            <a:off x="3560763" y="338455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67" name="Rectangle 654">
            <a:extLst>
              <a:ext uri="{FF2B5EF4-FFF2-40B4-BE49-F238E27FC236}">
                <a16:creationId xmlns:a16="http://schemas.microsoft.com/office/drawing/2014/main" id="{97A2BD39-6F47-EF49-8CBE-AFEA2349EB9D}"/>
              </a:ext>
            </a:extLst>
          </p:cNvPr>
          <p:cNvSpPr>
            <a:spLocks noChangeArrowheads="1"/>
          </p:cNvSpPr>
          <p:nvPr/>
        </p:nvSpPr>
        <p:spPr bwMode="auto">
          <a:xfrm>
            <a:off x="3529013" y="34004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68" name="Rectangle 655">
            <a:extLst>
              <a:ext uri="{FF2B5EF4-FFF2-40B4-BE49-F238E27FC236}">
                <a16:creationId xmlns:a16="http://schemas.microsoft.com/office/drawing/2014/main" id="{FFC45CF5-0A01-1141-A6AA-C8E15C4212FB}"/>
              </a:ext>
            </a:extLst>
          </p:cNvPr>
          <p:cNvSpPr>
            <a:spLocks noChangeArrowheads="1"/>
          </p:cNvSpPr>
          <p:nvPr/>
        </p:nvSpPr>
        <p:spPr bwMode="auto">
          <a:xfrm>
            <a:off x="3536950" y="32559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69" name="Rectangle 656">
            <a:extLst>
              <a:ext uri="{FF2B5EF4-FFF2-40B4-BE49-F238E27FC236}">
                <a16:creationId xmlns:a16="http://schemas.microsoft.com/office/drawing/2014/main" id="{E3D82813-0FD3-264F-9B6A-C77A21293E2D}"/>
              </a:ext>
            </a:extLst>
          </p:cNvPr>
          <p:cNvSpPr>
            <a:spLocks noChangeArrowheads="1"/>
          </p:cNvSpPr>
          <p:nvPr/>
        </p:nvSpPr>
        <p:spPr bwMode="auto">
          <a:xfrm>
            <a:off x="3467100" y="34496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70" name="Rectangle 657">
            <a:extLst>
              <a:ext uri="{FF2B5EF4-FFF2-40B4-BE49-F238E27FC236}">
                <a16:creationId xmlns:a16="http://schemas.microsoft.com/office/drawing/2014/main" id="{A193DB32-5FB5-F045-B3AB-0EAE890FEE86}"/>
              </a:ext>
            </a:extLst>
          </p:cNvPr>
          <p:cNvSpPr>
            <a:spLocks noChangeArrowheads="1"/>
          </p:cNvSpPr>
          <p:nvPr/>
        </p:nvSpPr>
        <p:spPr bwMode="auto">
          <a:xfrm>
            <a:off x="3130550" y="39068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71" name="Rectangle 658">
            <a:extLst>
              <a:ext uri="{FF2B5EF4-FFF2-40B4-BE49-F238E27FC236}">
                <a16:creationId xmlns:a16="http://schemas.microsoft.com/office/drawing/2014/main" id="{0EB7F7DF-9F98-E243-BC96-A903C894D9A3}"/>
              </a:ext>
            </a:extLst>
          </p:cNvPr>
          <p:cNvSpPr>
            <a:spLocks noChangeArrowheads="1"/>
          </p:cNvSpPr>
          <p:nvPr/>
        </p:nvSpPr>
        <p:spPr bwMode="auto">
          <a:xfrm>
            <a:off x="3386138" y="35639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72" name="Rectangle 659">
            <a:extLst>
              <a:ext uri="{FF2B5EF4-FFF2-40B4-BE49-F238E27FC236}">
                <a16:creationId xmlns:a16="http://schemas.microsoft.com/office/drawing/2014/main" id="{7D54BA58-07A4-9F4C-8D74-BC30B9A1DBB6}"/>
              </a:ext>
            </a:extLst>
          </p:cNvPr>
          <p:cNvSpPr>
            <a:spLocks noChangeArrowheads="1"/>
          </p:cNvSpPr>
          <p:nvPr/>
        </p:nvSpPr>
        <p:spPr bwMode="auto">
          <a:xfrm>
            <a:off x="3395663" y="36353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73" name="Rectangle 660">
            <a:extLst>
              <a:ext uri="{FF2B5EF4-FFF2-40B4-BE49-F238E27FC236}">
                <a16:creationId xmlns:a16="http://schemas.microsoft.com/office/drawing/2014/main" id="{A7AC19C4-64E6-E347-B523-20FEE90275F7}"/>
              </a:ext>
            </a:extLst>
          </p:cNvPr>
          <p:cNvSpPr>
            <a:spLocks noChangeArrowheads="1"/>
          </p:cNvSpPr>
          <p:nvPr/>
        </p:nvSpPr>
        <p:spPr bwMode="auto">
          <a:xfrm>
            <a:off x="2984500" y="37544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74" name="Rectangle 661">
            <a:extLst>
              <a:ext uri="{FF2B5EF4-FFF2-40B4-BE49-F238E27FC236}">
                <a16:creationId xmlns:a16="http://schemas.microsoft.com/office/drawing/2014/main" id="{F0B73470-6653-9647-9C4A-0FAF18725C22}"/>
              </a:ext>
            </a:extLst>
          </p:cNvPr>
          <p:cNvSpPr>
            <a:spLocks noChangeArrowheads="1"/>
          </p:cNvSpPr>
          <p:nvPr/>
        </p:nvSpPr>
        <p:spPr bwMode="auto">
          <a:xfrm>
            <a:off x="3449638" y="34496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75" name="Rectangle 662">
            <a:extLst>
              <a:ext uri="{FF2B5EF4-FFF2-40B4-BE49-F238E27FC236}">
                <a16:creationId xmlns:a16="http://schemas.microsoft.com/office/drawing/2014/main" id="{F0B80770-832B-E44F-804D-E9E3AC7385AD}"/>
              </a:ext>
            </a:extLst>
          </p:cNvPr>
          <p:cNvSpPr>
            <a:spLocks noChangeArrowheads="1"/>
          </p:cNvSpPr>
          <p:nvPr/>
        </p:nvSpPr>
        <p:spPr bwMode="auto">
          <a:xfrm>
            <a:off x="2463800" y="40719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76" name="Rectangle 663">
            <a:extLst>
              <a:ext uri="{FF2B5EF4-FFF2-40B4-BE49-F238E27FC236}">
                <a16:creationId xmlns:a16="http://schemas.microsoft.com/office/drawing/2014/main" id="{A7D0CB72-4596-1448-8E16-69AA3A2B9CA3}"/>
              </a:ext>
            </a:extLst>
          </p:cNvPr>
          <p:cNvSpPr>
            <a:spLocks noChangeArrowheads="1"/>
          </p:cNvSpPr>
          <p:nvPr/>
        </p:nvSpPr>
        <p:spPr bwMode="auto">
          <a:xfrm>
            <a:off x="3386138" y="35226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77" name="Rectangle 664">
            <a:extLst>
              <a:ext uri="{FF2B5EF4-FFF2-40B4-BE49-F238E27FC236}">
                <a16:creationId xmlns:a16="http://schemas.microsoft.com/office/drawing/2014/main" id="{1822259C-DED8-E146-95AD-3ABD8B66EEB3}"/>
              </a:ext>
            </a:extLst>
          </p:cNvPr>
          <p:cNvSpPr>
            <a:spLocks noChangeArrowheads="1"/>
          </p:cNvSpPr>
          <p:nvPr/>
        </p:nvSpPr>
        <p:spPr bwMode="auto">
          <a:xfrm>
            <a:off x="3289300" y="35845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78" name="Rectangle 665">
            <a:extLst>
              <a:ext uri="{FF2B5EF4-FFF2-40B4-BE49-F238E27FC236}">
                <a16:creationId xmlns:a16="http://schemas.microsoft.com/office/drawing/2014/main" id="{FD5C06A7-E1FD-0746-B072-4E081F2671B9}"/>
              </a:ext>
            </a:extLst>
          </p:cNvPr>
          <p:cNvSpPr>
            <a:spLocks noChangeArrowheads="1"/>
          </p:cNvSpPr>
          <p:nvPr/>
        </p:nvSpPr>
        <p:spPr bwMode="auto">
          <a:xfrm>
            <a:off x="3475038" y="344646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79" name="Rectangle 666">
            <a:extLst>
              <a:ext uri="{FF2B5EF4-FFF2-40B4-BE49-F238E27FC236}">
                <a16:creationId xmlns:a16="http://schemas.microsoft.com/office/drawing/2014/main" id="{7E82B9F3-FDA2-884F-96E6-48E047823252}"/>
              </a:ext>
            </a:extLst>
          </p:cNvPr>
          <p:cNvSpPr>
            <a:spLocks noChangeArrowheads="1"/>
          </p:cNvSpPr>
          <p:nvPr/>
        </p:nvSpPr>
        <p:spPr bwMode="auto">
          <a:xfrm>
            <a:off x="3046413" y="39370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80" name="Rectangle 667">
            <a:extLst>
              <a:ext uri="{FF2B5EF4-FFF2-40B4-BE49-F238E27FC236}">
                <a16:creationId xmlns:a16="http://schemas.microsoft.com/office/drawing/2014/main" id="{EE7DEEC2-F432-9443-9206-C28B5690C63F}"/>
              </a:ext>
            </a:extLst>
          </p:cNvPr>
          <p:cNvSpPr>
            <a:spLocks noChangeArrowheads="1"/>
          </p:cNvSpPr>
          <p:nvPr/>
        </p:nvSpPr>
        <p:spPr bwMode="auto">
          <a:xfrm>
            <a:off x="3538538" y="34051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81" name="Rectangle 668">
            <a:extLst>
              <a:ext uri="{FF2B5EF4-FFF2-40B4-BE49-F238E27FC236}">
                <a16:creationId xmlns:a16="http://schemas.microsoft.com/office/drawing/2014/main" id="{32928B7F-951B-B64E-83AA-F1FE490A8D26}"/>
              </a:ext>
            </a:extLst>
          </p:cNvPr>
          <p:cNvSpPr>
            <a:spLocks noChangeArrowheads="1"/>
          </p:cNvSpPr>
          <p:nvPr/>
        </p:nvSpPr>
        <p:spPr bwMode="auto">
          <a:xfrm>
            <a:off x="3530600" y="344646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82" name="Rectangle 669">
            <a:extLst>
              <a:ext uri="{FF2B5EF4-FFF2-40B4-BE49-F238E27FC236}">
                <a16:creationId xmlns:a16="http://schemas.microsoft.com/office/drawing/2014/main" id="{1AC07356-24F4-0245-99AC-8CED03E9CD93}"/>
              </a:ext>
            </a:extLst>
          </p:cNvPr>
          <p:cNvSpPr>
            <a:spLocks noChangeArrowheads="1"/>
          </p:cNvSpPr>
          <p:nvPr/>
        </p:nvSpPr>
        <p:spPr bwMode="auto">
          <a:xfrm>
            <a:off x="3454400" y="35369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83" name="Rectangle 670">
            <a:extLst>
              <a:ext uri="{FF2B5EF4-FFF2-40B4-BE49-F238E27FC236}">
                <a16:creationId xmlns:a16="http://schemas.microsoft.com/office/drawing/2014/main" id="{28498D10-9457-BE40-A33A-4EA8B8D555BB}"/>
              </a:ext>
            </a:extLst>
          </p:cNvPr>
          <p:cNvSpPr>
            <a:spLocks noChangeArrowheads="1"/>
          </p:cNvSpPr>
          <p:nvPr/>
        </p:nvSpPr>
        <p:spPr bwMode="auto">
          <a:xfrm>
            <a:off x="3081338" y="393541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84" name="Rectangle 671">
            <a:extLst>
              <a:ext uri="{FF2B5EF4-FFF2-40B4-BE49-F238E27FC236}">
                <a16:creationId xmlns:a16="http://schemas.microsoft.com/office/drawing/2014/main" id="{5169ED2C-3C63-5342-95F8-6D1E5B0EAAD5}"/>
              </a:ext>
            </a:extLst>
          </p:cNvPr>
          <p:cNvSpPr>
            <a:spLocks noChangeArrowheads="1"/>
          </p:cNvSpPr>
          <p:nvPr/>
        </p:nvSpPr>
        <p:spPr bwMode="auto">
          <a:xfrm>
            <a:off x="2965450" y="40147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85" name="Rectangle 672">
            <a:extLst>
              <a:ext uri="{FF2B5EF4-FFF2-40B4-BE49-F238E27FC236}">
                <a16:creationId xmlns:a16="http://schemas.microsoft.com/office/drawing/2014/main" id="{23DFF726-89CF-1F47-86A1-CBE89469DE2E}"/>
              </a:ext>
            </a:extLst>
          </p:cNvPr>
          <p:cNvSpPr>
            <a:spLocks noChangeArrowheads="1"/>
          </p:cNvSpPr>
          <p:nvPr/>
        </p:nvSpPr>
        <p:spPr bwMode="auto">
          <a:xfrm>
            <a:off x="3640138" y="31829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86" name="Rectangle 673">
            <a:extLst>
              <a:ext uri="{FF2B5EF4-FFF2-40B4-BE49-F238E27FC236}">
                <a16:creationId xmlns:a16="http://schemas.microsoft.com/office/drawing/2014/main" id="{62D2A3F5-A11E-5C48-B2CB-BEB02B39B764}"/>
              </a:ext>
            </a:extLst>
          </p:cNvPr>
          <p:cNvSpPr>
            <a:spLocks noChangeArrowheads="1"/>
          </p:cNvSpPr>
          <p:nvPr/>
        </p:nvSpPr>
        <p:spPr bwMode="auto">
          <a:xfrm>
            <a:off x="3332163" y="35877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87" name="Rectangle 674">
            <a:extLst>
              <a:ext uri="{FF2B5EF4-FFF2-40B4-BE49-F238E27FC236}">
                <a16:creationId xmlns:a16="http://schemas.microsoft.com/office/drawing/2014/main" id="{6F493579-4384-724C-8229-62F1831EB8EB}"/>
              </a:ext>
            </a:extLst>
          </p:cNvPr>
          <p:cNvSpPr>
            <a:spLocks noChangeArrowheads="1"/>
          </p:cNvSpPr>
          <p:nvPr/>
        </p:nvSpPr>
        <p:spPr bwMode="auto">
          <a:xfrm>
            <a:off x="3367088" y="36353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88" name="Rectangle 675">
            <a:extLst>
              <a:ext uri="{FF2B5EF4-FFF2-40B4-BE49-F238E27FC236}">
                <a16:creationId xmlns:a16="http://schemas.microsoft.com/office/drawing/2014/main" id="{5CF4B7AE-7AFE-BF41-A5EF-3EEAB72FC3BA}"/>
              </a:ext>
            </a:extLst>
          </p:cNvPr>
          <p:cNvSpPr>
            <a:spLocks noChangeArrowheads="1"/>
          </p:cNvSpPr>
          <p:nvPr/>
        </p:nvSpPr>
        <p:spPr bwMode="auto">
          <a:xfrm>
            <a:off x="2960688" y="39227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89" name="Rectangle 676">
            <a:extLst>
              <a:ext uri="{FF2B5EF4-FFF2-40B4-BE49-F238E27FC236}">
                <a16:creationId xmlns:a16="http://schemas.microsoft.com/office/drawing/2014/main" id="{4DA0AE39-3453-824F-9AB1-F2D6E1915CE2}"/>
              </a:ext>
            </a:extLst>
          </p:cNvPr>
          <p:cNvSpPr>
            <a:spLocks noChangeArrowheads="1"/>
          </p:cNvSpPr>
          <p:nvPr/>
        </p:nvSpPr>
        <p:spPr bwMode="auto">
          <a:xfrm>
            <a:off x="3503613" y="344170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90" name="Rectangle 677">
            <a:extLst>
              <a:ext uri="{FF2B5EF4-FFF2-40B4-BE49-F238E27FC236}">
                <a16:creationId xmlns:a16="http://schemas.microsoft.com/office/drawing/2014/main" id="{FF715537-CFE5-B741-9119-9563D6721486}"/>
              </a:ext>
            </a:extLst>
          </p:cNvPr>
          <p:cNvSpPr>
            <a:spLocks noChangeArrowheads="1"/>
          </p:cNvSpPr>
          <p:nvPr/>
        </p:nvSpPr>
        <p:spPr bwMode="auto">
          <a:xfrm>
            <a:off x="3001963" y="40576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91" name="Rectangle 678">
            <a:extLst>
              <a:ext uri="{FF2B5EF4-FFF2-40B4-BE49-F238E27FC236}">
                <a16:creationId xmlns:a16="http://schemas.microsoft.com/office/drawing/2014/main" id="{104F1BF0-5D63-9546-8049-494D55420A6C}"/>
              </a:ext>
            </a:extLst>
          </p:cNvPr>
          <p:cNvSpPr>
            <a:spLocks noChangeArrowheads="1"/>
          </p:cNvSpPr>
          <p:nvPr/>
        </p:nvSpPr>
        <p:spPr bwMode="auto">
          <a:xfrm>
            <a:off x="3500438" y="354012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92" name="Rectangle 679">
            <a:extLst>
              <a:ext uri="{FF2B5EF4-FFF2-40B4-BE49-F238E27FC236}">
                <a16:creationId xmlns:a16="http://schemas.microsoft.com/office/drawing/2014/main" id="{541AF7BE-375A-B947-9514-0174E9575CC8}"/>
              </a:ext>
            </a:extLst>
          </p:cNvPr>
          <p:cNvSpPr>
            <a:spLocks noChangeArrowheads="1"/>
          </p:cNvSpPr>
          <p:nvPr/>
        </p:nvSpPr>
        <p:spPr bwMode="auto">
          <a:xfrm>
            <a:off x="3403600" y="36052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93" name="Rectangle 680">
            <a:extLst>
              <a:ext uri="{FF2B5EF4-FFF2-40B4-BE49-F238E27FC236}">
                <a16:creationId xmlns:a16="http://schemas.microsoft.com/office/drawing/2014/main" id="{B70042DC-3F9A-7A49-8F33-6F3713F57BF0}"/>
              </a:ext>
            </a:extLst>
          </p:cNvPr>
          <p:cNvSpPr>
            <a:spLocks noChangeArrowheads="1"/>
          </p:cNvSpPr>
          <p:nvPr/>
        </p:nvSpPr>
        <p:spPr bwMode="auto">
          <a:xfrm>
            <a:off x="3478213" y="34702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94" name="Rectangle 681">
            <a:extLst>
              <a:ext uri="{FF2B5EF4-FFF2-40B4-BE49-F238E27FC236}">
                <a16:creationId xmlns:a16="http://schemas.microsoft.com/office/drawing/2014/main" id="{2DC06363-7AEC-4649-BF1C-64F0065EED85}"/>
              </a:ext>
            </a:extLst>
          </p:cNvPr>
          <p:cNvSpPr>
            <a:spLocks noChangeArrowheads="1"/>
          </p:cNvSpPr>
          <p:nvPr/>
        </p:nvSpPr>
        <p:spPr bwMode="auto">
          <a:xfrm>
            <a:off x="3462338" y="33972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95" name="Rectangle 682">
            <a:extLst>
              <a:ext uri="{FF2B5EF4-FFF2-40B4-BE49-F238E27FC236}">
                <a16:creationId xmlns:a16="http://schemas.microsoft.com/office/drawing/2014/main" id="{FB2595F3-3CF9-8C4D-8CDA-43C687A9CE43}"/>
              </a:ext>
            </a:extLst>
          </p:cNvPr>
          <p:cNvSpPr>
            <a:spLocks noChangeArrowheads="1"/>
          </p:cNvSpPr>
          <p:nvPr/>
        </p:nvSpPr>
        <p:spPr bwMode="auto">
          <a:xfrm>
            <a:off x="3403600" y="35687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96" name="Rectangle 683">
            <a:extLst>
              <a:ext uri="{FF2B5EF4-FFF2-40B4-BE49-F238E27FC236}">
                <a16:creationId xmlns:a16="http://schemas.microsoft.com/office/drawing/2014/main" id="{3A7487A5-11EC-1544-8FE8-76410AC5DEFC}"/>
              </a:ext>
            </a:extLst>
          </p:cNvPr>
          <p:cNvSpPr>
            <a:spLocks noChangeArrowheads="1"/>
          </p:cNvSpPr>
          <p:nvPr/>
        </p:nvSpPr>
        <p:spPr bwMode="auto">
          <a:xfrm>
            <a:off x="2768600" y="41497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97" name="Rectangle 684">
            <a:extLst>
              <a:ext uri="{FF2B5EF4-FFF2-40B4-BE49-F238E27FC236}">
                <a16:creationId xmlns:a16="http://schemas.microsoft.com/office/drawing/2014/main" id="{06FE211B-E568-2B45-9BCC-044299CD1A6C}"/>
              </a:ext>
            </a:extLst>
          </p:cNvPr>
          <p:cNvSpPr>
            <a:spLocks noChangeArrowheads="1"/>
          </p:cNvSpPr>
          <p:nvPr/>
        </p:nvSpPr>
        <p:spPr bwMode="auto">
          <a:xfrm>
            <a:off x="3378200" y="36877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98" name="Rectangle 685">
            <a:extLst>
              <a:ext uri="{FF2B5EF4-FFF2-40B4-BE49-F238E27FC236}">
                <a16:creationId xmlns:a16="http://schemas.microsoft.com/office/drawing/2014/main" id="{891C811C-50C8-2440-83DC-D80874564985}"/>
              </a:ext>
            </a:extLst>
          </p:cNvPr>
          <p:cNvSpPr>
            <a:spLocks noChangeArrowheads="1"/>
          </p:cNvSpPr>
          <p:nvPr/>
        </p:nvSpPr>
        <p:spPr bwMode="auto">
          <a:xfrm>
            <a:off x="3421063" y="36099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599" name="Rectangle 686">
            <a:extLst>
              <a:ext uri="{FF2B5EF4-FFF2-40B4-BE49-F238E27FC236}">
                <a16:creationId xmlns:a16="http://schemas.microsoft.com/office/drawing/2014/main" id="{74ABD60E-6429-C343-8F84-B2980DACF8EA}"/>
              </a:ext>
            </a:extLst>
          </p:cNvPr>
          <p:cNvSpPr>
            <a:spLocks noChangeArrowheads="1"/>
          </p:cNvSpPr>
          <p:nvPr/>
        </p:nvSpPr>
        <p:spPr bwMode="auto">
          <a:xfrm>
            <a:off x="3351213" y="36401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00" name="Rectangle 687">
            <a:extLst>
              <a:ext uri="{FF2B5EF4-FFF2-40B4-BE49-F238E27FC236}">
                <a16:creationId xmlns:a16="http://schemas.microsoft.com/office/drawing/2014/main" id="{F151A384-7AC8-2944-87A3-80AC3733AF0B}"/>
              </a:ext>
            </a:extLst>
          </p:cNvPr>
          <p:cNvSpPr>
            <a:spLocks noChangeArrowheads="1"/>
          </p:cNvSpPr>
          <p:nvPr/>
        </p:nvSpPr>
        <p:spPr bwMode="auto">
          <a:xfrm>
            <a:off x="3041650" y="36353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01" name="Rectangle 688">
            <a:extLst>
              <a:ext uri="{FF2B5EF4-FFF2-40B4-BE49-F238E27FC236}">
                <a16:creationId xmlns:a16="http://schemas.microsoft.com/office/drawing/2014/main" id="{41701388-B7DF-1F44-B62F-AF49608FAD3B}"/>
              </a:ext>
            </a:extLst>
          </p:cNvPr>
          <p:cNvSpPr>
            <a:spLocks noChangeArrowheads="1"/>
          </p:cNvSpPr>
          <p:nvPr/>
        </p:nvSpPr>
        <p:spPr bwMode="auto">
          <a:xfrm>
            <a:off x="3416300" y="35417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02" name="Rectangle 689">
            <a:extLst>
              <a:ext uri="{FF2B5EF4-FFF2-40B4-BE49-F238E27FC236}">
                <a16:creationId xmlns:a16="http://schemas.microsoft.com/office/drawing/2014/main" id="{16BB3401-60E8-CE48-9E1E-8A91CEB31C79}"/>
              </a:ext>
            </a:extLst>
          </p:cNvPr>
          <p:cNvSpPr>
            <a:spLocks noChangeArrowheads="1"/>
          </p:cNvSpPr>
          <p:nvPr/>
        </p:nvSpPr>
        <p:spPr bwMode="auto">
          <a:xfrm>
            <a:off x="3490913" y="35321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03" name="Rectangle 690">
            <a:extLst>
              <a:ext uri="{FF2B5EF4-FFF2-40B4-BE49-F238E27FC236}">
                <a16:creationId xmlns:a16="http://schemas.microsoft.com/office/drawing/2014/main" id="{8390622B-0C7F-F74C-BC08-CE5D4065E56D}"/>
              </a:ext>
            </a:extLst>
          </p:cNvPr>
          <p:cNvSpPr>
            <a:spLocks noChangeArrowheads="1"/>
          </p:cNvSpPr>
          <p:nvPr/>
        </p:nvSpPr>
        <p:spPr bwMode="auto">
          <a:xfrm>
            <a:off x="2865438" y="41497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04" name="Rectangle 691">
            <a:extLst>
              <a:ext uri="{FF2B5EF4-FFF2-40B4-BE49-F238E27FC236}">
                <a16:creationId xmlns:a16="http://schemas.microsoft.com/office/drawing/2014/main" id="{2AED6C62-6680-724B-A41B-9167CD20B6EC}"/>
              </a:ext>
            </a:extLst>
          </p:cNvPr>
          <p:cNvSpPr>
            <a:spLocks noChangeArrowheads="1"/>
          </p:cNvSpPr>
          <p:nvPr/>
        </p:nvSpPr>
        <p:spPr bwMode="auto">
          <a:xfrm>
            <a:off x="2887663" y="41243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05" name="Rectangle 692">
            <a:extLst>
              <a:ext uri="{FF2B5EF4-FFF2-40B4-BE49-F238E27FC236}">
                <a16:creationId xmlns:a16="http://schemas.microsoft.com/office/drawing/2014/main" id="{92189E00-BFE0-6942-99A4-8DB4312A3D26}"/>
              </a:ext>
            </a:extLst>
          </p:cNvPr>
          <p:cNvSpPr>
            <a:spLocks noChangeArrowheads="1"/>
          </p:cNvSpPr>
          <p:nvPr/>
        </p:nvSpPr>
        <p:spPr bwMode="auto">
          <a:xfrm>
            <a:off x="3859213" y="30162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06" name="Rectangle 693">
            <a:extLst>
              <a:ext uri="{FF2B5EF4-FFF2-40B4-BE49-F238E27FC236}">
                <a16:creationId xmlns:a16="http://schemas.microsoft.com/office/drawing/2014/main" id="{5097FC2F-A757-1141-A834-F0243036867C}"/>
              </a:ext>
            </a:extLst>
          </p:cNvPr>
          <p:cNvSpPr>
            <a:spLocks noChangeArrowheads="1"/>
          </p:cNvSpPr>
          <p:nvPr/>
        </p:nvSpPr>
        <p:spPr bwMode="auto">
          <a:xfrm>
            <a:off x="3105150" y="382111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07" name="Rectangle 694">
            <a:extLst>
              <a:ext uri="{FF2B5EF4-FFF2-40B4-BE49-F238E27FC236}">
                <a16:creationId xmlns:a16="http://schemas.microsoft.com/office/drawing/2014/main" id="{6B1ED1DA-75E8-1849-B364-00BBF07ACC24}"/>
              </a:ext>
            </a:extLst>
          </p:cNvPr>
          <p:cNvSpPr>
            <a:spLocks noChangeArrowheads="1"/>
          </p:cNvSpPr>
          <p:nvPr/>
        </p:nvSpPr>
        <p:spPr bwMode="auto">
          <a:xfrm>
            <a:off x="2789238" y="388937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08" name="Rectangle 695">
            <a:extLst>
              <a:ext uri="{FF2B5EF4-FFF2-40B4-BE49-F238E27FC236}">
                <a16:creationId xmlns:a16="http://schemas.microsoft.com/office/drawing/2014/main" id="{383549CF-6A7D-4B40-ADA3-5F6E87F1902D}"/>
              </a:ext>
            </a:extLst>
          </p:cNvPr>
          <p:cNvSpPr>
            <a:spLocks noChangeArrowheads="1"/>
          </p:cNvSpPr>
          <p:nvPr/>
        </p:nvSpPr>
        <p:spPr bwMode="auto">
          <a:xfrm>
            <a:off x="3427413" y="35671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09" name="Rectangle 696">
            <a:extLst>
              <a:ext uri="{FF2B5EF4-FFF2-40B4-BE49-F238E27FC236}">
                <a16:creationId xmlns:a16="http://schemas.microsoft.com/office/drawing/2014/main" id="{BFE6EDA8-C467-CA4F-A5C4-72E9A4CBC998}"/>
              </a:ext>
            </a:extLst>
          </p:cNvPr>
          <p:cNvSpPr>
            <a:spLocks noChangeArrowheads="1"/>
          </p:cNvSpPr>
          <p:nvPr/>
        </p:nvSpPr>
        <p:spPr bwMode="auto">
          <a:xfrm>
            <a:off x="3403600" y="35115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10" name="Rectangle 697">
            <a:extLst>
              <a:ext uri="{FF2B5EF4-FFF2-40B4-BE49-F238E27FC236}">
                <a16:creationId xmlns:a16="http://schemas.microsoft.com/office/drawing/2014/main" id="{4428A275-0C0F-494B-8980-E2DB808DC4A4}"/>
              </a:ext>
            </a:extLst>
          </p:cNvPr>
          <p:cNvSpPr>
            <a:spLocks noChangeArrowheads="1"/>
          </p:cNvSpPr>
          <p:nvPr/>
        </p:nvSpPr>
        <p:spPr bwMode="auto">
          <a:xfrm>
            <a:off x="2946400" y="39211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11" name="Rectangle 698">
            <a:extLst>
              <a:ext uri="{FF2B5EF4-FFF2-40B4-BE49-F238E27FC236}">
                <a16:creationId xmlns:a16="http://schemas.microsoft.com/office/drawing/2014/main" id="{7F81B6BE-6547-C64F-A202-90D7BF81C806}"/>
              </a:ext>
            </a:extLst>
          </p:cNvPr>
          <p:cNvSpPr>
            <a:spLocks noChangeArrowheads="1"/>
          </p:cNvSpPr>
          <p:nvPr/>
        </p:nvSpPr>
        <p:spPr bwMode="auto">
          <a:xfrm>
            <a:off x="3524250" y="33797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12" name="Rectangle 699">
            <a:extLst>
              <a:ext uri="{FF2B5EF4-FFF2-40B4-BE49-F238E27FC236}">
                <a16:creationId xmlns:a16="http://schemas.microsoft.com/office/drawing/2014/main" id="{335CA26F-795A-E742-9E92-25586DB1462A}"/>
              </a:ext>
            </a:extLst>
          </p:cNvPr>
          <p:cNvSpPr>
            <a:spLocks noChangeArrowheads="1"/>
          </p:cNvSpPr>
          <p:nvPr/>
        </p:nvSpPr>
        <p:spPr bwMode="auto">
          <a:xfrm>
            <a:off x="3021013" y="39751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13" name="Rectangle 700">
            <a:extLst>
              <a:ext uri="{FF2B5EF4-FFF2-40B4-BE49-F238E27FC236}">
                <a16:creationId xmlns:a16="http://schemas.microsoft.com/office/drawing/2014/main" id="{5F85C4C7-E411-C04B-B0B5-8FE9003EC3D2}"/>
              </a:ext>
            </a:extLst>
          </p:cNvPr>
          <p:cNvSpPr>
            <a:spLocks noChangeArrowheads="1"/>
          </p:cNvSpPr>
          <p:nvPr/>
        </p:nvSpPr>
        <p:spPr bwMode="auto">
          <a:xfrm>
            <a:off x="2957513" y="40322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14" name="Rectangle 701">
            <a:extLst>
              <a:ext uri="{FF2B5EF4-FFF2-40B4-BE49-F238E27FC236}">
                <a16:creationId xmlns:a16="http://schemas.microsoft.com/office/drawing/2014/main" id="{BAF02936-D265-5F47-B4A7-C3194C2D248A}"/>
              </a:ext>
            </a:extLst>
          </p:cNvPr>
          <p:cNvSpPr>
            <a:spLocks noChangeArrowheads="1"/>
          </p:cNvSpPr>
          <p:nvPr/>
        </p:nvSpPr>
        <p:spPr bwMode="auto">
          <a:xfrm>
            <a:off x="3467100" y="345757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15" name="Rectangle 702">
            <a:extLst>
              <a:ext uri="{FF2B5EF4-FFF2-40B4-BE49-F238E27FC236}">
                <a16:creationId xmlns:a16="http://schemas.microsoft.com/office/drawing/2014/main" id="{35425702-FD1F-1942-AABB-889964170BA4}"/>
              </a:ext>
            </a:extLst>
          </p:cNvPr>
          <p:cNvSpPr>
            <a:spLocks noChangeArrowheads="1"/>
          </p:cNvSpPr>
          <p:nvPr/>
        </p:nvSpPr>
        <p:spPr bwMode="auto">
          <a:xfrm>
            <a:off x="3441700" y="355600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16" name="Rectangle 703">
            <a:extLst>
              <a:ext uri="{FF2B5EF4-FFF2-40B4-BE49-F238E27FC236}">
                <a16:creationId xmlns:a16="http://schemas.microsoft.com/office/drawing/2014/main" id="{950D2586-E6EE-C04C-B4F9-873F2EEB21D5}"/>
              </a:ext>
            </a:extLst>
          </p:cNvPr>
          <p:cNvSpPr>
            <a:spLocks noChangeArrowheads="1"/>
          </p:cNvSpPr>
          <p:nvPr/>
        </p:nvSpPr>
        <p:spPr bwMode="auto">
          <a:xfrm>
            <a:off x="3449638" y="359727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17" name="Rectangle 704">
            <a:extLst>
              <a:ext uri="{FF2B5EF4-FFF2-40B4-BE49-F238E27FC236}">
                <a16:creationId xmlns:a16="http://schemas.microsoft.com/office/drawing/2014/main" id="{F55368EB-A07A-394D-948E-E9A19C7719B4}"/>
              </a:ext>
            </a:extLst>
          </p:cNvPr>
          <p:cNvSpPr>
            <a:spLocks noChangeArrowheads="1"/>
          </p:cNvSpPr>
          <p:nvPr/>
        </p:nvSpPr>
        <p:spPr bwMode="auto">
          <a:xfrm>
            <a:off x="2954338" y="36941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18" name="Rectangle 705">
            <a:extLst>
              <a:ext uri="{FF2B5EF4-FFF2-40B4-BE49-F238E27FC236}">
                <a16:creationId xmlns:a16="http://schemas.microsoft.com/office/drawing/2014/main" id="{3817BFEC-4A4C-E541-B9DE-1C3138BC93F1}"/>
              </a:ext>
            </a:extLst>
          </p:cNvPr>
          <p:cNvSpPr>
            <a:spLocks noChangeArrowheads="1"/>
          </p:cNvSpPr>
          <p:nvPr/>
        </p:nvSpPr>
        <p:spPr bwMode="auto">
          <a:xfrm>
            <a:off x="3448050" y="35099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19" name="Rectangle 706">
            <a:extLst>
              <a:ext uri="{FF2B5EF4-FFF2-40B4-BE49-F238E27FC236}">
                <a16:creationId xmlns:a16="http://schemas.microsoft.com/office/drawing/2014/main" id="{47E86436-BC42-5D4A-A114-28E0A745E444}"/>
              </a:ext>
            </a:extLst>
          </p:cNvPr>
          <p:cNvSpPr>
            <a:spLocks noChangeArrowheads="1"/>
          </p:cNvSpPr>
          <p:nvPr/>
        </p:nvSpPr>
        <p:spPr bwMode="auto">
          <a:xfrm>
            <a:off x="3427413" y="35321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20" name="Rectangle 707">
            <a:extLst>
              <a:ext uri="{FF2B5EF4-FFF2-40B4-BE49-F238E27FC236}">
                <a16:creationId xmlns:a16="http://schemas.microsoft.com/office/drawing/2014/main" id="{5751EB15-5D2D-C34F-ABD6-942FF8A3FAA0}"/>
              </a:ext>
            </a:extLst>
          </p:cNvPr>
          <p:cNvSpPr>
            <a:spLocks noChangeArrowheads="1"/>
          </p:cNvSpPr>
          <p:nvPr/>
        </p:nvSpPr>
        <p:spPr bwMode="auto">
          <a:xfrm>
            <a:off x="3460750" y="34639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21" name="Rectangle 708">
            <a:extLst>
              <a:ext uri="{FF2B5EF4-FFF2-40B4-BE49-F238E27FC236}">
                <a16:creationId xmlns:a16="http://schemas.microsoft.com/office/drawing/2014/main" id="{C2B9BF7A-F7BD-3942-A3E7-8653697E4F5E}"/>
              </a:ext>
            </a:extLst>
          </p:cNvPr>
          <p:cNvSpPr>
            <a:spLocks noChangeArrowheads="1"/>
          </p:cNvSpPr>
          <p:nvPr/>
        </p:nvSpPr>
        <p:spPr bwMode="auto">
          <a:xfrm>
            <a:off x="2611438" y="38433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22" name="Rectangle 709">
            <a:extLst>
              <a:ext uri="{FF2B5EF4-FFF2-40B4-BE49-F238E27FC236}">
                <a16:creationId xmlns:a16="http://schemas.microsoft.com/office/drawing/2014/main" id="{0F0B33AA-7DD7-E64A-A783-1AFB925574FE}"/>
              </a:ext>
            </a:extLst>
          </p:cNvPr>
          <p:cNvSpPr>
            <a:spLocks noChangeArrowheads="1"/>
          </p:cNvSpPr>
          <p:nvPr/>
        </p:nvSpPr>
        <p:spPr bwMode="auto">
          <a:xfrm>
            <a:off x="2705100" y="44100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23" name="Rectangle 710">
            <a:extLst>
              <a:ext uri="{FF2B5EF4-FFF2-40B4-BE49-F238E27FC236}">
                <a16:creationId xmlns:a16="http://schemas.microsoft.com/office/drawing/2014/main" id="{5874B3CD-F4E4-5649-A1D7-8D10C58C9342}"/>
              </a:ext>
            </a:extLst>
          </p:cNvPr>
          <p:cNvSpPr>
            <a:spLocks noChangeArrowheads="1"/>
          </p:cNvSpPr>
          <p:nvPr/>
        </p:nvSpPr>
        <p:spPr bwMode="auto">
          <a:xfrm>
            <a:off x="3003550" y="40100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24" name="Rectangle 711">
            <a:extLst>
              <a:ext uri="{FF2B5EF4-FFF2-40B4-BE49-F238E27FC236}">
                <a16:creationId xmlns:a16="http://schemas.microsoft.com/office/drawing/2014/main" id="{E16489FE-6F3D-4547-A263-F30FE8D8ACDB}"/>
              </a:ext>
            </a:extLst>
          </p:cNvPr>
          <p:cNvSpPr>
            <a:spLocks noChangeArrowheads="1"/>
          </p:cNvSpPr>
          <p:nvPr/>
        </p:nvSpPr>
        <p:spPr bwMode="auto">
          <a:xfrm>
            <a:off x="3465513" y="344646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25" name="Rectangle 712">
            <a:extLst>
              <a:ext uri="{FF2B5EF4-FFF2-40B4-BE49-F238E27FC236}">
                <a16:creationId xmlns:a16="http://schemas.microsoft.com/office/drawing/2014/main" id="{98053BAE-DD20-C74B-A133-C403E9F6F90F}"/>
              </a:ext>
            </a:extLst>
          </p:cNvPr>
          <p:cNvSpPr>
            <a:spLocks noChangeArrowheads="1"/>
          </p:cNvSpPr>
          <p:nvPr/>
        </p:nvSpPr>
        <p:spPr bwMode="auto">
          <a:xfrm>
            <a:off x="3513138" y="35274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26" name="Rectangle 713">
            <a:extLst>
              <a:ext uri="{FF2B5EF4-FFF2-40B4-BE49-F238E27FC236}">
                <a16:creationId xmlns:a16="http://schemas.microsoft.com/office/drawing/2014/main" id="{AAA0D6A8-A9DF-184B-98F8-3610D54195D7}"/>
              </a:ext>
            </a:extLst>
          </p:cNvPr>
          <p:cNvSpPr>
            <a:spLocks noChangeArrowheads="1"/>
          </p:cNvSpPr>
          <p:nvPr/>
        </p:nvSpPr>
        <p:spPr bwMode="auto">
          <a:xfrm>
            <a:off x="2986088" y="36560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27" name="Rectangle 714">
            <a:extLst>
              <a:ext uri="{FF2B5EF4-FFF2-40B4-BE49-F238E27FC236}">
                <a16:creationId xmlns:a16="http://schemas.microsoft.com/office/drawing/2014/main" id="{4C558E3B-97E5-D44A-9473-6FA2CFCA0F3E}"/>
              </a:ext>
            </a:extLst>
          </p:cNvPr>
          <p:cNvSpPr>
            <a:spLocks noChangeArrowheads="1"/>
          </p:cNvSpPr>
          <p:nvPr/>
        </p:nvSpPr>
        <p:spPr bwMode="auto">
          <a:xfrm>
            <a:off x="3403600" y="36417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28" name="Rectangle 715">
            <a:extLst>
              <a:ext uri="{FF2B5EF4-FFF2-40B4-BE49-F238E27FC236}">
                <a16:creationId xmlns:a16="http://schemas.microsoft.com/office/drawing/2014/main" id="{AECC27F9-D36B-A64E-831D-BC44801EB6E0}"/>
              </a:ext>
            </a:extLst>
          </p:cNvPr>
          <p:cNvSpPr>
            <a:spLocks noChangeArrowheads="1"/>
          </p:cNvSpPr>
          <p:nvPr/>
        </p:nvSpPr>
        <p:spPr bwMode="auto">
          <a:xfrm>
            <a:off x="3370263" y="35941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29" name="Rectangle 716">
            <a:extLst>
              <a:ext uri="{FF2B5EF4-FFF2-40B4-BE49-F238E27FC236}">
                <a16:creationId xmlns:a16="http://schemas.microsoft.com/office/drawing/2014/main" id="{BCB2579E-8008-D94A-B3DF-1492DE0BAD02}"/>
              </a:ext>
            </a:extLst>
          </p:cNvPr>
          <p:cNvSpPr>
            <a:spLocks noChangeArrowheads="1"/>
          </p:cNvSpPr>
          <p:nvPr/>
        </p:nvSpPr>
        <p:spPr bwMode="auto">
          <a:xfrm>
            <a:off x="3060700" y="36607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30" name="Rectangle 717">
            <a:extLst>
              <a:ext uri="{FF2B5EF4-FFF2-40B4-BE49-F238E27FC236}">
                <a16:creationId xmlns:a16="http://schemas.microsoft.com/office/drawing/2014/main" id="{2BC56FC2-7917-6343-AB2B-F796733E9538}"/>
              </a:ext>
            </a:extLst>
          </p:cNvPr>
          <p:cNvSpPr>
            <a:spLocks noChangeArrowheads="1"/>
          </p:cNvSpPr>
          <p:nvPr/>
        </p:nvSpPr>
        <p:spPr bwMode="auto">
          <a:xfrm>
            <a:off x="2928938" y="40830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31" name="Rectangle 718">
            <a:extLst>
              <a:ext uri="{FF2B5EF4-FFF2-40B4-BE49-F238E27FC236}">
                <a16:creationId xmlns:a16="http://schemas.microsoft.com/office/drawing/2014/main" id="{993F1291-FBF9-2E4C-97AE-305B2BA18EAF}"/>
              </a:ext>
            </a:extLst>
          </p:cNvPr>
          <p:cNvSpPr>
            <a:spLocks noChangeArrowheads="1"/>
          </p:cNvSpPr>
          <p:nvPr/>
        </p:nvSpPr>
        <p:spPr bwMode="auto">
          <a:xfrm>
            <a:off x="2592388" y="43211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32" name="Rectangle 719">
            <a:extLst>
              <a:ext uri="{FF2B5EF4-FFF2-40B4-BE49-F238E27FC236}">
                <a16:creationId xmlns:a16="http://schemas.microsoft.com/office/drawing/2014/main" id="{EE5DDF16-6EF1-3048-81CD-3A6ECC0F58D6}"/>
              </a:ext>
            </a:extLst>
          </p:cNvPr>
          <p:cNvSpPr>
            <a:spLocks noChangeArrowheads="1"/>
          </p:cNvSpPr>
          <p:nvPr/>
        </p:nvSpPr>
        <p:spPr bwMode="auto">
          <a:xfrm>
            <a:off x="3421063" y="35988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33" name="Rectangle 720">
            <a:extLst>
              <a:ext uri="{FF2B5EF4-FFF2-40B4-BE49-F238E27FC236}">
                <a16:creationId xmlns:a16="http://schemas.microsoft.com/office/drawing/2014/main" id="{A421E4D3-CD8C-C14C-A608-8E23EDC4D7EE}"/>
              </a:ext>
            </a:extLst>
          </p:cNvPr>
          <p:cNvSpPr>
            <a:spLocks noChangeArrowheads="1"/>
          </p:cNvSpPr>
          <p:nvPr/>
        </p:nvSpPr>
        <p:spPr bwMode="auto">
          <a:xfrm>
            <a:off x="3490913" y="34226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34" name="Rectangle 721">
            <a:extLst>
              <a:ext uri="{FF2B5EF4-FFF2-40B4-BE49-F238E27FC236}">
                <a16:creationId xmlns:a16="http://schemas.microsoft.com/office/drawing/2014/main" id="{58966EF3-D61F-294A-BAA6-23AAD2B1DDB8}"/>
              </a:ext>
            </a:extLst>
          </p:cNvPr>
          <p:cNvSpPr>
            <a:spLocks noChangeArrowheads="1"/>
          </p:cNvSpPr>
          <p:nvPr/>
        </p:nvSpPr>
        <p:spPr bwMode="auto">
          <a:xfrm>
            <a:off x="3122613" y="37385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35" name="Rectangle 722">
            <a:extLst>
              <a:ext uri="{FF2B5EF4-FFF2-40B4-BE49-F238E27FC236}">
                <a16:creationId xmlns:a16="http://schemas.microsoft.com/office/drawing/2014/main" id="{C9578B69-9879-D14D-9862-F039D0091C2E}"/>
              </a:ext>
            </a:extLst>
          </p:cNvPr>
          <p:cNvSpPr>
            <a:spLocks noChangeArrowheads="1"/>
          </p:cNvSpPr>
          <p:nvPr/>
        </p:nvSpPr>
        <p:spPr bwMode="auto">
          <a:xfrm>
            <a:off x="2374900" y="41402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36" name="Rectangle 723">
            <a:extLst>
              <a:ext uri="{FF2B5EF4-FFF2-40B4-BE49-F238E27FC236}">
                <a16:creationId xmlns:a16="http://schemas.microsoft.com/office/drawing/2014/main" id="{998A67CF-B503-7C45-88AB-2D32809B4E70}"/>
              </a:ext>
            </a:extLst>
          </p:cNvPr>
          <p:cNvSpPr>
            <a:spLocks noChangeArrowheads="1"/>
          </p:cNvSpPr>
          <p:nvPr/>
        </p:nvSpPr>
        <p:spPr bwMode="auto">
          <a:xfrm>
            <a:off x="3449638" y="342106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37" name="Rectangle 724">
            <a:extLst>
              <a:ext uri="{FF2B5EF4-FFF2-40B4-BE49-F238E27FC236}">
                <a16:creationId xmlns:a16="http://schemas.microsoft.com/office/drawing/2014/main" id="{500BA3F1-F643-934D-B2C9-10C1C3000EF2}"/>
              </a:ext>
            </a:extLst>
          </p:cNvPr>
          <p:cNvSpPr>
            <a:spLocks noChangeArrowheads="1"/>
          </p:cNvSpPr>
          <p:nvPr/>
        </p:nvSpPr>
        <p:spPr bwMode="auto">
          <a:xfrm>
            <a:off x="3449638" y="35258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38" name="Rectangle 725">
            <a:extLst>
              <a:ext uri="{FF2B5EF4-FFF2-40B4-BE49-F238E27FC236}">
                <a16:creationId xmlns:a16="http://schemas.microsoft.com/office/drawing/2014/main" id="{9F3C0D09-5259-5B49-96F5-B2EA5B9D57D2}"/>
              </a:ext>
            </a:extLst>
          </p:cNvPr>
          <p:cNvSpPr>
            <a:spLocks noChangeArrowheads="1"/>
          </p:cNvSpPr>
          <p:nvPr/>
        </p:nvSpPr>
        <p:spPr bwMode="auto">
          <a:xfrm>
            <a:off x="3365500" y="36401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39" name="Rectangle 726">
            <a:extLst>
              <a:ext uri="{FF2B5EF4-FFF2-40B4-BE49-F238E27FC236}">
                <a16:creationId xmlns:a16="http://schemas.microsoft.com/office/drawing/2014/main" id="{D729DB9A-1B81-A04F-9B8E-207667714F72}"/>
              </a:ext>
            </a:extLst>
          </p:cNvPr>
          <p:cNvSpPr>
            <a:spLocks noChangeArrowheads="1"/>
          </p:cNvSpPr>
          <p:nvPr/>
        </p:nvSpPr>
        <p:spPr bwMode="auto">
          <a:xfrm>
            <a:off x="3263900" y="34686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40" name="Rectangle 727">
            <a:extLst>
              <a:ext uri="{FF2B5EF4-FFF2-40B4-BE49-F238E27FC236}">
                <a16:creationId xmlns:a16="http://schemas.microsoft.com/office/drawing/2014/main" id="{D48E09F7-4F94-2747-B441-810B94FDD7D8}"/>
              </a:ext>
            </a:extLst>
          </p:cNvPr>
          <p:cNvSpPr>
            <a:spLocks noChangeArrowheads="1"/>
          </p:cNvSpPr>
          <p:nvPr/>
        </p:nvSpPr>
        <p:spPr bwMode="auto">
          <a:xfrm>
            <a:off x="2495550" y="43370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41" name="Rectangle 728">
            <a:extLst>
              <a:ext uri="{FF2B5EF4-FFF2-40B4-BE49-F238E27FC236}">
                <a16:creationId xmlns:a16="http://schemas.microsoft.com/office/drawing/2014/main" id="{2AAAB152-C18D-584E-810F-C3160AFF1922}"/>
              </a:ext>
            </a:extLst>
          </p:cNvPr>
          <p:cNvSpPr>
            <a:spLocks noChangeArrowheads="1"/>
          </p:cNvSpPr>
          <p:nvPr/>
        </p:nvSpPr>
        <p:spPr bwMode="auto">
          <a:xfrm>
            <a:off x="3200400" y="35893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42" name="Rectangle 729">
            <a:extLst>
              <a:ext uri="{FF2B5EF4-FFF2-40B4-BE49-F238E27FC236}">
                <a16:creationId xmlns:a16="http://schemas.microsoft.com/office/drawing/2014/main" id="{4182525E-ADD4-5042-ABFF-4FFE3768C24E}"/>
              </a:ext>
            </a:extLst>
          </p:cNvPr>
          <p:cNvSpPr>
            <a:spLocks noChangeArrowheads="1"/>
          </p:cNvSpPr>
          <p:nvPr/>
        </p:nvSpPr>
        <p:spPr bwMode="auto">
          <a:xfrm>
            <a:off x="3046413" y="4003675"/>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43" name="Rectangle 730">
            <a:extLst>
              <a:ext uri="{FF2B5EF4-FFF2-40B4-BE49-F238E27FC236}">
                <a16:creationId xmlns:a16="http://schemas.microsoft.com/office/drawing/2014/main" id="{99E2F2F5-BD63-9842-98E5-D356255B870C}"/>
              </a:ext>
            </a:extLst>
          </p:cNvPr>
          <p:cNvSpPr>
            <a:spLocks noChangeArrowheads="1"/>
          </p:cNvSpPr>
          <p:nvPr/>
        </p:nvSpPr>
        <p:spPr bwMode="auto">
          <a:xfrm>
            <a:off x="3359150" y="36004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44" name="Rectangle 731">
            <a:extLst>
              <a:ext uri="{FF2B5EF4-FFF2-40B4-BE49-F238E27FC236}">
                <a16:creationId xmlns:a16="http://schemas.microsoft.com/office/drawing/2014/main" id="{ED9B7DA0-E274-DE44-A110-0B218E9774C5}"/>
              </a:ext>
            </a:extLst>
          </p:cNvPr>
          <p:cNvSpPr>
            <a:spLocks noChangeArrowheads="1"/>
          </p:cNvSpPr>
          <p:nvPr/>
        </p:nvSpPr>
        <p:spPr bwMode="auto">
          <a:xfrm>
            <a:off x="3354388" y="36671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45" name="Rectangle 732">
            <a:extLst>
              <a:ext uri="{FF2B5EF4-FFF2-40B4-BE49-F238E27FC236}">
                <a16:creationId xmlns:a16="http://schemas.microsoft.com/office/drawing/2014/main" id="{CBCFC004-D0A4-5846-BCE5-03A0A32F2BF4}"/>
              </a:ext>
            </a:extLst>
          </p:cNvPr>
          <p:cNvSpPr>
            <a:spLocks noChangeArrowheads="1"/>
          </p:cNvSpPr>
          <p:nvPr/>
        </p:nvSpPr>
        <p:spPr bwMode="auto">
          <a:xfrm>
            <a:off x="3494088" y="3441700"/>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46" name="Rectangle 733">
            <a:extLst>
              <a:ext uri="{FF2B5EF4-FFF2-40B4-BE49-F238E27FC236}">
                <a16:creationId xmlns:a16="http://schemas.microsoft.com/office/drawing/2014/main" id="{371E9857-3561-C84E-8DDB-888945DBEDDD}"/>
              </a:ext>
            </a:extLst>
          </p:cNvPr>
          <p:cNvSpPr>
            <a:spLocks noChangeArrowheads="1"/>
          </p:cNvSpPr>
          <p:nvPr/>
        </p:nvSpPr>
        <p:spPr bwMode="auto">
          <a:xfrm>
            <a:off x="3827463" y="30686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47" name="Rectangle 734">
            <a:extLst>
              <a:ext uri="{FF2B5EF4-FFF2-40B4-BE49-F238E27FC236}">
                <a16:creationId xmlns:a16="http://schemas.microsoft.com/office/drawing/2014/main" id="{563287E9-C051-7A43-A665-BD5BD64EC176}"/>
              </a:ext>
            </a:extLst>
          </p:cNvPr>
          <p:cNvSpPr>
            <a:spLocks noChangeArrowheads="1"/>
          </p:cNvSpPr>
          <p:nvPr/>
        </p:nvSpPr>
        <p:spPr bwMode="auto">
          <a:xfrm>
            <a:off x="2478088" y="41132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48" name="Rectangle 735">
            <a:extLst>
              <a:ext uri="{FF2B5EF4-FFF2-40B4-BE49-F238E27FC236}">
                <a16:creationId xmlns:a16="http://schemas.microsoft.com/office/drawing/2014/main" id="{5B08DA4C-DA9D-2547-B52E-D7A474646B1A}"/>
              </a:ext>
            </a:extLst>
          </p:cNvPr>
          <p:cNvSpPr>
            <a:spLocks noChangeArrowheads="1"/>
          </p:cNvSpPr>
          <p:nvPr/>
        </p:nvSpPr>
        <p:spPr bwMode="auto">
          <a:xfrm>
            <a:off x="3103563" y="36560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49" name="Rectangle 736">
            <a:extLst>
              <a:ext uri="{FF2B5EF4-FFF2-40B4-BE49-F238E27FC236}">
                <a16:creationId xmlns:a16="http://schemas.microsoft.com/office/drawing/2014/main" id="{0560BFCD-8524-584B-AD0B-C152404402D8}"/>
              </a:ext>
            </a:extLst>
          </p:cNvPr>
          <p:cNvSpPr>
            <a:spLocks noChangeArrowheads="1"/>
          </p:cNvSpPr>
          <p:nvPr/>
        </p:nvSpPr>
        <p:spPr bwMode="auto">
          <a:xfrm>
            <a:off x="3481388" y="34750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50" name="Rectangle 737">
            <a:extLst>
              <a:ext uri="{FF2B5EF4-FFF2-40B4-BE49-F238E27FC236}">
                <a16:creationId xmlns:a16="http://schemas.microsoft.com/office/drawing/2014/main" id="{8F1040C8-446E-C44C-A61F-CF796F3F5C04}"/>
              </a:ext>
            </a:extLst>
          </p:cNvPr>
          <p:cNvSpPr>
            <a:spLocks noChangeArrowheads="1"/>
          </p:cNvSpPr>
          <p:nvPr/>
        </p:nvSpPr>
        <p:spPr bwMode="auto">
          <a:xfrm>
            <a:off x="3200400" y="38115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51" name="Rectangle 738">
            <a:extLst>
              <a:ext uri="{FF2B5EF4-FFF2-40B4-BE49-F238E27FC236}">
                <a16:creationId xmlns:a16="http://schemas.microsoft.com/office/drawing/2014/main" id="{2B2C3290-0BAB-714C-8A3B-F67B4378D2AE}"/>
              </a:ext>
            </a:extLst>
          </p:cNvPr>
          <p:cNvSpPr>
            <a:spLocks noChangeArrowheads="1"/>
          </p:cNvSpPr>
          <p:nvPr/>
        </p:nvSpPr>
        <p:spPr bwMode="auto">
          <a:xfrm>
            <a:off x="3005138" y="394652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52" name="Rectangle 739">
            <a:extLst>
              <a:ext uri="{FF2B5EF4-FFF2-40B4-BE49-F238E27FC236}">
                <a16:creationId xmlns:a16="http://schemas.microsoft.com/office/drawing/2014/main" id="{AFA094CA-F005-5E41-BEAC-09A984904F5E}"/>
              </a:ext>
            </a:extLst>
          </p:cNvPr>
          <p:cNvSpPr>
            <a:spLocks noChangeArrowheads="1"/>
          </p:cNvSpPr>
          <p:nvPr/>
        </p:nvSpPr>
        <p:spPr bwMode="auto">
          <a:xfrm>
            <a:off x="3490913" y="34861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53" name="Rectangle 740">
            <a:extLst>
              <a:ext uri="{FF2B5EF4-FFF2-40B4-BE49-F238E27FC236}">
                <a16:creationId xmlns:a16="http://schemas.microsoft.com/office/drawing/2014/main" id="{4ED9B334-2484-5345-88AE-AB87D3E1164F}"/>
              </a:ext>
            </a:extLst>
          </p:cNvPr>
          <p:cNvSpPr>
            <a:spLocks noChangeArrowheads="1"/>
          </p:cNvSpPr>
          <p:nvPr/>
        </p:nvSpPr>
        <p:spPr bwMode="auto">
          <a:xfrm>
            <a:off x="3257550" y="36655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54" name="Rectangle 741">
            <a:extLst>
              <a:ext uri="{FF2B5EF4-FFF2-40B4-BE49-F238E27FC236}">
                <a16:creationId xmlns:a16="http://schemas.microsoft.com/office/drawing/2014/main" id="{363DE1E8-DE60-5648-BE5B-D98AF686E859}"/>
              </a:ext>
            </a:extLst>
          </p:cNvPr>
          <p:cNvSpPr>
            <a:spLocks noChangeArrowheads="1"/>
          </p:cNvSpPr>
          <p:nvPr/>
        </p:nvSpPr>
        <p:spPr bwMode="auto">
          <a:xfrm>
            <a:off x="3468688" y="35258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55" name="Rectangle 742">
            <a:extLst>
              <a:ext uri="{FF2B5EF4-FFF2-40B4-BE49-F238E27FC236}">
                <a16:creationId xmlns:a16="http://schemas.microsoft.com/office/drawing/2014/main" id="{A10474E5-D351-0440-AAEC-64D57E5B387D}"/>
              </a:ext>
            </a:extLst>
          </p:cNvPr>
          <p:cNvSpPr>
            <a:spLocks noChangeArrowheads="1"/>
          </p:cNvSpPr>
          <p:nvPr/>
        </p:nvSpPr>
        <p:spPr bwMode="auto">
          <a:xfrm>
            <a:off x="3106738" y="38433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56" name="Rectangle 743">
            <a:extLst>
              <a:ext uri="{FF2B5EF4-FFF2-40B4-BE49-F238E27FC236}">
                <a16:creationId xmlns:a16="http://schemas.microsoft.com/office/drawing/2014/main" id="{5AB674CB-12E4-9648-91DC-20F0D562347E}"/>
              </a:ext>
            </a:extLst>
          </p:cNvPr>
          <p:cNvSpPr>
            <a:spLocks noChangeArrowheads="1"/>
          </p:cNvSpPr>
          <p:nvPr/>
        </p:nvSpPr>
        <p:spPr bwMode="auto">
          <a:xfrm>
            <a:off x="3736975" y="30749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57" name="Rectangle 744">
            <a:extLst>
              <a:ext uri="{FF2B5EF4-FFF2-40B4-BE49-F238E27FC236}">
                <a16:creationId xmlns:a16="http://schemas.microsoft.com/office/drawing/2014/main" id="{8BADAFE9-0B2F-4C4A-B15B-863894A8589E}"/>
              </a:ext>
            </a:extLst>
          </p:cNvPr>
          <p:cNvSpPr>
            <a:spLocks noChangeArrowheads="1"/>
          </p:cNvSpPr>
          <p:nvPr/>
        </p:nvSpPr>
        <p:spPr bwMode="auto">
          <a:xfrm>
            <a:off x="2425700" y="4606925"/>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58" name="Rectangle 745">
            <a:extLst>
              <a:ext uri="{FF2B5EF4-FFF2-40B4-BE49-F238E27FC236}">
                <a16:creationId xmlns:a16="http://schemas.microsoft.com/office/drawing/2014/main" id="{3F2F9508-6299-6F41-A6B4-0D7F59583244}"/>
              </a:ext>
            </a:extLst>
          </p:cNvPr>
          <p:cNvSpPr>
            <a:spLocks noChangeArrowheads="1"/>
          </p:cNvSpPr>
          <p:nvPr/>
        </p:nvSpPr>
        <p:spPr bwMode="auto">
          <a:xfrm>
            <a:off x="3454400" y="35941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59" name="Rectangle 746">
            <a:extLst>
              <a:ext uri="{FF2B5EF4-FFF2-40B4-BE49-F238E27FC236}">
                <a16:creationId xmlns:a16="http://schemas.microsoft.com/office/drawing/2014/main" id="{E0329B22-902C-7644-89D9-69D85395ECC4}"/>
              </a:ext>
            </a:extLst>
          </p:cNvPr>
          <p:cNvSpPr>
            <a:spLocks noChangeArrowheads="1"/>
          </p:cNvSpPr>
          <p:nvPr/>
        </p:nvSpPr>
        <p:spPr bwMode="auto">
          <a:xfrm>
            <a:off x="2903538" y="40163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60" name="Rectangle 747">
            <a:extLst>
              <a:ext uri="{FF2B5EF4-FFF2-40B4-BE49-F238E27FC236}">
                <a16:creationId xmlns:a16="http://schemas.microsoft.com/office/drawing/2014/main" id="{57873351-95F3-E145-BFE0-DD5478F08C6C}"/>
              </a:ext>
            </a:extLst>
          </p:cNvPr>
          <p:cNvSpPr>
            <a:spLocks noChangeArrowheads="1"/>
          </p:cNvSpPr>
          <p:nvPr/>
        </p:nvSpPr>
        <p:spPr bwMode="auto">
          <a:xfrm>
            <a:off x="2376488" y="41656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61" name="Rectangle 748">
            <a:extLst>
              <a:ext uri="{FF2B5EF4-FFF2-40B4-BE49-F238E27FC236}">
                <a16:creationId xmlns:a16="http://schemas.microsoft.com/office/drawing/2014/main" id="{3B86EFDC-B4D4-974A-B5A8-EC4BFC2941A3}"/>
              </a:ext>
            </a:extLst>
          </p:cNvPr>
          <p:cNvSpPr>
            <a:spLocks noChangeArrowheads="1"/>
          </p:cNvSpPr>
          <p:nvPr/>
        </p:nvSpPr>
        <p:spPr bwMode="auto">
          <a:xfrm>
            <a:off x="3497263" y="34845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62" name="Rectangle 749">
            <a:extLst>
              <a:ext uri="{FF2B5EF4-FFF2-40B4-BE49-F238E27FC236}">
                <a16:creationId xmlns:a16="http://schemas.microsoft.com/office/drawing/2014/main" id="{B6624D9B-5314-3B4B-94F9-8627C3715100}"/>
              </a:ext>
            </a:extLst>
          </p:cNvPr>
          <p:cNvSpPr>
            <a:spLocks noChangeArrowheads="1"/>
          </p:cNvSpPr>
          <p:nvPr/>
        </p:nvSpPr>
        <p:spPr bwMode="auto">
          <a:xfrm>
            <a:off x="3522663" y="33289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63" name="Rectangle 750">
            <a:extLst>
              <a:ext uri="{FF2B5EF4-FFF2-40B4-BE49-F238E27FC236}">
                <a16:creationId xmlns:a16="http://schemas.microsoft.com/office/drawing/2014/main" id="{C11318D9-C2ED-DB4B-868F-B72C030EC33F}"/>
              </a:ext>
            </a:extLst>
          </p:cNvPr>
          <p:cNvSpPr>
            <a:spLocks noChangeArrowheads="1"/>
          </p:cNvSpPr>
          <p:nvPr/>
        </p:nvSpPr>
        <p:spPr bwMode="auto">
          <a:xfrm>
            <a:off x="3435350" y="34956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64" name="Rectangle 751">
            <a:extLst>
              <a:ext uri="{FF2B5EF4-FFF2-40B4-BE49-F238E27FC236}">
                <a16:creationId xmlns:a16="http://schemas.microsoft.com/office/drawing/2014/main" id="{DFB087D5-BAA4-A843-AE88-954684647AA2}"/>
              </a:ext>
            </a:extLst>
          </p:cNvPr>
          <p:cNvSpPr>
            <a:spLocks noChangeArrowheads="1"/>
          </p:cNvSpPr>
          <p:nvPr/>
        </p:nvSpPr>
        <p:spPr bwMode="auto">
          <a:xfrm>
            <a:off x="3467100" y="34496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65" name="Rectangle 752">
            <a:extLst>
              <a:ext uri="{FF2B5EF4-FFF2-40B4-BE49-F238E27FC236}">
                <a16:creationId xmlns:a16="http://schemas.microsoft.com/office/drawing/2014/main" id="{E947BBAB-C24F-9844-81CF-0B6CE76C9622}"/>
              </a:ext>
            </a:extLst>
          </p:cNvPr>
          <p:cNvSpPr>
            <a:spLocks noChangeArrowheads="1"/>
          </p:cNvSpPr>
          <p:nvPr/>
        </p:nvSpPr>
        <p:spPr bwMode="auto">
          <a:xfrm>
            <a:off x="3475038" y="35258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66" name="Rectangle 753">
            <a:extLst>
              <a:ext uri="{FF2B5EF4-FFF2-40B4-BE49-F238E27FC236}">
                <a16:creationId xmlns:a16="http://schemas.microsoft.com/office/drawing/2014/main" id="{9FB639DC-BC81-CF4D-9932-15CF09A7D08F}"/>
              </a:ext>
            </a:extLst>
          </p:cNvPr>
          <p:cNvSpPr>
            <a:spLocks noChangeArrowheads="1"/>
          </p:cNvSpPr>
          <p:nvPr/>
        </p:nvSpPr>
        <p:spPr bwMode="auto">
          <a:xfrm>
            <a:off x="2698750" y="41671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67" name="Rectangle 754">
            <a:extLst>
              <a:ext uri="{FF2B5EF4-FFF2-40B4-BE49-F238E27FC236}">
                <a16:creationId xmlns:a16="http://schemas.microsoft.com/office/drawing/2014/main" id="{69EEFB19-B2BD-7E44-9D59-870D2BBCEB5A}"/>
              </a:ext>
            </a:extLst>
          </p:cNvPr>
          <p:cNvSpPr>
            <a:spLocks noChangeArrowheads="1"/>
          </p:cNvSpPr>
          <p:nvPr/>
        </p:nvSpPr>
        <p:spPr bwMode="auto">
          <a:xfrm>
            <a:off x="3516313" y="34067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68" name="Rectangle 755">
            <a:extLst>
              <a:ext uri="{FF2B5EF4-FFF2-40B4-BE49-F238E27FC236}">
                <a16:creationId xmlns:a16="http://schemas.microsoft.com/office/drawing/2014/main" id="{B717AC95-C7EF-0C4D-B188-5F9790D9E935}"/>
              </a:ext>
            </a:extLst>
          </p:cNvPr>
          <p:cNvSpPr>
            <a:spLocks noChangeArrowheads="1"/>
          </p:cNvSpPr>
          <p:nvPr/>
        </p:nvSpPr>
        <p:spPr bwMode="auto">
          <a:xfrm>
            <a:off x="3530600" y="33797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69" name="Rectangle 756">
            <a:extLst>
              <a:ext uri="{FF2B5EF4-FFF2-40B4-BE49-F238E27FC236}">
                <a16:creationId xmlns:a16="http://schemas.microsoft.com/office/drawing/2014/main" id="{C1776830-0851-7748-BF01-D55FF7EBB9D6}"/>
              </a:ext>
            </a:extLst>
          </p:cNvPr>
          <p:cNvSpPr>
            <a:spLocks noChangeArrowheads="1"/>
          </p:cNvSpPr>
          <p:nvPr/>
        </p:nvSpPr>
        <p:spPr bwMode="auto">
          <a:xfrm>
            <a:off x="3219450" y="36052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70" name="Rectangle 757">
            <a:extLst>
              <a:ext uri="{FF2B5EF4-FFF2-40B4-BE49-F238E27FC236}">
                <a16:creationId xmlns:a16="http://schemas.microsoft.com/office/drawing/2014/main" id="{EE3B06F6-5548-1946-B7DB-6D6835FE3BC2}"/>
              </a:ext>
            </a:extLst>
          </p:cNvPr>
          <p:cNvSpPr>
            <a:spLocks noChangeArrowheads="1"/>
          </p:cNvSpPr>
          <p:nvPr/>
        </p:nvSpPr>
        <p:spPr bwMode="auto">
          <a:xfrm>
            <a:off x="3138488" y="38020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71" name="Rectangle 758">
            <a:extLst>
              <a:ext uri="{FF2B5EF4-FFF2-40B4-BE49-F238E27FC236}">
                <a16:creationId xmlns:a16="http://schemas.microsoft.com/office/drawing/2014/main" id="{3CF2DB62-6484-AC43-BF20-30C7EAD9DE57}"/>
              </a:ext>
            </a:extLst>
          </p:cNvPr>
          <p:cNvSpPr>
            <a:spLocks noChangeArrowheads="1"/>
          </p:cNvSpPr>
          <p:nvPr/>
        </p:nvSpPr>
        <p:spPr bwMode="auto">
          <a:xfrm>
            <a:off x="2925763" y="41148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72" name="Rectangle 759">
            <a:extLst>
              <a:ext uri="{FF2B5EF4-FFF2-40B4-BE49-F238E27FC236}">
                <a16:creationId xmlns:a16="http://schemas.microsoft.com/office/drawing/2014/main" id="{C88E6EBF-D0FD-1C43-A7A3-BBFB84D0D884}"/>
              </a:ext>
            </a:extLst>
          </p:cNvPr>
          <p:cNvSpPr>
            <a:spLocks noChangeArrowheads="1"/>
          </p:cNvSpPr>
          <p:nvPr/>
        </p:nvSpPr>
        <p:spPr bwMode="auto">
          <a:xfrm>
            <a:off x="3251200" y="35369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73" name="Rectangle 760">
            <a:extLst>
              <a:ext uri="{FF2B5EF4-FFF2-40B4-BE49-F238E27FC236}">
                <a16:creationId xmlns:a16="http://schemas.microsoft.com/office/drawing/2014/main" id="{D64B9E59-C631-BF4D-A337-1DB5816D1134}"/>
              </a:ext>
            </a:extLst>
          </p:cNvPr>
          <p:cNvSpPr>
            <a:spLocks noChangeArrowheads="1"/>
          </p:cNvSpPr>
          <p:nvPr/>
        </p:nvSpPr>
        <p:spPr bwMode="auto">
          <a:xfrm>
            <a:off x="2959100" y="39258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74" name="Rectangle 761">
            <a:extLst>
              <a:ext uri="{FF2B5EF4-FFF2-40B4-BE49-F238E27FC236}">
                <a16:creationId xmlns:a16="http://schemas.microsoft.com/office/drawing/2014/main" id="{2A56D0A3-719D-C24D-A65D-EEDA83EAEEB2}"/>
              </a:ext>
            </a:extLst>
          </p:cNvPr>
          <p:cNvSpPr>
            <a:spLocks noChangeArrowheads="1"/>
          </p:cNvSpPr>
          <p:nvPr/>
        </p:nvSpPr>
        <p:spPr bwMode="auto">
          <a:xfrm>
            <a:off x="2741613" y="40116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75" name="Rectangle 762">
            <a:extLst>
              <a:ext uri="{FF2B5EF4-FFF2-40B4-BE49-F238E27FC236}">
                <a16:creationId xmlns:a16="http://schemas.microsoft.com/office/drawing/2014/main" id="{5321A041-FF74-894E-88A9-BA0154572D3D}"/>
              </a:ext>
            </a:extLst>
          </p:cNvPr>
          <p:cNvSpPr>
            <a:spLocks noChangeArrowheads="1"/>
          </p:cNvSpPr>
          <p:nvPr/>
        </p:nvSpPr>
        <p:spPr bwMode="auto">
          <a:xfrm>
            <a:off x="2536825" y="43529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76" name="Rectangle 763">
            <a:extLst>
              <a:ext uri="{FF2B5EF4-FFF2-40B4-BE49-F238E27FC236}">
                <a16:creationId xmlns:a16="http://schemas.microsoft.com/office/drawing/2014/main" id="{AF73B7B7-8C6B-1F4D-9888-5BF9A04657E6}"/>
              </a:ext>
            </a:extLst>
          </p:cNvPr>
          <p:cNvSpPr>
            <a:spLocks noChangeArrowheads="1"/>
          </p:cNvSpPr>
          <p:nvPr/>
        </p:nvSpPr>
        <p:spPr bwMode="auto">
          <a:xfrm>
            <a:off x="3403600" y="35591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77" name="Rectangle 764">
            <a:extLst>
              <a:ext uri="{FF2B5EF4-FFF2-40B4-BE49-F238E27FC236}">
                <a16:creationId xmlns:a16="http://schemas.microsoft.com/office/drawing/2014/main" id="{EE92C006-8887-FE4D-8587-20EEE001B312}"/>
              </a:ext>
            </a:extLst>
          </p:cNvPr>
          <p:cNvSpPr>
            <a:spLocks noChangeArrowheads="1"/>
          </p:cNvSpPr>
          <p:nvPr/>
        </p:nvSpPr>
        <p:spPr bwMode="auto">
          <a:xfrm>
            <a:off x="3452813" y="35274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78" name="Rectangle 765">
            <a:extLst>
              <a:ext uri="{FF2B5EF4-FFF2-40B4-BE49-F238E27FC236}">
                <a16:creationId xmlns:a16="http://schemas.microsoft.com/office/drawing/2014/main" id="{6C934D5B-9A06-C44B-B122-FF0C269153EA}"/>
              </a:ext>
            </a:extLst>
          </p:cNvPr>
          <p:cNvSpPr>
            <a:spLocks noChangeArrowheads="1"/>
          </p:cNvSpPr>
          <p:nvPr/>
        </p:nvSpPr>
        <p:spPr bwMode="auto">
          <a:xfrm>
            <a:off x="2673350" y="39782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79" name="Rectangle 766">
            <a:extLst>
              <a:ext uri="{FF2B5EF4-FFF2-40B4-BE49-F238E27FC236}">
                <a16:creationId xmlns:a16="http://schemas.microsoft.com/office/drawing/2014/main" id="{EAFC88F0-2C1D-AD49-87C6-7EE573485D40}"/>
              </a:ext>
            </a:extLst>
          </p:cNvPr>
          <p:cNvSpPr>
            <a:spLocks noChangeArrowheads="1"/>
          </p:cNvSpPr>
          <p:nvPr/>
        </p:nvSpPr>
        <p:spPr bwMode="auto">
          <a:xfrm>
            <a:off x="3100388" y="37846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80" name="Rectangle 767">
            <a:extLst>
              <a:ext uri="{FF2B5EF4-FFF2-40B4-BE49-F238E27FC236}">
                <a16:creationId xmlns:a16="http://schemas.microsoft.com/office/drawing/2014/main" id="{1C91FA77-B499-D047-8A20-08291B6D46E7}"/>
              </a:ext>
            </a:extLst>
          </p:cNvPr>
          <p:cNvSpPr>
            <a:spLocks noChangeArrowheads="1"/>
          </p:cNvSpPr>
          <p:nvPr/>
        </p:nvSpPr>
        <p:spPr bwMode="auto">
          <a:xfrm>
            <a:off x="3390900" y="36258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81" name="Rectangle 768">
            <a:extLst>
              <a:ext uri="{FF2B5EF4-FFF2-40B4-BE49-F238E27FC236}">
                <a16:creationId xmlns:a16="http://schemas.microsoft.com/office/drawing/2014/main" id="{ED06476C-4581-7F4A-9070-FD2719FE97C8}"/>
              </a:ext>
            </a:extLst>
          </p:cNvPr>
          <p:cNvSpPr>
            <a:spLocks noChangeArrowheads="1"/>
          </p:cNvSpPr>
          <p:nvPr/>
        </p:nvSpPr>
        <p:spPr bwMode="auto">
          <a:xfrm>
            <a:off x="2376488" y="444023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82" name="Rectangle 769">
            <a:extLst>
              <a:ext uri="{FF2B5EF4-FFF2-40B4-BE49-F238E27FC236}">
                <a16:creationId xmlns:a16="http://schemas.microsoft.com/office/drawing/2014/main" id="{4A674700-B76B-024E-AA1E-34205243BBFC}"/>
              </a:ext>
            </a:extLst>
          </p:cNvPr>
          <p:cNvSpPr>
            <a:spLocks noChangeArrowheads="1"/>
          </p:cNvSpPr>
          <p:nvPr/>
        </p:nvSpPr>
        <p:spPr bwMode="auto">
          <a:xfrm>
            <a:off x="3417888" y="34686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83" name="Rectangle 770">
            <a:extLst>
              <a:ext uri="{FF2B5EF4-FFF2-40B4-BE49-F238E27FC236}">
                <a16:creationId xmlns:a16="http://schemas.microsoft.com/office/drawing/2014/main" id="{5950070D-69D4-AC4B-8F1F-980493A11D9F}"/>
              </a:ext>
            </a:extLst>
          </p:cNvPr>
          <p:cNvSpPr>
            <a:spLocks noChangeArrowheads="1"/>
          </p:cNvSpPr>
          <p:nvPr/>
        </p:nvSpPr>
        <p:spPr bwMode="auto">
          <a:xfrm>
            <a:off x="3441700" y="35210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84" name="Rectangle 771">
            <a:extLst>
              <a:ext uri="{FF2B5EF4-FFF2-40B4-BE49-F238E27FC236}">
                <a16:creationId xmlns:a16="http://schemas.microsoft.com/office/drawing/2014/main" id="{E39CFDBC-64D5-8143-BBCB-E91303B56100}"/>
              </a:ext>
            </a:extLst>
          </p:cNvPr>
          <p:cNvSpPr>
            <a:spLocks noChangeArrowheads="1"/>
          </p:cNvSpPr>
          <p:nvPr/>
        </p:nvSpPr>
        <p:spPr bwMode="auto">
          <a:xfrm>
            <a:off x="3459163" y="34940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85" name="Rectangle 772">
            <a:extLst>
              <a:ext uri="{FF2B5EF4-FFF2-40B4-BE49-F238E27FC236}">
                <a16:creationId xmlns:a16="http://schemas.microsoft.com/office/drawing/2014/main" id="{9C1435F5-12C3-5445-B00D-E017CA758A20}"/>
              </a:ext>
            </a:extLst>
          </p:cNvPr>
          <p:cNvSpPr>
            <a:spLocks noChangeArrowheads="1"/>
          </p:cNvSpPr>
          <p:nvPr/>
        </p:nvSpPr>
        <p:spPr bwMode="auto">
          <a:xfrm>
            <a:off x="3370263" y="34655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86" name="Rectangle 773">
            <a:extLst>
              <a:ext uri="{FF2B5EF4-FFF2-40B4-BE49-F238E27FC236}">
                <a16:creationId xmlns:a16="http://schemas.microsoft.com/office/drawing/2014/main" id="{14F38454-B220-8F43-BCC5-20D870EFE667}"/>
              </a:ext>
            </a:extLst>
          </p:cNvPr>
          <p:cNvSpPr>
            <a:spLocks noChangeArrowheads="1"/>
          </p:cNvSpPr>
          <p:nvPr/>
        </p:nvSpPr>
        <p:spPr bwMode="auto">
          <a:xfrm>
            <a:off x="3151188" y="37036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87" name="Rectangle 774">
            <a:extLst>
              <a:ext uri="{FF2B5EF4-FFF2-40B4-BE49-F238E27FC236}">
                <a16:creationId xmlns:a16="http://schemas.microsoft.com/office/drawing/2014/main" id="{C1BDFEE0-39F7-C746-8D36-B7A7B22FF5D6}"/>
              </a:ext>
            </a:extLst>
          </p:cNvPr>
          <p:cNvSpPr>
            <a:spLocks noChangeArrowheads="1"/>
          </p:cNvSpPr>
          <p:nvPr/>
        </p:nvSpPr>
        <p:spPr bwMode="auto">
          <a:xfrm>
            <a:off x="2457450" y="462280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88" name="Rectangle 775">
            <a:extLst>
              <a:ext uri="{FF2B5EF4-FFF2-40B4-BE49-F238E27FC236}">
                <a16:creationId xmlns:a16="http://schemas.microsoft.com/office/drawing/2014/main" id="{DB96B5D0-5FF4-C14C-8633-DECD93EFF501}"/>
              </a:ext>
            </a:extLst>
          </p:cNvPr>
          <p:cNvSpPr>
            <a:spLocks noChangeArrowheads="1"/>
          </p:cNvSpPr>
          <p:nvPr/>
        </p:nvSpPr>
        <p:spPr bwMode="auto">
          <a:xfrm>
            <a:off x="2622550" y="41497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89" name="Rectangle 776">
            <a:extLst>
              <a:ext uri="{FF2B5EF4-FFF2-40B4-BE49-F238E27FC236}">
                <a16:creationId xmlns:a16="http://schemas.microsoft.com/office/drawing/2014/main" id="{956B8CE7-C039-E048-95C4-69E01E16BB82}"/>
              </a:ext>
            </a:extLst>
          </p:cNvPr>
          <p:cNvSpPr>
            <a:spLocks noChangeArrowheads="1"/>
          </p:cNvSpPr>
          <p:nvPr/>
        </p:nvSpPr>
        <p:spPr bwMode="auto">
          <a:xfrm>
            <a:off x="2600325" y="44323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90" name="Rectangle 777">
            <a:extLst>
              <a:ext uri="{FF2B5EF4-FFF2-40B4-BE49-F238E27FC236}">
                <a16:creationId xmlns:a16="http://schemas.microsoft.com/office/drawing/2014/main" id="{A5732E13-BB8D-5E46-B3D1-A07E2181FEE3}"/>
              </a:ext>
            </a:extLst>
          </p:cNvPr>
          <p:cNvSpPr>
            <a:spLocks noChangeArrowheads="1"/>
          </p:cNvSpPr>
          <p:nvPr/>
        </p:nvSpPr>
        <p:spPr bwMode="auto">
          <a:xfrm>
            <a:off x="3119438" y="38084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91" name="Rectangle 778">
            <a:extLst>
              <a:ext uri="{FF2B5EF4-FFF2-40B4-BE49-F238E27FC236}">
                <a16:creationId xmlns:a16="http://schemas.microsoft.com/office/drawing/2014/main" id="{76489FD6-B754-ED46-A477-9DAC449B810C}"/>
              </a:ext>
            </a:extLst>
          </p:cNvPr>
          <p:cNvSpPr>
            <a:spLocks noChangeArrowheads="1"/>
          </p:cNvSpPr>
          <p:nvPr/>
        </p:nvSpPr>
        <p:spPr bwMode="auto">
          <a:xfrm>
            <a:off x="3363913" y="36147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92" name="Rectangle 779">
            <a:extLst>
              <a:ext uri="{FF2B5EF4-FFF2-40B4-BE49-F238E27FC236}">
                <a16:creationId xmlns:a16="http://schemas.microsoft.com/office/drawing/2014/main" id="{57E7A5A9-D38D-5148-BA64-481E530E9927}"/>
              </a:ext>
            </a:extLst>
          </p:cNvPr>
          <p:cNvSpPr>
            <a:spLocks noChangeArrowheads="1"/>
          </p:cNvSpPr>
          <p:nvPr/>
        </p:nvSpPr>
        <p:spPr bwMode="auto">
          <a:xfrm>
            <a:off x="3511550" y="34956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93" name="Rectangle 780">
            <a:extLst>
              <a:ext uri="{FF2B5EF4-FFF2-40B4-BE49-F238E27FC236}">
                <a16:creationId xmlns:a16="http://schemas.microsoft.com/office/drawing/2014/main" id="{4991CFA7-D465-584C-B9B6-F888826800C1}"/>
              </a:ext>
            </a:extLst>
          </p:cNvPr>
          <p:cNvSpPr>
            <a:spLocks noChangeArrowheads="1"/>
          </p:cNvSpPr>
          <p:nvPr/>
        </p:nvSpPr>
        <p:spPr bwMode="auto">
          <a:xfrm>
            <a:off x="3346450" y="372745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94" name="Rectangle 781">
            <a:extLst>
              <a:ext uri="{FF2B5EF4-FFF2-40B4-BE49-F238E27FC236}">
                <a16:creationId xmlns:a16="http://schemas.microsoft.com/office/drawing/2014/main" id="{EA134E80-40E8-1249-B406-5A55E83D2FB5}"/>
              </a:ext>
            </a:extLst>
          </p:cNvPr>
          <p:cNvSpPr>
            <a:spLocks noChangeArrowheads="1"/>
          </p:cNvSpPr>
          <p:nvPr/>
        </p:nvSpPr>
        <p:spPr bwMode="auto">
          <a:xfrm>
            <a:off x="3449638" y="34893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95" name="Rectangle 782">
            <a:extLst>
              <a:ext uri="{FF2B5EF4-FFF2-40B4-BE49-F238E27FC236}">
                <a16:creationId xmlns:a16="http://schemas.microsoft.com/office/drawing/2014/main" id="{BD18CDA5-2B8B-564C-9474-C3B5C2C16B6A}"/>
              </a:ext>
            </a:extLst>
          </p:cNvPr>
          <p:cNvSpPr>
            <a:spLocks noChangeArrowheads="1"/>
          </p:cNvSpPr>
          <p:nvPr/>
        </p:nvSpPr>
        <p:spPr bwMode="auto">
          <a:xfrm>
            <a:off x="3398838" y="36210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96" name="Rectangle 783">
            <a:extLst>
              <a:ext uri="{FF2B5EF4-FFF2-40B4-BE49-F238E27FC236}">
                <a16:creationId xmlns:a16="http://schemas.microsoft.com/office/drawing/2014/main" id="{70BEB2F1-FC7D-F642-9B33-727C725B6005}"/>
              </a:ext>
            </a:extLst>
          </p:cNvPr>
          <p:cNvSpPr>
            <a:spLocks noChangeArrowheads="1"/>
          </p:cNvSpPr>
          <p:nvPr/>
        </p:nvSpPr>
        <p:spPr bwMode="auto">
          <a:xfrm>
            <a:off x="2724150" y="38973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97" name="Rectangle 784">
            <a:extLst>
              <a:ext uri="{FF2B5EF4-FFF2-40B4-BE49-F238E27FC236}">
                <a16:creationId xmlns:a16="http://schemas.microsoft.com/office/drawing/2014/main" id="{4C8B0E1A-FD28-424C-BD1D-DFBAF142B267}"/>
              </a:ext>
            </a:extLst>
          </p:cNvPr>
          <p:cNvSpPr>
            <a:spLocks noChangeArrowheads="1"/>
          </p:cNvSpPr>
          <p:nvPr/>
        </p:nvSpPr>
        <p:spPr bwMode="auto">
          <a:xfrm>
            <a:off x="3467100" y="35798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98" name="Rectangle 785">
            <a:extLst>
              <a:ext uri="{FF2B5EF4-FFF2-40B4-BE49-F238E27FC236}">
                <a16:creationId xmlns:a16="http://schemas.microsoft.com/office/drawing/2014/main" id="{16060AA6-238A-F249-BB27-86FC865233B8}"/>
              </a:ext>
            </a:extLst>
          </p:cNvPr>
          <p:cNvSpPr>
            <a:spLocks noChangeArrowheads="1"/>
          </p:cNvSpPr>
          <p:nvPr/>
        </p:nvSpPr>
        <p:spPr bwMode="auto">
          <a:xfrm>
            <a:off x="2452688" y="42687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699" name="Rectangle 786">
            <a:extLst>
              <a:ext uri="{FF2B5EF4-FFF2-40B4-BE49-F238E27FC236}">
                <a16:creationId xmlns:a16="http://schemas.microsoft.com/office/drawing/2014/main" id="{2B19A16E-AA02-A345-B972-B3AD075A8163}"/>
              </a:ext>
            </a:extLst>
          </p:cNvPr>
          <p:cNvSpPr>
            <a:spLocks noChangeArrowheads="1"/>
          </p:cNvSpPr>
          <p:nvPr/>
        </p:nvSpPr>
        <p:spPr bwMode="auto">
          <a:xfrm>
            <a:off x="3467100" y="34290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00" name="Rectangle 787">
            <a:extLst>
              <a:ext uri="{FF2B5EF4-FFF2-40B4-BE49-F238E27FC236}">
                <a16:creationId xmlns:a16="http://schemas.microsoft.com/office/drawing/2014/main" id="{AE4F8BA3-0FF2-0942-B6D2-9217004EE8E4}"/>
              </a:ext>
            </a:extLst>
          </p:cNvPr>
          <p:cNvSpPr>
            <a:spLocks noChangeArrowheads="1"/>
          </p:cNvSpPr>
          <p:nvPr/>
        </p:nvSpPr>
        <p:spPr bwMode="auto">
          <a:xfrm>
            <a:off x="2986088" y="36877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01" name="Rectangle 788">
            <a:extLst>
              <a:ext uri="{FF2B5EF4-FFF2-40B4-BE49-F238E27FC236}">
                <a16:creationId xmlns:a16="http://schemas.microsoft.com/office/drawing/2014/main" id="{66A8AE5F-5D55-5240-A0E3-1084C6B1F4D6}"/>
              </a:ext>
            </a:extLst>
          </p:cNvPr>
          <p:cNvSpPr>
            <a:spLocks noChangeArrowheads="1"/>
          </p:cNvSpPr>
          <p:nvPr/>
        </p:nvSpPr>
        <p:spPr bwMode="auto">
          <a:xfrm>
            <a:off x="3865563" y="2957513"/>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02" name="Rectangle 789">
            <a:extLst>
              <a:ext uri="{FF2B5EF4-FFF2-40B4-BE49-F238E27FC236}">
                <a16:creationId xmlns:a16="http://schemas.microsoft.com/office/drawing/2014/main" id="{2A76764F-E1AB-2F49-805A-701327FF25F0}"/>
              </a:ext>
            </a:extLst>
          </p:cNvPr>
          <p:cNvSpPr>
            <a:spLocks noChangeArrowheads="1"/>
          </p:cNvSpPr>
          <p:nvPr/>
        </p:nvSpPr>
        <p:spPr bwMode="auto">
          <a:xfrm>
            <a:off x="3468688" y="35925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03" name="Rectangle 790">
            <a:extLst>
              <a:ext uri="{FF2B5EF4-FFF2-40B4-BE49-F238E27FC236}">
                <a16:creationId xmlns:a16="http://schemas.microsoft.com/office/drawing/2014/main" id="{FEB4D767-0B9E-B541-B67C-9EE21EB61594}"/>
              </a:ext>
            </a:extLst>
          </p:cNvPr>
          <p:cNvSpPr>
            <a:spLocks noChangeArrowheads="1"/>
          </p:cNvSpPr>
          <p:nvPr/>
        </p:nvSpPr>
        <p:spPr bwMode="auto">
          <a:xfrm>
            <a:off x="3382963" y="35798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04" name="Rectangle 791">
            <a:extLst>
              <a:ext uri="{FF2B5EF4-FFF2-40B4-BE49-F238E27FC236}">
                <a16:creationId xmlns:a16="http://schemas.microsoft.com/office/drawing/2014/main" id="{B5932884-AC57-CF45-ADFF-C94FEB170460}"/>
              </a:ext>
            </a:extLst>
          </p:cNvPr>
          <p:cNvSpPr>
            <a:spLocks noChangeArrowheads="1"/>
          </p:cNvSpPr>
          <p:nvPr/>
        </p:nvSpPr>
        <p:spPr bwMode="auto">
          <a:xfrm>
            <a:off x="3487738" y="35115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05" name="Rectangle 792">
            <a:extLst>
              <a:ext uri="{FF2B5EF4-FFF2-40B4-BE49-F238E27FC236}">
                <a16:creationId xmlns:a16="http://schemas.microsoft.com/office/drawing/2014/main" id="{E97D9A1D-C97C-0040-A66A-908EA16397A2}"/>
              </a:ext>
            </a:extLst>
          </p:cNvPr>
          <p:cNvSpPr>
            <a:spLocks noChangeArrowheads="1"/>
          </p:cNvSpPr>
          <p:nvPr/>
        </p:nvSpPr>
        <p:spPr bwMode="auto">
          <a:xfrm>
            <a:off x="2516188" y="419100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06" name="Rectangle 793">
            <a:extLst>
              <a:ext uri="{FF2B5EF4-FFF2-40B4-BE49-F238E27FC236}">
                <a16:creationId xmlns:a16="http://schemas.microsoft.com/office/drawing/2014/main" id="{2F192831-20E7-134D-AC62-24BE34BDA6DA}"/>
              </a:ext>
            </a:extLst>
          </p:cNvPr>
          <p:cNvSpPr>
            <a:spLocks noChangeArrowheads="1"/>
          </p:cNvSpPr>
          <p:nvPr/>
        </p:nvSpPr>
        <p:spPr bwMode="auto">
          <a:xfrm>
            <a:off x="3065463" y="39322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07" name="Rectangle 794">
            <a:extLst>
              <a:ext uri="{FF2B5EF4-FFF2-40B4-BE49-F238E27FC236}">
                <a16:creationId xmlns:a16="http://schemas.microsoft.com/office/drawing/2014/main" id="{ABCE8BD8-5B70-7D4A-AA7B-67FCDEDA565A}"/>
              </a:ext>
            </a:extLst>
          </p:cNvPr>
          <p:cNvSpPr>
            <a:spLocks noChangeArrowheads="1"/>
          </p:cNvSpPr>
          <p:nvPr/>
        </p:nvSpPr>
        <p:spPr bwMode="auto">
          <a:xfrm>
            <a:off x="2478088" y="4232275"/>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08" name="Rectangle 795">
            <a:extLst>
              <a:ext uri="{FF2B5EF4-FFF2-40B4-BE49-F238E27FC236}">
                <a16:creationId xmlns:a16="http://schemas.microsoft.com/office/drawing/2014/main" id="{5D9F3BFA-4C67-0445-B1B7-B41560110336}"/>
              </a:ext>
            </a:extLst>
          </p:cNvPr>
          <p:cNvSpPr>
            <a:spLocks noChangeArrowheads="1"/>
          </p:cNvSpPr>
          <p:nvPr/>
        </p:nvSpPr>
        <p:spPr bwMode="auto">
          <a:xfrm>
            <a:off x="3427413" y="35798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09" name="Rectangle 796">
            <a:extLst>
              <a:ext uri="{FF2B5EF4-FFF2-40B4-BE49-F238E27FC236}">
                <a16:creationId xmlns:a16="http://schemas.microsoft.com/office/drawing/2014/main" id="{165A05EA-8FFC-DC42-82A5-8BDA19AF2ED1}"/>
              </a:ext>
            </a:extLst>
          </p:cNvPr>
          <p:cNvSpPr>
            <a:spLocks noChangeArrowheads="1"/>
          </p:cNvSpPr>
          <p:nvPr/>
        </p:nvSpPr>
        <p:spPr bwMode="auto">
          <a:xfrm>
            <a:off x="3125788" y="37703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10" name="Rectangle 797">
            <a:extLst>
              <a:ext uri="{FF2B5EF4-FFF2-40B4-BE49-F238E27FC236}">
                <a16:creationId xmlns:a16="http://schemas.microsoft.com/office/drawing/2014/main" id="{217163FC-573B-CE40-BDBD-3934A2800BCF}"/>
              </a:ext>
            </a:extLst>
          </p:cNvPr>
          <p:cNvSpPr>
            <a:spLocks noChangeArrowheads="1"/>
          </p:cNvSpPr>
          <p:nvPr/>
        </p:nvSpPr>
        <p:spPr bwMode="auto">
          <a:xfrm>
            <a:off x="3395663" y="36830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11" name="Rectangle 798">
            <a:extLst>
              <a:ext uri="{FF2B5EF4-FFF2-40B4-BE49-F238E27FC236}">
                <a16:creationId xmlns:a16="http://schemas.microsoft.com/office/drawing/2014/main" id="{42A72D62-6EAA-464F-BC24-CAEA89BE8E90}"/>
              </a:ext>
            </a:extLst>
          </p:cNvPr>
          <p:cNvSpPr>
            <a:spLocks noChangeArrowheads="1"/>
          </p:cNvSpPr>
          <p:nvPr/>
        </p:nvSpPr>
        <p:spPr bwMode="auto">
          <a:xfrm>
            <a:off x="3516313" y="349885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12" name="Rectangle 799">
            <a:extLst>
              <a:ext uri="{FF2B5EF4-FFF2-40B4-BE49-F238E27FC236}">
                <a16:creationId xmlns:a16="http://schemas.microsoft.com/office/drawing/2014/main" id="{33A2FF9D-F06B-0146-B2EA-E465F9BA5558}"/>
              </a:ext>
            </a:extLst>
          </p:cNvPr>
          <p:cNvSpPr>
            <a:spLocks noChangeArrowheads="1"/>
          </p:cNvSpPr>
          <p:nvPr/>
        </p:nvSpPr>
        <p:spPr bwMode="auto">
          <a:xfrm>
            <a:off x="3427413" y="35988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13" name="Rectangle 800">
            <a:extLst>
              <a:ext uri="{FF2B5EF4-FFF2-40B4-BE49-F238E27FC236}">
                <a16:creationId xmlns:a16="http://schemas.microsoft.com/office/drawing/2014/main" id="{1A769341-12E0-A148-BD64-4CB827E28891}"/>
              </a:ext>
            </a:extLst>
          </p:cNvPr>
          <p:cNvSpPr>
            <a:spLocks noChangeArrowheads="1"/>
          </p:cNvSpPr>
          <p:nvPr/>
        </p:nvSpPr>
        <p:spPr bwMode="auto">
          <a:xfrm>
            <a:off x="3465513" y="346233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14" name="Rectangle 801">
            <a:extLst>
              <a:ext uri="{FF2B5EF4-FFF2-40B4-BE49-F238E27FC236}">
                <a16:creationId xmlns:a16="http://schemas.microsoft.com/office/drawing/2014/main" id="{C2E25434-C918-A446-881A-30540EFD8EB6}"/>
              </a:ext>
            </a:extLst>
          </p:cNvPr>
          <p:cNvSpPr>
            <a:spLocks noChangeArrowheads="1"/>
          </p:cNvSpPr>
          <p:nvPr/>
        </p:nvSpPr>
        <p:spPr bwMode="auto">
          <a:xfrm>
            <a:off x="2909888" y="408622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15" name="Rectangle 802">
            <a:extLst>
              <a:ext uri="{FF2B5EF4-FFF2-40B4-BE49-F238E27FC236}">
                <a16:creationId xmlns:a16="http://schemas.microsoft.com/office/drawing/2014/main" id="{6775C76B-C51B-2C40-9DFE-AAFF3A0326CE}"/>
              </a:ext>
            </a:extLst>
          </p:cNvPr>
          <p:cNvSpPr>
            <a:spLocks noChangeArrowheads="1"/>
          </p:cNvSpPr>
          <p:nvPr/>
        </p:nvSpPr>
        <p:spPr bwMode="auto">
          <a:xfrm>
            <a:off x="3390900" y="36782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16" name="Rectangle 803">
            <a:extLst>
              <a:ext uri="{FF2B5EF4-FFF2-40B4-BE49-F238E27FC236}">
                <a16:creationId xmlns:a16="http://schemas.microsoft.com/office/drawing/2014/main" id="{E5ED6CC2-C918-0445-89FD-AC19C34917A8}"/>
              </a:ext>
            </a:extLst>
          </p:cNvPr>
          <p:cNvSpPr>
            <a:spLocks noChangeArrowheads="1"/>
          </p:cNvSpPr>
          <p:nvPr/>
        </p:nvSpPr>
        <p:spPr bwMode="auto">
          <a:xfrm>
            <a:off x="3452813" y="34115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17" name="Rectangle 804">
            <a:extLst>
              <a:ext uri="{FF2B5EF4-FFF2-40B4-BE49-F238E27FC236}">
                <a16:creationId xmlns:a16="http://schemas.microsoft.com/office/drawing/2014/main" id="{F3EA0E2C-8D3A-4740-8A88-FA1F0345FA99}"/>
              </a:ext>
            </a:extLst>
          </p:cNvPr>
          <p:cNvSpPr>
            <a:spLocks noChangeArrowheads="1"/>
          </p:cNvSpPr>
          <p:nvPr/>
        </p:nvSpPr>
        <p:spPr bwMode="auto">
          <a:xfrm>
            <a:off x="3497263" y="342106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18" name="Rectangle 805">
            <a:extLst>
              <a:ext uri="{FF2B5EF4-FFF2-40B4-BE49-F238E27FC236}">
                <a16:creationId xmlns:a16="http://schemas.microsoft.com/office/drawing/2014/main" id="{89DFC6E1-E979-A149-9BB4-6D878DC9C717}"/>
              </a:ext>
            </a:extLst>
          </p:cNvPr>
          <p:cNvSpPr>
            <a:spLocks noChangeArrowheads="1"/>
          </p:cNvSpPr>
          <p:nvPr/>
        </p:nvSpPr>
        <p:spPr bwMode="auto">
          <a:xfrm>
            <a:off x="2865438" y="41021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19" name="Rectangle 806">
            <a:extLst>
              <a:ext uri="{FF2B5EF4-FFF2-40B4-BE49-F238E27FC236}">
                <a16:creationId xmlns:a16="http://schemas.microsoft.com/office/drawing/2014/main" id="{D52622E2-9A49-F343-9834-FE84DFFFCB11}"/>
              </a:ext>
            </a:extLst>
          </p:cNvPr>
          <p:cNvSpPr>
            <a:spLocks noChangeArrowheads="1"/>
          </p:cNvSpPr>
          <p:nvPr/>
        </p:nvSpPr>
        <p:spPr bwMode="auto">
          <a:xfrm>
            <a:off x="3333750" y="36401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20" name="Rectangle 807">
            <a:extLst>
              <a:ext uri="{FF2B5EF4-FFF2-40B4-BE49-F238E27FC236}">
                <a16:creationId xmlns:a16="http://schemas.microsoft.com/office/drawing/2014/main" id="{B7F561CE-236C-CA44-9DEE-B1B38ABE7A21}"/>
              </a:ext>
            </a:extLst>
          </p:cNvPr>
          <p:cNvSpPr>
            <a:spLocks noChangeArrowheads="1"/>
          </p:cNvSpPr>
          <p:nvPr/>
        </p:nvSpPr>
        <p:spPr bwMode="auto">
          <a:xfrm>
            <a:off x="2452688" y="43068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21" name="Rectangle 808">
            <a:extLst>
              <a:ext uri="{FF2B5EF4-FFF2-40B4-BE49-F238E27FC236}">
                <a16:creationId xmlns:a16="http://schemas.microsoft.com/office/drawing/2014/main" id="{476549B9-7DB2-8345-AC10-27366EBCF151}"/>
              </a:ext>
            </a:extLst>
          </p:cNvPr>
          <p:cNvSpPr>
            <a:spLocks noChangeArrowheads="1"/>
          </p:cNvSpPr>
          <p:nvPr/>
        </p:nvSpPr>
        <p:spPr bwMode="auto">
          <a:xfrm>
            <a:off x="2503488" y="41624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22" name="Rectangle 809">
            <a:extLst>
              <a:ext uri="{FF2B5EF4-FFF2-40B4-BE49-F238E27FC236}">
                <a16:creationId xmlns:a16="http://schemas.microsoft.com/office/drawing/2014/main" id="{2353BA0F-5F8B-2241-9F83-14D63249B4C8}"/>
              </a:ext>
            </a:extLst>
          </p:cNvPr>
          <p:cNvSpPr>
            <a:spLocks noChangeArrowheads="1"/>
          </p:cNvSpPr>
          <p:nvPr/>
        </p:nvSpPr>
        <p:spPr bwMode="auto">
          <a:xfrm>
            <a:off x="3278188" y="36417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23" name="Rectangle 810">
            <a:extLst>
              <a:ext uri="{FF2B5EF4-FFF2-40B4-BE49-F238E27FC236}">
                <a16:creationId xmlns:a16="http://schemas.microsoft.com/office/drawing/2014/main" id="{EAEE8118-0CF9-1644-8659-41554AFA840F}"/>
              </a:ext>
            </a:extLst>
          </p:cNvPr>
          <p:cNvSpPr>
            <a:spLocks noChangeArrowheads="1"/>
          </p:cNvSpPr>
          <p:nvPr/>
        </p:nvSpPr>
        <p:spPr bwMode="auto">
          <a:xfrm>
            <a:off x="3446463" y="34702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24" name="Rectangle 811">
            <a:extLst>
              <a:ext uri="{FF2B5EF4-FFF2-40B4-BE49-F238E27FC236}">
                <a16:creationId xmlns:a16="http://schemas.microsoft.com/office/drawing/2014/main" id="{8D20898F-351D-8F46-B61B-9DA707736AF7}"/>
              </a:ext>
            </a:extLst>
          </p:cNvPr>
          <p:cNvSpPr>
            <a:spLocks noChangeArrowheads="1"/>
          </p:cNvSpPr>
          <p:nvPr/>
        </p:nvSpPr>
        <p:spPr bwMode="auto">
          <a:xfrm>
            <a:off x="2647950" y="415448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25" name="Rectangle 812">
            <a:extLst>
              <a:ext uri="{FF2B5EF4-FFF2-40B4-BE49-F238E27FC236}">
                <a16:creationId xmlns:a16="http://schemas.microsoft.com/office/drawing/2014/main" id="{FC80F94B-2C8A-0A46-9F67-5105C8ABAF07}"/>
              </a:ext>
            </a:extLst>
          </p:cNvPr>
          <p:cNvSpPr>
            <a:spLocks noChangeArrowheads="1"/>
          </p:cNvSpPr>
          <p:nvPr/>
        </p:nvSpPr>
        <p:spPr bwMode="auto">
          <a:xfrm>
            <a:off x="2578100" y="43275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26" name="Rectangle 813">
            <a:extLst>
              <a:ext uri="{FF2B5EF4-FFF2-40B4-BE49-F238E27FC236}">
                <a16:creationId xmlns:a16="http://schemas.microsoft.com/office/drawing/2014/main" id="{48172133-9493-AF4A-9227-4114B5898011}"/>
              </a:ext>
            </a:extLst>
          </p:cNvPr>
          <p:cNvSpPr>
            <a:spLocks noChangeArrowheads="1"/>
          </p:cNvSpPr>
          <p:nvPr/>
        </p:nvSpPr>
        <p:spPr bwMode="auto">
          <a:xfrm>
            <a:off x="3492500" y="34544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27" name="Rectangle 814">
            <a:extLst>
              <a:ext uri="{FF2B5EF4-FFF2-40B4-BE49-F238E27FC236}">
                <a16:creationId xmlns:a16="http://schemas.microsoft.com/office/drawing/2014/main" id="{5CB48493-4694-F94A-ACDB-9A9325D1577A}"/>
              </a:ext>
            </a:extLst>
          </p:cNvPr>
          <p:cNvSpPr>
            <a:spLocks noChangeArrowheads="1"/>
          </p:cNvSpPr>
          <p:nvPr/>
        </p:nvSpPr>
        <p:spPr bwMode="auto">
          <a:xfrm>
            <a:off x="3490913" y="34734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28" name="Rectangle 815">
            <a:extLst>
              <a:ext uri="{FF2B5EF4-FFF2-40B4-BE49-F238E27FC236}">
                <a16:creationId xmlns:a16="http://schemas.microsoft.com/office/drawing/2014/main" id="{12113193-38D3-C945-8668-9082BD8E4EAB}"/>
              </a:ext>
            </a:extLst>
          </p:cNvPr>
          <p:cNvSpPr>
            <a:spLocks noChangeArrowheads="1"/>
          </p:cNvSpPr>
          <p:nvPr/>
        </p:nvSpPr>
        <p:spPr bwMode="auto">
          <a:xfrm>
            <a:off x="3443288" y="34432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29" name="Rectangle 816">
            <a:extLst>
              <a:ext uri="{FF2B5EF4-FFF2-40B4-BE49-F238E27FC236}">
                <a16:creationId xmlns:a16="http://schemas.microsoft.com/office/drawing/2014/main" id="{4415429A-D621-BF47-AE25-6013D9E9905E}"/>
              </a:ext>
            </a:extLst>
          </p:cNvPr>
          <p:cNvSpPr>
            <a:spLocks noChangeArrowheads="1"/>
          </p:cNvSpPr>
          <p:nvPr/>
        </p:nvSpPr>
        <p:spPr bwMode="auto">
          <a:xfrm>
            <a:off x="3441700" y="360838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30" name="Rectangle 817">
            <a:extLst>
              <a:ext uri="{FF2B5EF4-FFF2-40B4-BE49-F238E27FC236}">
                <a16:creationId xmlns:a16="http://schemas.microsoft.com/office/drawing/2014/main" id="{7F336936-4982-CD4B-855B-723824E2B7DD}"/>
              </a:ext>
            </a:extLst>
          </p:cNvPr>
          <p:cNvSpPr>
            <a:spLocks noChangeArrowheads="1"/>
          </p:cNvSpPr>
          <p:nvPr/>
        </p:nvSpPr>
        <p:spPr bwMode="auto">
          <a:xfrm>
            <a:off x="3460750" y="34686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31" name="Rectangle 818">
            <a:extLst>
              <a:ext uri="{FF2B5EF4-FFF2-40B4-BE49-F238E27FC236}">
                <a16:creationId xmlns:a16="http://schemas.microsoft.com/office/drawing/2014/main" id="{BFA5FB5D-51E5-2944-BBE7-91A92F145D3E}"/>
              </a:ext>
            </a:extLst>
          </p:cNvPr>
          <p:cNvSpPr>
            <a:spLocks noChangeArrowheads="1"/>
          </p:cNvSpPr>
          <p:nvPr/>
        </p:nvSpPr>
        <p:spPr bwMode="auto">
          <a:xfrm>
            <a:off x="2660650" y="431006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32" name="Rectangle 819">
            <a:extLst>
              <a:ext uri="{FF2B5EF4-FFF2-40B4-BE49-F238E27FC236}">
                <a16:creationId xmlns:a16="http://schemas.microsoft.com/office/drawing/2014/main" id="{FF1F6DF9-4DE0-C040-A8D1-939E00EB24DE}"/>
              </a:ext>
            </a:extLst>
          </p:cNvPr>
          <p:cNvSpPr>
            <a:spLocks noChangeArrowheads="1"/>
          </p:cNvSpPr>
          <p:nvPr/>
        </p:nvSpPr>
        <p:spPr bwMode="auto">
          <a:xfrm>
            <a:off x="2732088" y="38798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33" name="Rectangle 820">
            <a:extLst>
              <a:ext uri="{FF2B5EF4-FFF2-40B4-BE49-F238E27FC236}">
                <a16:creationId xmlns:a16="http://schemas.microsoft.com/office/drawing/2014/main" id="{EE7C75F5-2321-CE40-8B1A-ED16CDABB1B5}"/>
              </a:ext>
            </a:extLst>
          </p:cNvPr>
          <p:cNvSpPr>
            <a:spLocks noChangeArrowheads="1"/>
          </p:cNvSpPr>
          <p:nvPr/>
        </p:nvSpPr>
        <p:spPr bwMode="auto">
          <a:xfrm>
            <a:off x="3367088" y="354012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34" name="Rectangle 821">
            <a:extLst>
              <a:ext uri="{FF2B5EF4-FFF2-40B4-BE49-F238E27FC236}">
                <a16:creationId xmlns:a16="http://schemas.microsoft.com/office/drawing/2014/main" id="{08C5D49B-642D-7B4C-8505-5D333E1A715C}"/>
              </a:ext>
            </a:extLst>
          </p:cNvPr>
          <p:cNvSpPr>
            <a:spLocks noChangeArrowheads="1"/>
          </p:cNvSpPr>
          <p:nvPr/>
        </p:nvSpPr>
        <p:spPr bwMode="auto">
          <a:xfrm>
            <a:off x="3436938" y="35528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35" name="Rectangle 822">
            <a:extLst>
              <a:ext uri="{FF2B5EF4-FFF2-40B4-BE49-F238E27FC236}">
                <a16:creationId xmlns:a16="http://schemas.microsoft.com/office/drawing/2014/main" id="{660F0480-809D-0E49-BD8E-2C4A4D05FF62}"/>
              </a:ext>
            </a:extLst>
          </p:cNvPr>
          <p:cNvSpPr>
            <a:spLocks noChangeArrowheads="1"/>
          </p:cNvSpPr>
          <p:nvPr/>
        </p:nvSpPr>
        <p:spPr bwMode="auto">
          <a:xfrm>
            <a:off x="3538538" y="33972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36" name="Rectangle 823">
            <a:extLst>
              <a:ext uri="{FF2B5EF4-FFF2-40B4-BE49-F238E27FC236}">
                <a16:creationId xmlns:a16="http://schemas.microsoft.com/office/drawing/2014/main" id="{3E0693A6-5399-EA4F-8B2E-F491DA5625F9}"/>
              </a:ext>
            </a:extLst>
          </p:cNvPr>
          <p:cNvSpPr>
            <a:spLocks noChangeArrowheads="1"/>
          </p:cNvSpPr>
          <p:nvPr/>
        </p:nvSpPr>
        <p:spPr bwMode="auto">
          <a:xfrm>
            <a:off x="2654300" y="4029075"/>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37" name="Rectangle 824">
            <a:extLst>
              <a:ext uri="{FF2B5EF4-FFF2-40B4-BE49-F238E27FC236}">
                <a16:creationId xmlns:a16="http://schemas.microsoft.com/office/drawing/2014/main" id="{A410C820-6BC8-A243-9350-6F9F86F19094}"/>
              </a:ext>
            </a:extLst>
          </p:cNvPr>
          <p:cNvSpPr>
            <a:spLocks noChangeArrowheads="1"/>
          </p:cNvSpPr>
          <p:nvPr/>
        </p:nvSpPr>
        <p:spPr bwMode="auto">
          <a:xfrm>
            <a:off x="3481388" y="34734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38" name="Rectangle 825">
            <a:extLst>
              <a:ext uri="{FF2B5EF4-FFF2-40B4-BE49-F238E27FC236}">
                <a16:creationId xmlns:a16="http://schemas.microsoft.com/office/drawing/2014/main" id="{B0CD11F6-A2E8-504D-A2E7-39C7B8538806}"/>
              </a:ext>
            </a:extLst>
          </p:cNvPr>
          <p:cNvSpPr>
            <a:spLocks noChangeArrowheads="1"/>
          </p:cNvSpPr>
          <p:nvPr/>
        </p:nvSpPr>
        <p:spPr bwMode="auto">
          <a:xfrm>
            <a:off x="3098800" y="378460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39" name="Rectangle 826">
            <a:extLst>
              <a:ext uri="{FF2B5EF4-FFF2-40B4-BE49-F238E27FC236}">
                <a16:creationId xmlns:a16="http://schemas.microsoft.com/office/drawing/2014/main" id="{303EFD18-351F-A942-B6E6-1ED948F8BB46}"/>
              </a:ext>
            </a:extLst>
          </p:cNvPr>
          <p:cNvSpPr>
            <a:spLocks noChangeArrowheads="1"/>
          </p:cNvSpPr>
          <p:nvPr/>
        </p:nvSpPr>
        <p:spPr bwMode="auto">
          <a:xfrm>
            <a:off x="3440113" y="35210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40" name="Rectangle 827">
            <a:extLst>
              <a:ext uri="{FF2B5EF4-FFF2-40B4-BE49-F238E27FC236}">
                <a16:creationId xmlns:a16="http://schemas.microsoft.com/office/drawing/2014/main" id="{98FBD574-9EF7-014A-807D-DC57597175C3}"/>
              </a:ext>
            </a:extLst>
          </p:cNvPr>
          <p:cNvSpPr>
            <a:spLocks noChangeArrowheads="1"/>
          </p:cNvSpPr>
          <p:nvPr/>
        </p:nvSpPr>
        <p:spPr bwMode="auto">
          <a:xfrm>
            <a:off x="3367088" y="35528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41" name="Rectangle 828">
            <a:extLst>
              <a:ext uri="{FF2B5EF4-FFF2-40B4-BE49-F238E27FC236}">
                <a16:creationId xmlns:a16="http://schemas.microsoft.com/office/drawing/2014/main" id="{B9B08A8F-7164-134B-942F-2F4F1BED31BC}"/>
              </a:ext>
            </a:extLst>
          </p:cNvPr>
          <p:cNvSpPr>
            <a:spLocks noChangeArrowheads="1"/>
          </p:cNvSpPr>
          <p:nvPr/>
        </p:nvSpPr>
        <p:spPr bwMode="auto">
          <a:xfrm>
            <a:off x="2640013" y="43703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42" name="Rectangle 829">
            <a:extLst>
              <a:ext uri="{FF2B5EF4-FFF2-40B4-BE49-F238E27FC236}">
                <a16:creationId xmlns:a16="http://schemas.microsoft.com/office/drawing/2014/main" id="{B35DBA02-1FB3-7947-8413-570F1D3ABA48}"/>
              </a:ext>
            </a:extLst>
          </p:cNvPr>
          <p:cNvSpPr>
            <a:spLocks noChangeArrowheads="1"/>
          </p:cNvSpPr>
          <p:nvPr/>
        </p:nvSpPr>
        <p:spPr bwMode="auto">
          <a:xfrm>
            <a:off x="3503613" y="34702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43" name="Rectangle 830">
            <a:extLst>
              <a:ext uri="{FF2B5EF4-FFF2-40B4-BE49-F238E27FC236}">
                <a16:creationId xmlns:a16="http://schemas.microsoft.com/office/drawing/2014/main" id="{97B1AFDB-A4A2-8E40-87F5-1BFF1DDA35B0}"/>
              </a:ext>
            </a:extLst>
          </p:cNvPr>
          <p:cNvSpPr>
            <a:spLocks noChangeArrowheads="1"/>
          </p:cNvSpPr>
          <p:nvPr/>
        </p:nvSpPr>
        <p:spPr bwMode="auto">
          <a:xfrm>
            <a:off x="3005138" y="39735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44" name="Rectangle 831">
            <a:extLst>
              <a:ext uri="{FF2B5EF4-FFF2-40B4-BE49-F238E27FC236}">
                <a16:creationId xmlns:a16="http://schemas.microsoft.com/office/drawing/2014/main" id="{BB8A442F-0A63-6741-8A1F-FA73E7BAED54}"/>
              </a:ext>
            </a:extLst>
          </p:cNvPr>
          <p:cNvSpPr>
            <a:spLocks noChangeArrowheads="1"/>
          </p:cNvSpPr>
          <p:nvPr/>
        </p:nvSpPr>
        <p:spPr bwMode="auto">
          <a:xfrm>
            <a:off x="3519488" y="34782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45" name="Rectangle 832">
            <a:extLst>
              <a:ext uri="{FF2B5EF4-FFF2-40B4-BE49-F238E27FC236}">
                <a16:creationId xmlns:a16="http://schemas.microsoft.com/office/drawing/2014/main" id="{E4497343-5FA8-F440-8245-C40ED4B50D5F}"/>
              </a:ext>
            </a:extLst>
          </p:cNvPr>
          <p:cNvSpPr>
            <a:spLocks noChangeArrowheads="1"/>
          </p:cNvSpPr>
          <p:nvPr/>
        </p:nvSpPr>
        <p:spPr bwMode="auto">
          <a:xfrm>
            <a:off x="3498850" y="33909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46" name="Rectangle 833">
            <a:extLst>
              <a:ext uri="{FF2B5EF4-FFF2-40B4-BE49-F238E27FC236}">
                <a16:creationId xmlns:a16="http://schemas.microsoft.com/office/drawing/2014/main" id="{1EFEDAFE-E1FF-C64B-835A-8E26BE0565BC}"/>
              </a:ext>
            </a:extLst>
          </p:cNvPr>
          <p:cNvSpPr>
            <a:spLocks noChangeArrowheads="1"/>
          </p:cNvSpPr>
          <p:nvPr/>
        </p:nvSpPr>
        <p:spPr bwMode="auto">
          <a:xfrm>
            <a:off x="2530475" y="40560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47" name="Rectangle 834">
            <a:extLst>
              <a:ext uri="{FF2B5EF4-FFF2-40B4-BE49-F238E27FC236}">
                <a16:creationId xmlns:a16="http://schemas.microsoft.com/office/drawing/2014/main" id="{71280ED0-EB5B-7F42-891A-4159BAF10305}"/>
              </a:ext>
            </a:extLst>
          </p:cNvPr>
          <p:cNvSpPr>
            <a:spLocks noChangeArrowheads="1"/>
          </p:cNvSpPr>
          <p:nvPr/>
        </p:nvSpPr>
        <p:spPr bwMode="auto">
          <a:xfrm>
            <a:off x="2844800" y="38084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48" name="Rectangle 835">
            <a:extLst>
              <a:ext uri="{FF2B5EF4-FFF2-40B4-BE49-F238E27FC236}">
                <a16:creationId xmlns:a16="http://schemas.microsoft.com/office/drawing/2014/main" id="{19B4B0AB-4F81-4C41-AD6C-BD908C61D561}"/>
              </a:ext>
            </a:extLst>
          </p:cNvPr>
          <p:cNvSpPr>
            <a:spLocks noChangeArrowheads="1"/>
          </p:cNvSpPr>
          <p:nvPr/>
        </p:nvSpPr>
        <p:spPr bwMode="auto">
          <a:xfrm>
            <a:off x="3081338" y="36083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49" name="Rectangle 836">
            <a:extLst>
              <a:ext uri="{FF2B5EF4-FFF2-40B4-BE49-F238E27FC236}">
                <a16:creationId xmlns:a16="http://schemas.microsoft.com/office/drawing/2014/main" id="{56D201FC-77A0-3643-927C-BD8FECE2DDD3}"/>
              </a:ext>
            </a:extLst>
          </p:cNvPr>
          <p:cNvSpPr>
            <a:spLocks noChangeArrowheads="1"/>
          </p:cNvSpPr>
          <p:nvPr/>
        </p:nvSpPr>
        <p:spPr bwMode="auto">
          <a:xfrm>
            <a:off x="2628900" y="40306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50" name="Rectangle 837">
            <a:extLst>
              <a:ext uri="{FF2B5EF4-FFF2-40B4-BE49-F238E27FC236}">
                <a16:creationId xmlns:a16="http://schemas.microsoft.com/office/drawing/2014/main" id="{7CBC0444-EB71-2747-9809-B9F2745498EC}"/>
              </a:ext>
            </a:extLst>
          </p:cNvPr>
          <p:cNvSpPr>
            <a:spLocks noChangeArrowheads="1"/>
          </p:cNvSpPr>
          <p:nvPr/>
        </p:nvSpPr>
        <p:spPr bwMode="auto">
          <a:xfrm>
            <a:off x="3541713" y="33559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51" name="Rectangle 838">
            <a:extLst>
              <a:ext uri="{FF2B5EF4-FFF2-40B4-BE49-F238E27FC236}">
                <a16:creationId xmlns:a16="http://schemas.microsoft.com/office/drawing/2014/main" id="{BCD79851-E61F-F147-B058-81A31F1AA02B}"/>
              </a:ext>
            </a:extLst>
          </p:cNvPr>
          <p:cNvSpPr>
            <a:spLocks noChangeArrowheads="1"/>
          </p:cNvSpPr>
          <p:nvPr/>
        </p:nvSpPr>
        <p:spPr bwMode="auto">
          <a:xfrm>
            <a:off x="3460750" y="357187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52" name="Rectangle 839">
            <a:extLst>
              <a:ext uri="{FF2B5EF4-FFF2-40B4-BE49-F238E27FC236}">
                <a16:creationId xmlns:a16="http://schemas.microsoft.com/office/drawing/2014/main" id="{8129695F-0A75-4B4F-B9A3-C68B0A460276}"/>
              </a:ext>
            </a:extLst>
          </p:cNvPr>
          <p:cNvSpPr>
            <a:spLocks noChangeArrowheads="1"/>
          </p:cNvSpPr>
          <p:nvPr/>
        </p:nvSpPr>
        <p:spPr bwMode="auto">
          <a:xfrm>
            <a:off x="3525838" y="3441700"/>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53" name="Rectangle 840">
            <a:extLst>
              <a:ext uri="{FF2B5EF4-FFF2-40B4-BE49-F238E27FC236}">
                <a16:creationId xmlns:a16="http://schemas.microsoft.com/office/drawing/2014/main" id="{D9621BEC-D5E1-AC48-B9CC-13CC7D75FBDA}"/>
              </a:ext>
            </a:extLst>
          </p:cNvPr>
          <p:cNvSpPr>
            <a:spLocks noChangeArrowheads="1"/>
          </p:cNvSpPr>
          <p:nvPr/>
        </p:nvSpPr>
        <p:spPr bwMode="auto">
          <a:xfrm>
            <a:off x="3060700" y="391001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54" name="Rectangle 841">
            <a:extLst>
              <a:ext uri="{FF2B5EF4-FFF2-40B4-BE49-F238E27FC236}">
                <a16:creationId xmlns:a16="http://schemas.microsoft.com/office/drawing/2014/main" id="{4234FD2B-DABB-B743-B8FF-05D747270C2A}"/>
              </a:ext>
            </a:extLst>
          </p:cNvPr>
          <p:cNvSpPr>
            <a:spLocks noChangeArrowheads="1"/>
          </p:cNvSpPr>
          <p:nvPr/>
        </p:nvSpPr>
        <p:spPr bwMode="auto">
          <a:xfrm>
            <a:off x="3351213" y="36734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55" name="Rectangle 842">
            <a:extLst>
              <a:ext uri="{FF2B5EF4-FFF2-40B4-BE49-F238E27FC236}">
                <a16:creationId xmlns:a16="http://schemas.microsoft.com/office/drawing/2014/main" id="{23D5E60A-E7A7-694B-85B8-DD9E6285767D}"/>
              </a:ext>
            </a:extLst>
          </p:cNvPr>
          <p:cNvSpPr>
            <a:spLocks noChangeArrowheads="1"/>
          </p:cNvSpPr>
          <p:nvPr/>
        </p:nvSpPr>
        <p:spPr bwMode="auto">
          <a:xfrm>
            <a:off x="3478213" y="34861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56" name="Rectangle 843">
            <a:extLst>
              <a:ext uri="{FF2B5EF4-FFF2-40B4-BE49-F238E27FC236}">
                <a16:creationId xmlns:a16="http://schemas.microsoft.com/office/drawing/2014/main" id="{7148C404-6288-5F44-9ED6-A54A62A2CDE0}"/>
              </a:ext>
            </a:extLst>
          </p:cNvPr>
          <p:cNvSpPr>
            <a:spLocks noChangeArrowheads="1"/>
          </p:cNvSpPr>
          <p:nvPr/>
        </p:nvSpPr>
        <p:spPr bwMode="auto">
          <a:xfrm>
            <a:off x="2843213" y="41084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57" name="Rectangle 844">
            <a:extLst>
              <a:ext uri="{FF2B5EF4-FFF2-40B4-BE49-F238E27FC236}">
                <a16:creationId xmlns:a16="http://schemas.microsoft.com/office/drawing/2014/main" id="{7FB95FA3-044B-4F46-B285-DCCB60AA76F8}"/>
              </a:ext>
            </a:extLst>
          </p:cNvPr>
          <p:cNvSpPr>
            <a:spLocks noChangeArrowheads="1"/>
          </p:cNvSpPr>
          <p:nvPr/>
        </p:nvSpPr>
        <p:spPr bwMode="auto">
          <a:xfrm>
            <a:off x="2473325" y="41195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58" name="Rectangle 845">
            <a:extLst>
              <a:ext uri="{FF2B5EF4-FFF2-40B4-BE49-F238E27FC236}">
                <a16:creationId xmlns:a16="http://schemas.microsoft.com/office/drawing/2014/main" id="{364D1510-7604-3940-96AB-1BCDEE1011B8}"/>
              </a:ext>
            </a:extLst>
          </p:cNvPr>
          <p:cNvSpPr>
            <a:spLocks noChangeArrowheads="1"/>
          </p:cNvSpPr>
          <p:nvPr/>
        </p:nvSpPr>
        <p:spPr bwMode="auto">
          <a:xfrm>
            <a:off x="3148013" y="367030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59" name="Rectangle 846">
            <a:extLst>
              <a:ext uri="{FF2B5EF4-FFF2-40B4-BE49-F238E27FC236}">
                <a16:creationId xmlns:a16="http://schemas.microsoft.com/office/drawing/2014/main" id="{73392B5B-E45A-8A42-BC3B-466260B51F23}"/>
              </a:ext>
            </a:extLst>
          </p:cNvPr>
          <p:cNvSpPr>
            <a:spLocks noChangeArrowheads="1"/>
          </p:cNvSpPr>
          <p:nvPr/>
        </p:nvSpPr>
        <p:spPr bwMode="auto">
          <a:xfrm>
            <a:off x="3370263" y="35575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60" name="Rectangle 847">
            <a:extLst>
              <a:ext uri="{FF2B5EF4-FFF2-40B4-BE49-F238E27FC236}">
                <a16:creationId xmlns:a16="http://schemas.microsoft.com/office/drawing/2014/main" id="{234933B1-C3D5-CF45-B0E6-7DA2A1E9C661}"/>
              </a:ext>
            </a:extLst>
          </p:cNvPr>
          <p:cNvSpPr>
            <a:spLocks noChangeArrowheads="1"/>
          </p:cNvSpPr>
          <p:nvPr/>
        </p:nvSpPr>
        <p:spPr bwMode="auto">
          <a:xfrm>
            <a:off x="3611563" y="31829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61" name="Rectangle 848">
            <a:extLst>
              <a:ext uri="{FF2B5EF4-FFF2-40B4-BE49-F238E27FC236}">
                <a16:creationId xmlns:a16="http://schemas.microsoft.com/office/drawing/2014/main" id="{F137A91C-774D-424E-B2E8-CF3955C9E216}"/>
              </a:ext>
            </a:extLst>
          </p:cNvPr>
          <p:cNvSpPr>
            <a:spLocks noChangeArrowheads="1"/>
          </p:cNvSpPr>
          <p:nvPr/>
        </p:nvSpPr>
        <p:spPr bwMode="auto">
          <a:xfrm>
            <a:off x="3371850" y="36353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62" name="Rectangle 849">
            <a:extLst>
              <a:ext uri="{FF2B5EF4-FFF2-40B4-BE49-F238E27FC236}">
                <a16:creationId xmlns:a16="http://schemas.microsoft.com/office/drawing/2014/main" id="{FE97C24A-8BF1-4F46-A311-22F125783DD3}"/>
              </a:ext>
            </a:extLst>
          </p:cNvPr>
          <p:cNvSpPr>
            <a:spLocks noChangeArrowheads="1"/>
          </p:cNvSpPr>
          <p:nvPr/>
        </p:nvSpPr>
        <p:spPr bwMode="auto">
          <a:xfrm>
            <a:off x="2916238" y="40513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63" name="Rectangle 850">
            <a:extLst>
              <a:ext uri="{FF2B5EF4-FFF2-40B4-BE49-F238E27FC236}">
                <a16:creationId xmlns:a16="http://schemas.microsoft.com/office/drawing/2014/main" id="{3ED250B7-0CDF-5B43-BC8A-4B0D48FBC1C8}"/>
              </a:ext>
            </a:extLst>
          </p:cNvPr>
          <p:cNvSpPr>
            <a:spLocks noChangeArrowheads="1"/>
          </p:cNvSpPr>
          <p:nvPr/>
        </p:nvSpPr>
        <p:spPr bwMode="auto">
          <a:xfrm>
            <a:off x="3498850" y="34496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64" name="Rectangle 851">
            <a:extLst>
              <a:ext uri="{FF2B5EF4-FFF2-40B4-BE49-F238E27FC236}">
                <a16:creationId xmlns:a16="http://schemas.microsoft.com/office/drawing/2014/main" id="{33B189E6-2FFC-1242-B7A8-8645ED58058F}"/>
              </a:ext>
            </a:extLst>
          </p:cNvPr>
          <p:cNvSpPr>
            <a:spLocks noChangeArrowheads="1"/>
          </p:cNvSpPr>
          <p:nvPr/>
        </p:nvSpPr>
        <p:spPr bwMode="auto">
          <a:xfrm>
            <a:off x="3379788" y="35004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65" name="Rectangle 852">
            <a:extLst>
              <a:ext uri="{FF2B5EF4-FFF2-40B4-BE49-F238E27FC236}">
                <a16:creationId xmlns:a16="http://schemas.microsoft.com/office/drawing/2014/main" id="{90788670-3E1F-E24E-9CB0-9761B193E16F}"/>
              </a:ext>
            </a:extLst>
          </p:cNvPr>
          <p:cNvSpPr>
            <a:spLocks noChangeArrowheads="1"/>
          </p:cNvSpPr>
          <p:nvPr/>
        </p:nvSpPr>
        <p:spPr bwMode="auto">
          <a:xfrm>
            <a:off x="3530600" y="34131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66" name="Rectangle 853">
            <a:extLst>
              <a:ext uri="{FF2B5EF4-FFF2-40B4-BE49-F238E27FC236}">
                <a16:creationId xmlns:a16="http://schemas.microsoft.com/office/drawing/2014/main" id="{E07CDCF6-9CBA-9843-A1EE-18554FCA39CD}"/>
              </a:ext>
            </a:extLst>
          </p:cNvPr>
          <p:cNvSpPr>
            <a:spLocks noChangeArrowheads="1"/>
          </p:cNvSpPr>
          <p:nvPr/>
        </p:nvSpPr>
        <p:spPr bwMode="auto">
          <a:xfrm>
            <a:off x="3276600" y="376396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67" name="Rectangle 854">
            <a:extLst>
              <a:ext uri="{FF2B5EF4-FFF2-40B4-BE49-F238E27FC236}">
                <a16:creationId xmlns:a16="http://schemas.microsoft.com/office/drawing/2014/main" id="{0D828F92-6CA6-D949-B49E-4EA9AB188BAB}"/>
              </a:ext>
            </a:extLst>
          </p:cNvPr>
          <p:cNvSpPr>
            <a:spLocks noChangeArrowheads="1"/>
          </p:cNvSpPr>
          <p:nvPr/>
        </p:nvSpPr>
        <p:spPr bwMode="auto">
          <a:xfrm>
            <a:off x="3392488" y="36353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68" name="Rectangle 855">
            <a:extLst>
              <a:ext uri="{FF2B5EF4-FFF2-40B4-BE49-F238E27FC236}">
                <a16:creationId xmlns:a16="http://schemas.microsoft.com/office/drawing/2014/main" id="{27DF7E04-95EA-D64D-9273-207ED85B1BBF}"/>
              </a:ext>
            </a:extLst>
          </p:cNvPr>
          <p:cNvSpPr>
            <a:spLocks noChangeArrowheads="1"/>
          </p:cNvSpPr>
          <p:nvPr/>
        </p:nvSpPr>
        <p:spPr bwMode="auto">
          <a:xfrm>
            <a:off x="2984500" y="40116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69" name="Rectangle 856">
            <a:extLst>
              <a:ext uri="{FF2B5EF4-FFF2-40B4-BE49-F238E27FC236}">
                <a16:creationId xmlns:a16="http://schemas.microsoft.com/office/drawing/2014/main" id="{FAEC071F-AA3C-324C-A080-659F7AC559E7}"/>
              </a:ext>
            </a:extLst>
          </p:cNvPr>
          <p:cNvSpPr>
            <a:spLocks noChangeArrowheads="1"/>
          </p:cNvSpPr>
          <p:nvPr/>
        </p:nvSpPr>
        <p:spPr bwMode="auto">
          <a:xfrm>
            <a:off x="3544888" y="34321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70" name="Rectangle 857">
            <a:extLst>
              <a:ext uri="{FF2B5EF4-FFF2-40B4-BE49-F238E27FC236}">
                <a16:creationId xmlns:a16="http://schemas.microsoft.com/office/drawing/2014/main" id="{6EB74008-F78A-0C4C-9015-B7629D2F81CF}"/>
              </a:ext>
            </a:extLst>
          </p:cNvPr>
          <p:cNvSpPr>
            <a:spLocks noChangeArrowheads="1"/>
          </p:cNvSpPr>
          <p:nvPr/>
        </p:nvSpPr>
        <p:spPr bwMode="auto">
          <a:xfrm>
            <a:off x="3473450" y="34861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71" name="Rectangle 858">
            <a:extLst>
              <a:ext uri="{FF2B5EF4-FFF2-40B4-BE49-F238E27FC236}">
                <a16:creationId xmlns:a16="http://schemas.microsoft.com/office/drawing/2014/main" id="{8E6F3F58-0FEA-4143-ADAB-3682CDEEC72E}"/>
              </a:ext>
            </a:extLst>
          </p:cNvPr>
          <p:cNvSpPr>
            <a:spLocks noChangeArrowheads="1"/>
          </p:cNvSpPr>
          <p:nvPr/>
        </p:nvSpPr>
        <p:spPr bwMode="auto">
          <a:xfrm>
            <a:off x="3386138" y="36099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72" name="Rectangle 859">
            <a:extLst>
              <a:ext uri="{FF2B5EF4-FFF2-40B4-BE49-F238E27FC236}">
                <a16:creationId xmlns:a16="http://schemas.microsoft.com/office/drawing/2014/main" id="{3D41C675-DAC4-AD43-BB69-B95B490B39B1}"/>
              </a:ext>
            </a:extLst>
          </p:cNvPr>
          <p:cNvSpPr>
            <a:spLocks noChangeArrowheads="1"/>
          </p:cNvSpPr>
          <p:nvPr/>
        </p:nvSpPr>
        <p:spPr bwMode="auto">
          <a:xfrm>
            <a:off x="2400300" y="45418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73" name="Rectangle 860">
            <a:extLst>
              <a:ext uri="{FF2B5EF4-FFF2-40B4-BE49-F238E27FC236}">
                <a16:creationId xmlns:a16="http://schemas.microsoft.com/office/drawing/2014/main" id="{5A7376C2-AF40-9C4A-AE0C-42A6C1FBB5E7}"/>
              </a:ext>
            </a:extLst>
          </p:cNvPr>
          <p:cNvSpPr>
            <a:spLocks noChangeArrowheads="1"/>
          </p:cNvSpPr>
          <p:nvPr/>
        </p:nvSpPr>
        <p:spPr bwMode="auto">
          <a:xfrm>
            <a:off x="3427413" y="35004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74" name="Rectangle 861">
            <a:extLst>
              <a:ext uri="{FF2B5EF4-FFF2-40B4-BE49-F238E27FC236}">
                <a16:creationId xmlns:a16="http://schemas.microsoft.com/office/drawing/2014/main" id="{8AE14B03-2101-8C41-87DA-668128A8F8F9}"/>
              </a:ext>
            </a:extLst>
          </p:cNvPr>
          <p:cNvSpPr>
            <a:spLocks noChangeArrowheads="1"/>
          </p:cNvSpPr>
          <p:nvPr/>
        </p:nvSpPr>
        <p:spPr bwMode="auto">
          <a:xfrm>
            <a:off x="2716213" y="41671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75" name="Rectangle 862">
            <a:extLst>
              <a:ext uri="{FF2B5EF4-FFF2-40B4-BE49-F238E27FC236}">
                <a16:creationId xmlns:a16="http://schemas.microsoft.com/office/drawing/2014/main" id="{ABDD2DE9-2E4D-C749-BED8-8B5706470C90}"/>
              </a:ext>
            </a:extLst>
          </p:cNvPr>
          <p:cNvSpPr>
            <a:spLocks noChangeArrowheads="1"/>
          </p:cNvSpPr>
          <p:nvPr/>
        </p:nvSpPr>
        <p:spPr bwMode="auto">
          <a:xfrm>
            <a:off x="3505200" y="33702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76" name="Rectangle 863">
            <a:extLst>
              <a:ext uri="{FF2B5EF4-FFF2-40B4-BE49-F238E27FC236}">
                <a16:creationId xmlns:a16="http://schemas.microsoft.com/office/drawing/2014/main" id="{27B4C0F1-BF40-9042-ABE1-5FFD94B650A3}"/>
              </a:ext>
            </a:extLst>
          </p:cNvPr>
          <p:cNvSpPr>
            <a:spLocks noChangeArrowheads="1"/>
          </p:cNvSpPr>
          <p:nvPr/>
        </p:nvSpPr>
        <p:spPr bwMode="auto">
          <a:xfrm>
            <a:off x="2728913" y="42084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77" name="Rectangle 864">
            <a:extLst>
              <a:ext uri="{FF2B5EF4-FFF2-40B4-BE49-F238E27FC236}">
                <a16:creationId xmlns:a16="http://schemas.microsoft.com/office/drawing/2014/main" id="{9B6616FD-685C-9A46-8AF0-B52B4D0DE210}"/>
              </a:ext>
            </a:extLst>
          </p:cNvPr>
          <p:cNvSpPr>
            <a:spLocks noChangeArrowheads="1"/>
          </p:cNvSpPr>
          <p:nvPr/>
        </p:nvSpPr>
        <p:spPr bwMode="auto">
          <a:xfrm>
            <a:off x="2667000" y="40925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78" name="Rectangle 865">
            <a:extLst>
              <a:ext uri="{FF2B5EF4-FFF2-40B4-BE49-F238E27FC236}">
                <a16:creationId xmlns:a16="http://schemas.microsoft.com/office/drawing/2014/main" id="{286C2FD5-8A5E-DC45-A27E-A2FBE0A0DD5A}"/>
              </a:ext>
            </a:extLst>
          </p:cNvPr>
          <p:cNvSpPr>
            <a:spLocks noChangeArrowheads="1"/>
          </p:cNvSpPr>
          <p:nvPr/>
        </p:nvSpPr>
        <p:spPr bwMode="auto">
          <a:xfrm>
            <a:off x="3454400" y="34115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79" name="Rectangle 866">
            <a:extLst>
              <a:ext uri="{FF2B5EF4-FFF2-40B4-BE49-F238E27FC236}">
                <a16:creationId xmlns:a16="http://schemas.microsoft.com/office/drawing/2014/main" id="{0350609E-D381-BE45-A0E4-84921A6967B0}"/>
              </a:ext>
            </a:extLst>
          </p:cNvPr>
          <p:cNvSpPr>
            <a:spLocks noChangeArrowheads="1"/>
          </p:cNvSpPr>
          <p:nvPr/>
        </p:nvSpPr>
        <p:spPr bwMode="auto">
          <a:xfrm>
            <a:off x="2416175" y="46704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80" name="Rectangle 867">
            <a:extLst>
              <a:ext uri="{FF2B5EF4-FFF2-40B4-BE49-F238E27FC236}">
                <a16:creationId xmlns:a16="http://schemas.microsoft.com/office/drawing/2014/main" id="{B9155ADC-BA42-154E-A15D-3A8B795601F3}"/>
              </a:ext>
            </a:extLst>
          </p:cNvPr>
          <p:cNvSpPr>
            <a:spLocks noChangeArrowheads="1"/>
          </p:cNvSpPr>
          <p:nvPr/>
        </p:nvSpPr>
        <p:spPr bwMode="auto">
          <a:xfrm>
            <a:off x="2871788" y="404495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81" name="Rectangle 868">
            <a:extLst>
              <a:ext uri="{FF2B5EF4-FFF2-40B4-BE49-F238E27FC236}">
                <a16:creationId xmlns:a16="http://schemas.microsoft.com/office/drawing/2014/main" id="{06CAB3DF-C05D-BF4E-B535-10B75A4C757D}"/>
              </a:ext>
            </a:extLst>
          </p:cNvPr>
          <p:cNvSpPr>
            <a:spLocks noChangeArrowheads="1"/>
          </p:cNvSpPr>
          <p:nvPr/>
        </p:nvSpPr>
        <p:spPr bwMode="auto">
          <a:xfrm>
            <a:off x="3465513" y="357663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82" name="Rectangle 869">
            <a:extLst>
              <a:ext uri="{FF2B5EF4-FFF2-40B4-BE49-F238E27FC236}">
                <a16:creationId xmlns:a16="http://schemas.microsoft.com/office/drawing/2014/main" id="{BA01EBD8-7B1A-5A48-96D8-725303798E15}"/>
              </a:ext>
            </a:extLst>
          </p:cNvPr>
          <p:cNvSpPr>
            <a:spLocks noChangeArrowheads="1"/>
          </p:cNvSpPr>
          <p:nvPr/>
        </p:nvSpPr>
        <p:spPr bwMode="auto">
          <a:xfrm>
            <a:off x="3382963" y="35099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83" name="Rectangle 870">
            <a:extLst>
              <a:ext uri="{FF2B5EF4-FFF2-40B4-BE49-F238E27FC236}">
                <a16:creationId xmlns:a16="http://schemas.microsoft.com/office/drawing/2014/main" id="{274FB9B7-875F-0A43-BDCE-05DA99F32FC5}"/>
              </a:ext>
            </a:extLst>
          </p:cNvPr>
          <p:cNvSpPr>
            <a:spLocks noChangeArrowheads="1"/>
          </p:cNvSpPr>
          <p:nvPr/>
        </p:nvSpPr>
        <p:spPr bwMode="auto">
          <a:xfrm>
            <a:off x="3436938" y="35321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84" name="Rectangle 871">
            <a:extLst>
              <a:ext uri="{FF2B5EF4-FFF2-40B4-BE49-F238E27FC236}">
                <a16:creationId xmlns:a16="http://schemas.microsoft.com/office/drawing/2014/main" id="{81540CAC-E1B3-7643-BED9-BBECEAD98287}"/>
              </a:ext>
            </a:extLst>
          </p:cNvPr>
          <p:cNvSpPr>
            <a:spLocks noChangeArrowheads="1"/>
          </p:cNvSpPr>
          <p:nvPr/>
        </p:nvSpPr>
        <p:spPr bwMode="auto">
          <a:xfrm>
            <a:off x="2560638" y="393065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85" name="Rectangle 872">
            <a:extLst>
              <a:ext uri="{FF2B5EF4-FFF2-40B4-BE49-F238E27FC236}">
                <a16:creationId xmlns:a16="http://schemas.microsoft.com/office/drawing/2014/main" id="{53DD425B-A175-874E-A7FB-2C6EDDB48228}"/>
              </a:ext>
            </a:extLst>
          </p:cNvPr>
          <p:cNvSpPr>
            <a:spLocks noChangeArrowheads="1"/>
          </p:cNvSpPr>
          <p:nvPr/>
        </p:nvSpPr>
        <p:spPr bwMode="auto">
          <a:xfrm>
            <a:off x="3506788" y="34591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86" name="Rectangle 873">
            <a:extLst>
              <a:ext uri="{FF2B5EF4-FFF2-40B4-BE49-F238E27FC236}">
                <a16:creationId xmlns:a16="http://schemas.microsoft.com/office/drawing/2014/main" id="{CDB39A5B-15DE-5B49-809F-DA68C92A2B97}"/>
              </a:ext>
            </a:extLst>
          </p:cNvPr>
          <p:cNvSpPr>
            <a:spLocks noChangeArrowheads="1"/>
          </p:cNvSpPr>
          <p:nvPr/>
        </p:nvSpPr>
        <p:spPr bwMode="auto">
          <a:xfrm>
            <a:off x="2779713" y="42084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87" name="Rectangle 874">
            <a:extLst>
              <a:ext uri="{FF2B5EF4-FFF2-40B4-BE49-F238E27FC236}">
                <a16:creationId xmlns:a16="http://schemas.microsoft.com/office/drawing/2014/main" id="{AF9549C4-9BE0-0C4B-AD39-00B0AECFDC22}"/>
              </a:ext>
            </a:extLst>
          </p:cNvPr>
          <p:cNvSpPr>
            <a:spLocks noChangeArrowheads="1"/>
          </p:cNvSpPr>
          <p:nvPr/>
        </p:nvSpPr>
        <p:spPr bwMode="auto">
          <a:xfrm>
            <a:off x="3633788" y="31257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88" name="Rectangle 875">
            <a:extLst>
              <a:ext uri="{FF2B5EF4-FFF2-40B4-BE49-F238E27FC236}">
                <a16:creationId xmlns:a16="http://schemas.microsoft.com/office/drawing/2014/main" id="{ED4A6D2A-1724-184C-9A76-6F722D0A215B}"/>
              </a:ext>
            </a:extLst>
          </p:cNvPr>
          <p:cNvSpPr>
            <a:spLocks noChangeArrowheads="1"/>
          </p:cNvSpPr>
          <p:nvPr/>
        </p:nvSpPr>
        <p:spPr bwMode="auto">
          <a:xfrm>
            <a:off x="2938463" y="4060825"/>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89" name="Rectangle 876">
            <a:extLst>
              <a:ext uri="{FF2B5EF4-FFF2-40B4-BE49-F238E27FC236}">
                <a16:creationId xmlns:a16="http://schemas.microsoft.com/office/drawing/2014/main" id="{22E08517-99AD-174F-8439-0BAAE1E08DFA}"/>
              </a:ext>
            </a:extLst>
          </p:cNvPr>
          <p:cNvSpPr>
            <a:spLocks noChangeArrowheads="1"/>
          </p:cNvSpPr>
          <p:nvPr/>
        </p:nvSpPr>
        <p:spPr bwMode="auto">
          <a:xfrm>
            <a:off x="2686050" y="38068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90" name="Rectangle 877">
            <a:extLst>
              <a:ext uri="{FF2B5EF4-FFF2-40B4-BE49-F238E27FC236}">
                <a16:creationId xmlns:a16="http://schemas.microsoft.com/office/drawing/2014/main" id="{AA0ACFDE-EF21-E74B-A1B3-16FE99E55740}"/>
              </a:ext>
            </a:extLst>
          </p:cNvPr>
          <p:cNvSpPr>
            <a:spLocks noChangeArrowheads="1"/>
          </p:cNvSpPr>
          <p:nvPr/>
        </p:nvSpPr>
        <p:spPr bwMode="auto">
          <a:xfrm>
            <a:off x="3049588" y="35067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91" name="Rectangle 878">
            <a:extLst>
              <a:ext uri="{FF2B5EF4-FFF2-40B4-BE49-F238E27FC236}">
                <a16:creationId xmlns:a16="http://schemas.microsoft.com/office/drawing/2014/main" id="{C3446A4B-7A04-2E4E-BC02-147D98525B89}"/>
              </a:ext>
            </a:extLst>
          </p:cNvPr>
          <p:cNvSpPr>
            <a:spLocks noChangeArrowheads="1"/>
          </p:cNvSpPr>
          <p:nvPr/>
        </p:nvSpPr>
        <p:spPr bwMode="auto">
          <a:xfrm>
            <a:off x="3427413" y="349885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92" name="Rectangle 879">
            <a:extLst>
              <a:ext uri="{FF2B5EF4-FFF2-40B4-BE49-F238E27FC236}">
                <a16:creationId xmlns:a16="http://schemas.microsoft.com/office/drawing/2014/main" id="{B26213B3-DE75-664D-AB7A-665E9D0F1CB0}"/>
              </a:ext>
            </a:extLst>
          </p:cNvPr>
          <p:cNvSpPr>
            <a:spLocks noChangeArrowheads="1"/>
          </p:cNvSpPr>
          <p:nvPr/>
        </p:nvSpPr>
        <p:spPr bwMode="auto">
          <a:xfrm>
            <a:off x="3446463" y="34909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93" name="Rectangle 880">
            <a:extLst>
              <a:ext uri="{FF2B5EF4-FFF2-40B4-BE49-F238E27FC236}">
                <a16:creationId xmlns:a16="http://schemas.microsoft.com/office/drawing/2014/main" id="{C477B408-4E15-4C4B-BC2C-D05D6EEF7BCF}"/>
              </a:ext>
            </a:extLst>
          </p:cNvPr>
          <p:cNvSpPr>
            <a:spLocks noChangeArrowheads="1"/>
          </p:cNvSpPr>
          <p:nvPr/>
        </p:nvSpPr>
        <p:spPr bwMode="auto">
          <a:xfrm>
            <a:off x="3322638" y="35893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94" name="Rectangle 881">
            <a:extLst>
              <a:ext uri="{FF2B5EF4-FFF2-40B4-BE49-F238E27FC236}">
                <a16:creationId xmlns:a16="http://schemas.microsoft.com/office/drawing/2014/main" id="{85E427A7-79A2-CE42-972C-717D85ABA0EA}"/>
              </a:ext>
            </a:extLst>
          </p:cNvPr>
          <p:cNvSpPr>
            <a:spLocks noChangeArrowheads="1"/>
          </p:cNvSpPr>
          <p:nvPr/>
        </p:nvSpPr>
        <p:spPr bwMode="auto">
          <a:xfrm>
            <a:off x="3151188" y="36988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95" name="Rectangle 882">
            <a:extLst>
              <a:ext uri="{FF2B5EF4-FFF2-40B4-BE49-F238E27FC236}">
                <a16:creationId xmlns:a16="http://schemas.microsoft.com/office/drawing/2014/main" id="{3C82BEFD-90AD-DB4C-872D-5117508CE952}"/>
              </a:ext>
            </a:extLst>
          </p:cNvPr>
          <p:cNvSpPr>
            <a:spLocks noChangeArrowheads="1"/>
          </p:cNvSpPr>
          <p:nvPr/>
        </p:nvSpPr>
        <p:spPr bwMode="auto">
          <a:xfrm>
            <a:off x="4056063" y="27670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96" name="Rectangle 883">
            <a:extLst>
              <a:ext uri="{FF2B5EF4-FFF2-40B4-BE49-F238E27FC236}">
                <a16:creationId xmlns:a16="http://schemas.microsoft.com/office/drawing/2014/main" id="{2D0D4499-B0CA-8048-B029-A3DCC1967B40}"/>
              </a:ext>
            </a:extLst>
          </p:cNvPr>
          <p:cNvSpPr>
            <a:spLocks noChangeArrowheads="1"/>
          </p:cNvSpPr>
          <p:nvPr/>
        </p:nvSpPr>
        <p:spPr bwMode="auto">
          <a:xfrm>
            <a:off x="3354388" y="357663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97" name="Rectangle 884">
            <a:extLst>
              <a:ext uri="{FF2B5EF4-FFF2-40B4-BE49-F238E27FC236}">
                <a16:creationId xmlns:a16="http://schemas.microsoft.com/office/drawing/2014/main" id="{AD3A1B73-8024-3A40-BF02-F3ED5FA08DAB}"/>
              </a:ext>
            </a:extLst>
          </p:cNvPr>
          <p:cNvSpPr>
            <a:spLocks noChangeArrowheads="1"/>
          </p:cNvSpPr>
          <p:nvPr/>
        </p:nvSpPr>
        <p:spPr bwMode="auto">
          <a:xfrm>
            <a:off x="3405188" y="34734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98" name="Rectangle 885">
            <a:extLst>
              <a:ext uri="{FF2B5EF4-FFF2-40B4-BE49-F238E27FC236}">
                <a16:creationId xmlns:a16="http://schemas.microsoft.com/office/drawing/2014/main" id="{6F7804DB-E342-E941-95B4-B650D0A5F205}"/>
              </a:ext>
            </a:extLst>
          </p:cNvPr>
          <p:cNvSpPr>
            <a:spLocks noChangeArrowheads="1"/>
          </p:cNvSpPr>
          <p:nvPr/>
        </p:nvSpPr>
        <p:spPr bwMode="auto">
          <a:xfrm>
            <a:off x="3490913" y="34480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799" name="Rectangle 886">
            <a:extLst>
              <a:ext uri="{FF2B5EF4-FFF2-40B4-BE49-F238E27FC236}">
                <a16:creationId xmlns:a16="http://schemas.microsoft.com/office/drawing/2014/main" id="{88B12183-2044-274F-AA5E-7FFC6A3ED88E}"/>
              </a:ext>
            </a:extLst>
          </p:cNvPr>
          <p:cNvSpPr>
            <a:spLocks noChangeArrowheads="1"/>
          </p:cNvSpPr>
          <p:nvPr/>
        </p:nvSpPr>
        <p:spPr bwMode="auto">
          <a:xfrm>
            <a:off x="2587625" y="413385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00" name="Rectangle 887">
            <a:extLst>
              <a:ext uri="{FF2B5EF4-FFF2-40B4-BE49-F238E27FC236}">
                <a16:creationId xmlns:a16="http://schemas.microsoft.com/office/drawing/2014/main" id="{ADACFD42-5DD5-D548-A252-351C7CFEB174}"/>
              </a:ext>
            </a:extLst>
          </p:cNvPr>
          <p:cNvSpPr>
            <a:spLocks noChangeArrowheads="1"/>
          </p:cNvSpPr>
          <p:nvPr/>
        </p:nvSpPr>
        <p:spPr bwMode="auto">
          <a:xfrm>
            <a:off x="3505200" y="34528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01" name="Rectangle 888">
            <a:extLst>
              <a:ext uri="{FF2B5EF4-FFF2-40B4-BE49-F238E27FC236}">
                <a16:creationId xmlns:a16="http://schemas.microsoft.com/office/drawing/2014/main" id="{269A12C3-7A96-3E48-86F1-4BE2C579B422}"/>
              </a:ext>
            </a:extLst>
          </p:cNvPr>
          <p:cNvSpPr>
            <a:spLocks noChangeArrowheads="1"/>
          </p:cNvSpPr>
          <p:nvPr/>
        </p:nvSpPr>
        <p:spPr bwMode="auto">
          <a:xfrm>
            <a:off x="3182938" y="36163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02" name="Rectangle 889">
            <a:extLst>
              <a:ext uri="{FF2B5EF4-FFF2-40B4-BE49-F238E27FC236}">
                <a16:creationId xmlns:a16="http://schemas.microsoft.com/office/drawing/2014/main" id="{1122089F-1B88-B34F-9FB3-E4DB87FE1A99}"/>
              </a:ext>
            </a:extLst>
          </p:cNvPr>
          <p:cNvSpPr>
            <a:spLocks noChangeArrowheads="1"/>
          </p:cNvSpPr>
          <p:nvPr/>
        </p:nvSpPr>
        <p:spPr bwMode="auto">
          <a:xfrm>
            <a:off x="3751263" y="318135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03" name="Rectangle 890">
            <a:extLst>
              <a:ext uri="{FF2B5EF4-FFF2-40B4-BE49-F238E27FC236}">
                <a16:creationId xmlns:a16="http://schemas.microsoft.com/office/drawing/2014/main" id="{242FAB4F-36F4-5344-81B4-12C942C101B0}"/>
              </a:ext>
            </a:extLst>
          </p:cNvPr>
          <p:cNvSpPr>
            <a:spLocks noChangeArrowheads="1"/>
          </p:cNvSpPr>
          <p:nvPr/>
        </p:nvSpPr>
        <p:spPr bwMode="auto">
          <a:xfrm>
            <a:off x="3363913" y="35528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04" name="Rectangle 891">
            <a:extLst>
              <a:ext uri="{FF2B5EF4-FFF2-40B4-BE49-F238E27FC236}">
                <a16:creationId xmlns:a16="http://schemas.microsoft.com/office/drawing/2014/main" id="{0982C00B-DD69-5846-B953-558E43D53AA0}"/>
              </a:ext>
            </a:extLst>
          </p:cNvPr>
          <p:cNvSpPr>
            <a:spLocks noChangeArrowheads="1"/>
          </p:cNvSpPr>
          <p:nvPr/>
        </p:nvSpPr>
        <p:spPr bwMode="auto">
          <a:xfrm>
            <a:off x="2978150" y="404495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05" name="Rectangle 892">
            <a:extLst>
              <a:ext uri="{FF2B5EF4-FFF2-40B4-BE49-F238E27FC236}">
                <a16:creationId xmlns:a16="http://schemas.microsoft.com/office/drawing/2014/main" id="{A9513745-51FA-7848-BFBB-C0D9FBA2D335}"/>
              </a:ext>
            </a:extLst>
          </p:cNvPr>
          <p:cNvSpPr>
            <a:spLocks noChangeArrowheads="1"/>
          </p:cNvSpPr>
          <p:nvPr/>
        </p:nvSpPr>
        <p:spPr bwMode="auto">
          <a:xfrm>
            <a:off x="3548063" y="33797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06" name="Rectangle 893">
            <a:extLst>
              <a:ext uri="{FF2B5EF4-FFF2-40B4-BE49-F238E27FC236}">
                <a16:creationId xmlns:a16="http://schemas.microsoft.com/office/drawing/2014/main" id="{2BD8F435-10EB-A14F-8E07-E06CD5883804}"/>
              </a:ext>
            </a:extLst>
          </p:cNvPr>
          <p:cNvSpPr>
            <a:spLocks noChangeArrowheads="1"/>
          </p:cNvSpPr>
          <p:nvPr/>
        </p:nvSpPr>
        <p:spPr bwMode="auto">
          <a:xfrm>
            <a:off x="3852863" y="3071813"/>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07" name="Rectangle 894">
            <a:extLst>
              <a:ext uri="{FF2B5EF4-FFF2-40B4-BE49-F238E27FC236}">
                <a16:creationId xmlns:a16="http://schemas.microsoft.com/office/drawing/2014/main" id="{3F038A29-A5CF-2449-9AB6-06868155DF94}"/>
              </a:ext>
            </a:extLst>
          </p:cNvPr>
          <p:cNvSpPr>
            <a:spLocks noChangeArrowheads="1"/>
          </p:cNvSpPr>
          <p:nvPr/>
        </p:nvSpPr>
        <p:spPr bwMode="auto">
          <a:xfrm>
            <a:off x="3852863" y="29749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08" name="Rectangle 895">
            <a:extLst>
              <a:ext uri="{FF2B5EF4-FFF2-40B4-BE49-F238E27FC236}">
                <a16:creationId xmlns:a16="http://schemas.microsoft.com/office/drawing/2014/main" id="{F7C7C354-B4D1-2C41-BF59-362E6D4E3051}"/>
              </a:ext>
            </a:extLst>
          </p:cNvPr>
          <p:cNvSpPr>
            <a:spLocks noChangeArrowheads="1"/>
          </p:cNvSpPr>
          <p:nvPr/>
        </p:nvSpPr>
        <p:spPr bwMode="auto">
          <a:xfrm>
            <a:off x="3403600" y="35639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09" name="Rectangle 896">
            <a:extLst>
              <a:ext uri="{FF2B5EF4-FFF2-40B4-BE49-F238E27FC236}">
                <a16:creationId xmlns:a16="http://schemas.microsoft.com/office/drawing/2014/main" id="{A1659872-8267-B54D-97FC-2892858868F8}"/>
              </a:ext>
            </a:extLst>
          </p:cNvPr>
          <p:cNvSpPr>
            <a:spLocks noChangeArrowheads="1"/>
          </p:cNvSpPr>
          <p:nvPr/>
        </p:nvSpPr>
        <p:spPr bwMode="auto">
          <a:xfrm>
            <a:off x="3563938" y="35036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10" name="Rectangle 897">
            <a:extLst>
              <a:ext uri="{FF2B5EF4-FFF2-40B4-BE49-F238E27FC236}">
                <a16:creationId xmlns:a16="http://schemas.microsoft.com/office/drawing/2014/main" id="{8D2AF7B1-8BF9-C34A-84C4-33F25326BA15}"/>
              </a:ext>
            </a:extLst>
          </p:cNvPr>
          <p:cNvSpPr>
            <a:spLocks noChangeArrowheads="1"/>
          </p:cNvSpPr>
          <p:nvPr/>
        </p:nvSpPr>
        <p:spPr bwMode="auto">
          <a:xfrm>
            <a:off x="2722563" y="40830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11" name="Rectangle 898">
            <a:extLst>
              <a:ext uri="{FF2B5EF4-FFF2-40B4-BE49-F238E27FC236}">
                <a16:creationId xmlns:a16="http://schemas.microsoft.com/office/drawing/2014/main" id="{9F699A2A-9E4C-C548-B7D4-D00332F4C262}"/>
              </a:ext>
            </a:extLst>
          </p:cNvPr>
          <p:cNvSpPr>
            <a:spLocks noChangeArrowheads="1"/>
          </p:cNvSpPr>
          <p:nvPr/>
        </p:nvSpPr>
        <p:spPr bwMode="auto">
          <a:xfrm>
            <a:off x="2700338" y="42656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12" name="Rectangle 899">
            <a:extLst>
              <a:ext uri="{FF2B5EF4-FFF2-40B4-BE49-F238E27FC236}">
                <a16:creationId xmlns:a16="http://schemas.microsoft.com/office/drawing/2014/main" id="{25DFEAA0-5CE1-F04C-AD54-FB569FE6F076}"/>
              </a:ext>
            </a:extLst>
          </p:cNvPr>
          <p:cNvSpPr>
            <a:spLocks noChangeArrowheads="1"/>
          </p:cNvSpPr>
          <p:nvPr/>
        </p:nvSpPr>
        <p:spPr bwMode="auto">
          <a:xfrm>
            <a:off x="3473450" y="354012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13" name="Rectangle 900">
            <a:extLst>
              <a:ext uri="{FF2B5EF4-FFF2-40B4-BE49-F238E27FC236}">
                <a16:creationId xmlns:a16="http://schemas.microsoft.com/office/drawing/2014/main" id="{12B8343C-4C62-334B-8771-EB90B8C72B80}"/>
              </a:ext>
            </a:extLst>
          </p:cNvPr>
          <p:cNvSpPr>
            <a:spLocks noChangeArrowheads="1"/>
          </p:cNvSpPr>
          <p:nvPr/>
        </p:nvSpPr>
        <p:spPr bwMode="auto">
          <a:xfrm>
            <a:off x="3763963" y="30892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14" name="Rectangle 901">
            <a:extLst>
              <a:ext uri="{FF2B5EF4-FFF2-40B4-BE49-F238E27FC236}">
                <a16:creationId xmlns:a16="http://schemas.microsoft.com/office/drawing/2014/main" id="{19DE545C-FFA5-2E48-AC3E-1E59ED4FEFCF}"/>
              </a:ext>
            </a:extLst>
          </p:cNvPr>
          <p:cNvSpPr>
            <a:spLocks noChangeArrowheads="1"/>
          </p:cNvSpPr>
          <p:nvPr/>
        </p:nvSpPr>
        <p:spPr bwMode="auto">
          <a:xfrm>
            <a:off x="2547938" y="409733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15" name="Rectangle 902">
            <a:extLst>
              <a:ext uri="{FF2B5EF4-FFF2-40B4-BE49-F238E27FC236}">
                <a16:creationId xmlns:a16="http://schemas.microsoft.com/office/drawing/2014/main" id="{93B89147-3A6B-EB41-ADDF-C7797F5960B5}"/>
              </a:ext>
            </a:extLst>
          </p:cNvPr>
          <p:cNvSpPr>
            <a:spLocks noChangeArrowheads="1"/>
          </p:cNvSpPr>
          <p:nvPr/>
        </p:nvSpPr>
        <p:spPr bwMode="auto">
          <a:xfrm>
            <a:off x="3460750" y="33797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16" name="Rectangle 903">
            <a:extLst>
              <a:ext uri="{FF2B5EF4-FFF2-40B4-BE49-F238E27FC236}">
                <a16:creationId xmlns:a16="http://schemas.microsoft.com/office/drawing/2014/main" id="{F04CAF44-50D0-8847-8E3E-24A096D8A72B}"/>
              </a:ext>
            </a:extLst>
          </p:cNvPr>
          <p:cNvSpPr>
            <a:spLocks noChangeArrowheads="1"/>
          </p:cNvSpPr>
          <p:nvPr/>
        </p:nvSpPr>
        <p:spPr bwMode="auto">
          <a:xfrm>
            <a:off x="3505200" y="34321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17" name="Rectangle 904">
            <a:extLst>
              <a:ext uri="{FF2B5EF4-FFF2-40B4-BE49-F238E27FC236}">
                <a16:creationId xmlns:a16="http://schemas.microsoft.com/office/drawing/2014/main" id="{834EF175-DF9A-E040-A09C-01A415D7E428}"/>
              </a:ext>
            </a:extLst>
          </p:cNvPr>
          <p:cNvSpPr>
            <a:spLocks noChangeArrowheads="1"/>
          </p:cNvSpPr>
          <p:nvPr/>
        </p:nvSpPr>
        <p:spPr bwMode="auto">
          <a:xfrm>
            <a:off x="3001963" y="36576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18" name="Rectangle 905">
            <a:extLst>
              <a:ext uri="{FF2B5EF4-FFF2-40B4-BE49-F238E27FC236}">
                <a16:creationId xmlns:a16="http://schemas.microsoft.com/office/drawing/2014/main" id="{4381DE11-393F-E747-B9CB-1D673EEE9383}"/>
              </a:ext>
            </a:extLst>
          </p:cNvPr>
          <p:cNvSpPr>
            <a:spLocks noChangeArrowheads="1"/>
          </p:cNvSpPr>
          <p:nvPr/>
        </p:nvSpPr>
        <p:spPr bwMode="auto">
          <a:xfrm>
            <a:off x="2928938" y="39481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19" name="Rectangle 906">
            <a:extLst>
              <a:ext uri="{FF2B5EF4-FFF2-40B4-BE49-F238E27FC236}">
                <a16:creationId xmlns:a16="http://schemas.microsoft.com/office/drawing/2014/main" id="{55FDA03C-6DFE-A646-A6D9-4E4744A592B7}"/>
              </a:ext>
            </a:extLst>
          </p:cNvPr>
          <p:cNvSpPr>
            <a:spLocks noChangeArrowheads="1"/>
          </p:cNvSpPr>
          <p:nvPr/>
        </p:nvSpPr>
        <p:spPr bwMode="auto">
          <a:xfrm>
            <a:off x="2378075" y="43640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20" name="Rectangle 907">
            <a:extLst>
              <a:ext uri="{FF2B5EF4-FFF2-40B4-BE49-F238E27FC236}">
                <a16:creationId xmlns:a16="http://schemas.microsoft.com/office/drawing/2014/main" id="{597545AD-EB16-5240-B08C-A6E558C0E200}"/>
              </a:ext>
            </a:extLst>
          </p:cNvPr>
          <p:cNvSpPr>
            <a:spLocks noChangeArrowheads="1"/>
          </p:cNvSpPr>
          <p:nvPr/>
        </p:nvSpPr>
        <p:spPr bwMode="auto">
          <a:xfrm>
            <a:off x="3416300" y="36099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21" name="Rectangle 908">
            <a:extLst>
              <a:ext uri="{FF2B5EF4-FFF2-40B4-BE49-F238E27FC236}">
                <a16:creationId xmlns:a16="http://schemas.microsoft.com/office/drawing/2014/main" id="{D575A6E6-CECC-7F42-AF61-6FE5013602B8}"/>
              </a:ext>
            </a:extLst>
          </p:cNvPr>
          <p:cNvSpPr>
            <a:spLocks noChangeArrowheads="1"/>
          </p:cNvSpPr>
          <p:nvPr/>
        </p:nvSpPr>
        <p:spPr bwMode="auto">
          <a:xfrm>
            <a:off x="3592513" y="33496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22" name="Rectangle 909">
            <a:extLst>
              <a:ext uri="{FF2B5EF4-FFF2-40B4-BE49-F238E27FC236}">
                <a16:creationId xmlns:a16="http://schemas.microsoft.com/office/drawing/2014/main" id="{C6244795-305F-9641-A088-46533CFA0834}"/>
              </a:ext>
            </a:extLst>
          </p:cNvPr>
          <p:cNvSpPr>
            <a:spLocks noChangeArrowheads="1"/>
          </p:cNvSpPr>
          <p:nvPr/>
        </p:nvSpPr>
        <p:spPr bwMode="auto">
          <a:xfrm>
            <a:off x="2568575" y="41195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23" name="Rectangle 910">
            <a:extLst>
              <a:ext uri="{FF2B5EF4-FFF2-40B4-BE49-F238E27FC236}">
                <a16:creationId xmlns:a16="http://schemas.microsoft.com/office/drawing/2014/main" id="{82E5FAE4-6480-7545-9AF3-538BBFEECB7F}"/>
              </a:ext>
            </a:extLst>
          </p:cNvPr>
          <p:cNvSpPr>
            <a:spLocks noChangeArrowheads="1"/>
          </p:cNvSpPr>
          <p:nvPr/>
        </p:nvSpPr>
        <p:spPr bwMode="auto">
          <a:xfrm>
            <a:off x="3467100" y="34020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24" name="Rectangle 911">
            <a:extLst>
              <a:ext uri="{FF2B5EF4-FFF2-40B4-BE49-F238E27FC236}">
                <a16:creationId xmlns:a16="http://schemas.microsoft.com/office/drawing/2014/main" id="{EA2E89F6-3CB5-634E-A924-28215AEE611B}"/>
              </a:ext>
            </a:extLst>
          </p:cNvPr>
          <p:cNvSpPr>
            <a:spLocks noChangeArrowheads="1"/>
          </p:cNvSpPr>
          <p:nvPr/>
        </p:nvSpPr>
        <p:spPr bwMode="auto">
          <a:xfrm>
            <a:off x="2744788" y="41703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25" name="Rectangle 912">
            <a:extLst>
              <a:ext uri="{FF2B5EF4-FFF2-40B4-BE49-F238E27FC236}">
                <a16:creationId xmlns:a16="http://schemas.microsoft.com/office/drawing/2014/main" id="{53B14B24-3BAA-9742-ACE1-021E564BB812}"/>
              </a:ext>
            </a:extLst>
          </p:cNvPr>
          <p:cNvSpPr>
            <a:spLocks noChangeArrowheads="1"/>
          </p:cNvSpPr>
          <p:nvPr/>
        </p:nvSpPr>
        <p:spPr bwMode="auto">
          <a:xfrm>
            <a:off x="2773363" y="39211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26" name="Rectangle 913">
            <a:extLst>
              <a:ext uri="{FF2B5EF4-FFF2-40B4-BE49-F238E27FC236}">
                <a16:creationId xmlns:a16="http://schemas.microsoft.com/office/drawing/2014/main" id="{973C0898-76A3-2A41-B0A7-809EB004141B}"/>
              </a:ext>
            </a:extLst>
          </p:cNvPr>
          <p:cNvSpPr>
            <a:spLocks noChangeArrowheads="1"/>
          </p:cNvSpPr>
          <p:nvPr/>
        </p:nvSpPr>
        <p:spPr bwMode="auto">
          <a:xfrm>
            <a:off x="3549650" y="33797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27" name="Rectangle 914">
            <a:extLst>
              <a:ext uri="{FF2B5EF4-FFF2-40B4-BE49-F238E27FC236}">
                <a16:creationId xmlns:a16="http://schemas.microsoft.com/office/drawing/2014/main" id="{100124F0-5BE9-2547-B689-CDFC5C2090A8}"/>
              </a:ext>
            </a:extLst>
          </p:cNvPr>
          <p:cNvSpPr>
            <a:spLocks noChangeArrowheads="1"/>
          </p:cNvSpPr>
          <p:nvPr/>
        </p:nvSpPr>
        <p:spPr bwMode="auto">
          <a:xfrm>
            <a:off x="3028950" y="39846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28" name="Rectangle 915">
            <a:extLst>
              <a:ext uri="{FF2B5EF4-FFF2-40B4-BE49-F238E27FC236}">
                <a16:creationId xmlns:a16="http://schemas.microsoft.com/office/drawing/2014/main" id="{C568255B-345B-1044-A3FA-D42F2C8D81CC}"/>
              </a:ext>
            </a:extLst>
          </p:cNvPr>
          <p:cNvSpPr>
            <a:spLocks noChangeArrowheads="1"/>
          </p:cNvSpPr>
          <p:nvPr/>
        </p:nvSpPr>
        <p:spPr bwMode="auto">
          <a:xfrm>
            <a:off x="3481388" y="34051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29" name="Rectangle 916">
            <a:extLst>
              <a:ext uri="{FF2B5EF4-FFF2-40B4-BE49-F238E27FC236}">
                <a16:creationId xmlns:a16="http://schemas.microsoft.com/office/drawing/2014/main" id="{B44800B4-2BBF-8744-845C-5CF837F9E8FB}"/>
              </a:ext>
            </a:extLst>
          </p:cNvPr>
          <p:cNvSpPr>
            <a:spLocks noChangeArrowheads="1"/>
          </p:cNvSpPr>
          <p:nvPr/>
        </p:nvSpPr>
        <p:spPr bwMode="auto">
          <a:xfrm>
            <a:off x="2697163" y="39163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30" name="Rectangle 917">
            <a:extLst>
              <a:ext uri="{FF2B5EF4-FFF2-40B4-BE49-F238E27FC236}">
                <a16:creationId xmlns:a16="http://schemas.microsoft.com/office/drawing/2014/main" id="{3C85D6DD-85D5-9544-B01D-280C3A6773D8}"/>
              </a:ext>
            </a:extLst>
          </p:cNvPr>
          <p:cNvSpPr>
            <a:spLocks noChangeArrowheads="1"/>
          </p:cNvSpPr>
          <p:nvPr/>
        </p:nvSpPr>
        <p:spPr bwMode="auto">
          <a:xfrm>
            <a:off x="3441700" y="35258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31" name="Rectangle 918">
            <a:extLst>
              <a:ext uri="{FF2B5EF4-FFF2-40B4-BE49-F238E27FC236}">
                <a16:creationId xmlns:a16="http://schemas.microsoft.com/office/drawing/2014/main" id="{8A4B9BD6-AE62-404A-A8AD-1464828C1137}"/>
              </a:ext>
            </a:extLst>
          </p:cNvPr>
          <p:cNvSpPr>
            <a:spLocks noChangeArrowheads="1"/>
          </p:cNvSpPr>
          <p:nvPr/>
        </p:nvSpPr>
        <p:spPr bwMode="auto">
          <a:xfrm>
            <a:off x="3443288" y="34956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32" name="Rectangle 919">
            <a:extLst>
              <a:ext uri="{FF2B5EF4-FFF2-40B4-BE49-F238E27FC236}">
                <a16:creationId xmlns:a16="http://schemas.microsoft.com/office/drawing/2014/main" id="{E903CCB8-6423-6C4F-A810-1E258EF58DED}"/>
              </a:ext>
            </a:extLst>
          </p:cNvPr>
          <p:cNvSpPr>
            <a:spLocks noChangeArrowheads="1"/>
          </p:cNvSpPr>
          <p:nvPr/>
        </p:nvSpPr>
        <p:spPr bwMode="auto">
          <a:xfrm>
            <a:off x="3111500" y="3889375"/>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33" name="Rectangle 920">
            <a:extLst>
              <a:ext uri="{FF2B5EF4-FFF2-40B4-BE49-F238E27FC236}">
                <a16:creationId xmlns:a16="http://schemas.microsoft.com/office/drawing/2014/main" id="{8343A611-37BA-C345-9858-F34A74C55816}"/>
              </a:ext>
            </a:extLst>
          </p:cNvPr>
          <p:cNvSpPr>
            <a:spLocks noChangeArrowheads="1"/>
          </p:cNvSpPr>
          <p:nvPr/>
        </p:nvSpPr>
        <p:spPr bwMode="auto">
          <a:xfrm>
            <a:off x="2762250" y="395128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34" name="Rectangle 921">
            <a:extLst>
              <a:ext uri="{FF2B5EF4-FFF2-40B4-BE49-F238E27FC236}">
                <a16:creationId xmlns:a16="http://schemas.microsoft.com/office/drawing/2014/main" id="{CF82029F-33B0-0844-B9EE-FD361F180B4A}"/>
              </a:ext>
            </a:extLst>
          </p:cNvPr>
          <p:cNvSpPr>
            <a:spLocks noChangeArrowheads="1"/>
          </p:cNvSpPr>
          <p:nvPr/>
        </p:nvSpPr>
        <p:spPr bwMode="auto">
          <a:xfrm>
            <a:off x="3332163" y="36449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35" name="Rectangle 922">
            <a:extLst>
              <a:ext uri="{FF2B5EF4-FFF2-40B4-BE49-F238E27FC236}">
                <a16:creationId xmlns:a16="http://schemas.microsoft.com/office/drawing/2014/main" id="{8A32B929-7D0A-F642-BBB2-3EBBD01BBF46}"/>
              </a:ext>
            </a:extLst>
          </p:cNvPr>
          <p:cNvSpPr>
            <a:spLocks noChangeArrowheads="1"/>
          </p:cNvSpPr>
          <p:nvPr/>
        </p:nvSpPr>
        <p:spPr bwMode="auto">
          <a:xfrm>
            <a:off x="3092450" y="385286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36" name="Rectangle 923">
            <a:extLst>
              <a:ext uri="{FF2B5EF4-FFF2-40B4-BE49-F238E27FC236}">
                <a16:creationId xmlns:a16="http://schemas.microsoft.com/office/drawing/2014/main" id="{6A11BFEA-048C-A64A-B0C1-442D19DF4D35}"/>
              </a:ext>
            </a:extLst>
          </p:cNvPr>
          <p:cNvSpPr>
            <a:spLocks noChangeArrowheads="1"/>
          </p:cNvSpPr>
          <p:nvPr/>
        </p:nvSpPr>
        <p:spPr bwMode="auto">
          <a:xfrm>
            <a:off x="2578100" y="42957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37" name="Rectangle 924">
            <a:extLst>
              <a:ext uri="{FF2B5EF4-FFF2-40B4-BE49-F238E27FC236}">
                <a16:creationId xmlns:a16="http://schemas.microsoft.com/office/drawing/2014/main" id="{DEE091FC-72B8-194D-9B5D-BD04FA9C8B30}"/>
              </a:ext>
            </a:extLst>
          </p:cNvPr>
          <p:cNvSpPr>
            <a:spLocks noChangeArrowheads="1"/>
          </p:cNvSpPr>
          <p:nvPr/>
        </p:nvSpPr>
        <p:spPr bwMode="auto">
          <a:xfrm>
            <a:off x="3167063" y="36083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38" name="Rectangle 925">
            <a:extLst>
              <a:ext uri="{FF2B5EF4-FFF2-40B4-BE49-F238E27FC236}">
                <a16:creationId xmlns:a16="http://schemas.microsoft.com/office/drawing/2014/main" id="{9DBB151B-8A95-E64D-96CD-14536A2ED3A6}"/>
              </a:ext>
            </a:extLst>
          </p:cNvPr>
          <p:cNvSpPr>
            <a:spLocks noChangeArrowheads="1"/>
          </p:cNvSpPr>
          <p:nvPr/>
        </p:nvSpPr>
        <p:spPr bwMode="auto">
          <a:xfrm>
            <a:off x="3009900" y="40481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39" name="Rectangle 926">
            <a:extLst>
              <a:ext uri="{FF2B5EF4-FFF2-40B4-BE49-F238E27FC236}">
                <a16:creationId xmlns:a16="http://schemas.microsoft.com/office/drawing/2014/main" id="{69CD39EC-3CE6-B74A-929E-38868375F333}"/>
              </a:ext>
            </a:extLst>
          </p:cNvPr>
          <p:cNvSpPr>
            <a:spLocks noChangeArrowheads="1"/>
          </p:cNvSpPr>
          <p:nvPr/>
        </p:nvSpPr>
        <p:spPr bwMode="auto">
          <a:xfrm>
            <a:off x="3386138" y="35226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40" name="Rectangle 927">
            <a:extLst>
              <a:ext uri="{FF2B5EF4-FFF2-40B4-BE49-F238E27FC236}">
                <a16:creationId xmlns:a16="http://schemas.microsoft.com/office/drawing/2014/main" id="{BC7A81CB-576E-B54A-9D6F-B57988794F93}"/>
              </a:ext>
            </a:extLst>
          </p:cNvPr>
          <p:cNvSpPr>
            <a:spLocks noChangeArrowheads="1"/>
          </p:cNvSpPr>
          <p:nvPr/>
        </p:nvSpPr>
        <p:spPr bwMode="auto">
          <a:xfrm>
            <a:off x="2571750" y="41243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41" name="Rectangle 928">
            <a:extLst>
              <a:ext uri="{FF2B5EF4-FFF2-40B4-BE49-F238E27FC236}">
                <a16:creationId xmlns:a16="http://schemas.microsoft.com/office/drawing/2014/main" id="{031F8B73-175D-7F4D-9C4A-CBC09BE7D931}"/>
              </a:ext>
            </a:extLst>
          </p:cNvPr>
          <p:cNvSpPr>
            <a:spLocks noChangeArrowheads="1"/>
          </p:cNvSpPr>
          <p:nvPr/>
        </p:nvSpPr>
        <p:spPr bwMode="auto">
          <a:xfrm>
            <a:off x="3409950" y="354012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42" name="Rectangle 929">
            <a:extLst>
              <a:ext uri="{FF2B5EF4-FFF2-40B4-BE49-F238E27FC236}">
                <a16:creationId xmlns:a16="http://schemas.microsoft.com/office/drawing/2014/main" id="{80C9412D-A658-CF45-B8AE-FB9C8AAFD7E0}"/>
              </a:ext>
            </a:extLst>
          </p:cNvPr>
          <p:cNvSpPr>
            <a:spLocks noChangeArrowheads="1"/>
          </p:cNvSpPr>
          <p:nvPr/>
        </p:nvSpPr>
        <p:spPr bwMode="auto">
          <a:xfrm>
            <a:off x="3487738" y="34163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43" name="Rectangle 930">
            <a:extLst>
              <a:ext uri="{FF2B5EF4-FFF2-40B4-BE49-F238E27FC236}">
                <a16:creationId xmlns:a16="http://schemas.microsoft.com/office/drawing/2014/main" id="{D4F559C7-B303-AC4F-ADB5-27C9C9AB0A12}"/>
              </a:ext>
            </a:extLst>
          </p:cNvPr>
          <p:cNvSpPr>
            <a:spLocks noChangeArrowheads="1"/>
          </p:cNvSpPr>
          <p:nvPr/>
        </p:nvSpPr>
        <p:spPr bwMode="auto">
          <a:xfrm>
            <a:off x="2928938" y="40465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44" name="Rectangle 931">
            <a:extLst>
              <a:ext uri="{FF2B5EF4-FFF2-40B4-BE49-F238E27FC236}">
                <a16:creationId xmlns:a16="http://schemas.microsoft.com/office/drawing/2014/main" id="{FE8369B9-E3A4-134F-9825-7A5C50A0F49D}"/>
              </a:ext>
            </a:extLst>
          </p:cNvPr>
          <p:cNvSpPr>
            <a:spLocks noChangeArrowheads="1"/>
          </p:cNvSpPr>
          <p:nvPr/>
        </p:nvSpPr>
        <p:spPr bwMode="auto">
          <a:xfrm>
            <a:off x="3405188" y="37084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45" name="Rectangle 932">
            <a:extLst>
              <a:ext uri="{FF2B5EF4-FFF2-40B4-BE49-F238E27FC236}">
                <a16:creationId xmlns:a16="http://schemas.microsoft.com/office/drawing/2014/main" id="{478FE130-ECF8-B446-A1F4-3C96306D0F30}"/>
              </a:ext>
            </a:extLst>
          </p:cNvPr>
          <p:cNvSpPr>
            <a:spLocks noChangeArrowheads="1"/>
          </p:cNvSpPr>
          <p:nvPr/>
        </p:nvSpPr>
        <p:spPr bwMode="auto">
          <a:xfrm>
            <a:off x="3065463" y="37750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46" name="Rectangle 933">
            <a:extLst>
              <a:ext uri="{FF2B5EF4-FFF2-40B4-BE49-F238E27FC236}">
                <a16:creationId xmlns:a16="http://schemas.microsoft.com/office/drawing/2014/main" id="{977610EF-BE29-3C44-8EFE-B54A210102BF}"/>
              </a:ext>
            </a:extLst>
          </p:cNvPr>
          <p:cNvSpPr>
            <a:spLocks noChangeArrowheads="1"/>
          </p:cNvSpPr>
          <p:nvPr/>
        </p:nvSpPr>
        <p:spPr bwMode="auto">
          <a:xfrm>
            <a:off x="2478088" y="4024313"/>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47" name="Rectangle 934">
            <a:extLst>
              <a:ext uri="{FF2B5EF4-FFF2-40B4-BE49-F238E27FC236}">
                <a16:creationId xmlns:a16="http://schemas.microsoft.com/office/drawing/2014/main" id="{5F9055F5-0702-D24C-AE79-F2454F5F9650}"/>
              </a:ext>
            </a:extLst>
          </p:cNvPr>
          <p:cNvSpPr>
            <a:spLocks noChangeArrowheads="1"/>
          </p:cNvSpPr>
          <p:nvPr/>
        </p:nvSpPr>
        <p:spPr bwMode="auto">
          <a:xfrm>
            <a:off x="2447925" y="42084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48" name="Rectangle 935">
            <a:extLst>
              <a:ext uri="{FF2B5EF4-FFF2-40B4-BE49-F238E27FC236}">
                <a16:creationId xmlns:a16="http://schemas.microsoft.com/office/drawing/2014/main" id="{6A2724D9-0C0E-2544-83C6-96BA4B3D91E1}"/>
              </a:ext>
            </a:extLst>
          </p:cNvPr>
          <p:cNvSpPr>
            <a:spLocks noChangeArrowheads="1"/>
          </p:cNvSpPr>
          <p:nvPr/>
        </p:nvSpPr>
        <p:spPr bwMode="auto">
          <a:xfrm>
            <a:off x="3478213" y="3482975"/>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49" name="Rectangle 936">
            <a:extLst>
              <a:ext uri="{FF2B5EF4-FFF2-40B4-BE49-F238E27FC236}">
                <a16:creationId xmlns:a16="http://schemas.microsoft.com/office/drawing/2014/main" id="{BC22514E-DE64-444F-97F8-AE26F1896B58}"/>
              </a:ext>
            </a:extLst>
          </p:cNvPr>
          <p:cNvSpPr>
            <a:spLocks noChangeArrowheads="1"/>
          </p:cNvSpPr>
          <p:nvPr/>
        </p:nvSpPr>
        <p:spPr bwMode="auto">
          <a:xfrm>
            <a:off x="3449638" y="35433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50" name="Rectangle 937">
            <a:extLst>
              <a:ext uri="{FF2B5EF4-FFF2-40B4-BE49-F238E27FC236}">
                <a16:creationId xmlns:a16="http://schemas.microsoft.com/office/drawing/2014/main" id="{AEDAD2D2-2854-924E-B12E-7D44F932E1B0}"/>
              </a:ext>
            </a:extLst>
          </p:cNvPr>
          <p:cNvSpPr>
            <a:spLocks noChangeArrowheads="1"/>
          </p:cNvSpPr>
          <p:nvPr/>
        </p:nvSpPr>
        <p:spPr bwMode="auto">
          <a:xfrm>
            <a:off x="3009900" y="40322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51" name="Rectangle 938">
            <a:extLst>
              <a:ext uri="{FF2B5EF4-FFF2-40B4-BE49-F238E27FC236}">
                <a16:creationId xmlns:a16="http://schemas.microsoft.com/office/drawing/2014/main" id="{C55714D8-DBA5-B342-82BD-A042FC1A5A30}"/>
              </a:ext>
            </a:extLst>
          </p:cNvPr>
          <p:cNvSpPr>
            <a:spLocks noChangeArrowheads="1"/>
          </p:cNvSpPr>
          <p:nvPr/>
        </p:nvSpPr>
        <p:spPr bwMode="auto">
          <a:xfrm>
            <a:off x="3435350" y="35671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52" name="Rectangle 939">
            <a:extLst>
              <a:ext uri="{FF2B5EF4-FFF2-40B4-BE49-F238E27FC236}">
                <a16:creationId xmlns:a16="http://schemas.microsoft.com/office/drawing/2014/main" id="{7FC1A93F-2A72-D441-9F19-E8A994DDA015}"/>
              </a:ext>
            </a:extLst>
          </p:cNvPr>
          <p:cNvSpPr>
            <a:spLocks noChangeArrowheads="1"/>
          </p:cNvSpPr>
          <p:nvPr/>
        </p:nvSpPr>
        <p:spPr bwMode="auto">
          <a:xfrm>
            <a:off x="3614738" y="32146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53" name="Rectangle 940">
            <a:extLst>
              <a:ext uri="{FF2B5EF4-FFF2-40B4-BE49-F238E27FC236}">
                <a16:creationId xmlns:a16="http://schemas.microsoft.com/office/drawing/2014/main" id="{276D4A31-FAF5-5C47-92D2-C2A137262BF3}"/>
              </a:ext>
            </a:extLst>
          </p:cNvPr>
          <p:cNvSpPr>
            <a:spLocks noChangeArrowheads="1"/>
          </p:cNvSpPr>
          <p:nvPr/>
        </p:nvSpPr>
        <p:spPr bwMode="auto">
          <a:xfrm>
            <a:off x="2998788" y="374332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54" name="Rectangle 941">
            <a:extLst>
              <a:ext uri="{FF2B5EF4-FFF2-40B4-BE49-F238E27FC236}">
                <a16:creationId xmlns:a16="http://schemas.microsoft.com/office/drawing/2014/main" id="{50ACE62B-EEAF-294F-9CD2-02EBFBDE6008}"/>
              </a:ext>
            </a:extLst>
          </p:cNvPr>
          <p:cNvSpPr>
            <a:spLocks noChangeArrowheads="1"/>
          </p:cNvSpPr>
          <p:nvPr/>
        </p:nvSpPr>
        <p:spPr bwMode="auto">
          <a:xfrm>
            <a:off x="3278188" y="36258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55" name="Rectangle 942">
            <a:extLst>
              <a:ext uri="{FF2B5EF4-FFF2-40B4-BE49-F238E27FC236}">
                <a16:creationId xmlns:a16="http://schemas.microsoft.com/office/drawing/2014/main" id="{D23686C9-74C0-AD44-8418-7688DF7DFF26}"/>
              </a:ext>
            </a:extLst>
          </p:cNvPr>
          <p:cNvSpPr>
            <a:spLocks noChangeArrowheads="1"/>
          </p:cNvSpPr>
          <p:nvPr/>
        </p:nvSpPr>
        <p:spPr bwMode="auto">
          <a:xfrm>
            <a:off x="3471863" y="342106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56" name="Rectangle 943">
            <a:extLst>
              <a:ext uri="{FF2B5EF4-FFF2-40B4-BE49-F238E27FC236}">
                <a16:creationId xmlns:a16="http://schemas.microsoft.com/office/drawing/2014/main" id="{82831D89-38A8-6746-A46A-AA7B0068C2DB}"/>
              </a:ext>
            </a:extLst>
          </p:cNvPr>
          <p:cNvSpPr>
            <a:spLocks noChangeArrowheads="1"/>
          </p:cNvSpPr>
          <p:nvPr/>
        </p:nvSpPr>
        <p:spPr bwMode="auto">
          <a:xfrm>
            <a:off x="3454400" y="35893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57" name="Rectangle 944">
            <a:extLst>
              <a:ext uri="{FF2B5EF4-FFF2-40B4-BE49-F238E27FC236}">
                <a16:creationId xmlns:a16="http://schemas.microsoft.com/office/drawing/2014/main" id="{4EC32D11-CE1F-A949-87C7-0EE551C9C077}"/>
              </a:ext>
            </a:extLst>
          </p:cNvPr>
          <p:cNvSpPr>
            <a:spLocks noChangeArrowheads="1"/>
          </p:cNvSpPr>
          <p:nvPr/>
        </p:nvSpPr>
        <p:spPr bwMode="auto">
          <a:xfrm>
            <a:off x="3530600" y="33813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58" name="Rectangle 945">
            <a:extLst>
              <a:ext uri="{FF2B5EF4-FFF2-40B4-BE49-F238E27FC236}">
                <a16:creationId xmlns:a16="http://schemas.microsoft.com/office/drawing/2014/main" id="{C05D8740-8DC3-4241-9F95-AA40488C4D5F}"/>
              </a:ext>
            </a:extLst>
          </p:cNvPr>
          <p:cNvSpPr>
            <a:spLocks noChangeArrowheads="1"/>
          </p:cNvSpPr>
          <p:nvPr/>
        </p:nvSpPr>
        <p:spPr bwMode="auto">
          <a:xfrm>
            <a:off x="3455988" y="35306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59" name="Rectangle 946">
            <a:extLst>
              <a:ext uri="{FF2B5EF4-FFF2-40B4-BE49-F238E27FC236}">
                <a16:creationId xmlns:a16="http://schemas.microsoft.com/office/drawing/2014/main" id="{4E8136BC-C24A-D840-9A7D-B7B395AF879A}"/>
              </a:ext>
            </a:extLst>
          </p:cNvPr>
          <p:cNvSpPr>
            <a:spLocks noChangeArrowheads="1"/>
          </p:cNvSpPr>
          <p:nvPr/>
        </p:nvSpPr>
        <p:spPr bwMode="auto">
          <a:xfrm>
            <a:off x="3455988" y="35369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60" name="Rectangle 947">
            <a:extLst>
              <a:ext uri="{FF2B5EF4-FFF2-40B4-BE49-F238E27FC236}">
                <a16:creationId xmlns:a16="http://schemas.microsoft.com/office/drawing/2014/main" id="{8370EA25-4DEB-5444-8169-5BB7CC55EF57}"/>
              </a:ext>
            </a:extLst>
          </p:cNvPr>
          <p:cNvSpPr>
            <a:spLocks noChangeArrowheads="1"/>
          </p:cNvSpPr>
          <p:nvPr/>
        </p:nvSpPr>
        <p:spPr bwMode="auto">
          <a:xfrm>
            <a:off x="2376488" y="45608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61" name="Rectangle 948">
            <a:extLst>
              <a:ext uri="{FF2B5EF4-FFF2-40B4-BE49-F238E27FC236}">
                <a16:creationId xmlns:a16="http://schemas.microsoft.com/office/drawing/2014/main" id="{B158C58D-DFBD-9245-9CCA-8F3DA3D7829C}"/>
              </a:ext>
            </a:extLst>
          </p:cNvPr>
          <p:cNvSpPr>
            <a:spLocks noChangeArrowheads="1"/>
          </p:cNvSpPr>
          <p:nvPr/>
        </p:nvSpPr>
        <p:spPr bwMode="auto">
          <a:xfrm>
            <a:off x="3541713" y="34750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62" name="Rectangle 949">
            <a:extLst>
              <a:ext uri="{FF2B5EF4-FFF2-40B4-BE49-F238E27FC236}">
                <a16:creationId xmlns:a16="http://schemas.microsoft.com/office/drawing/2014/main" id="{CD76359B-D537-CD4B-B259-1E6097FEA72C}"/>
              </a:ext>
            </a:extLst>
          </p:cNvPr>
          <p:cNvSpPr>
            <a:spLocks noChangeArrowheads="1"/>
          </p:cNvSpPr>
          <p:nvPr/>
        </p:nvSpPr>
        <p:spPr bwMode="auto">
          <a:xfrm>
            <a:off x="2659063" y="42068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63" name="Rectangle 950">
            <a:extLst>
              <a:ext uri="{FF2B5EF4-FFF2-40B4-BE49-F238E27FC236}">
                <a16:creationId xmlns:a16="http://schemas.microsoft.com/office/drawing/2014/main" id="{18049652-F262-934E-977C-6394967152F7}"/>
              </a:ext>
            </a:extLst>
          </p:cNvPr>
          <p:cNvSpPr>
            <a:spLocks noChangeArrowheads="1"/>
          </p:cNvSpPr>
          <p:nvPr/>
        </p:nvSpPr>
        <p:spPr bwMode="auto">
          <a:xfrm>
            <a:off x="3467100" y="34798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64" name="Rectangle 951">
            <a:extLst>
              <a:ext uri="{FF2B5EF4-FFF2-40B4-BE49-F238E27FC236}">
                <a16:creationId xmlns:a16="http://schemas.microsoft.com/office/drawing/2014/main" id="{820B1E1F-9447-5346-BE71-9BE85DDA17C0}"/>
              </a:ext>
            </a:extLst>
          </p:cNvPr>
          <p:cNvSpPr>
            <a:spLocks noChangeArrowheads="1"/>
          </p:cNvSpPr>
          <p:nvPr/>
        </p:nvSpPr>
        <p:spPr bwMode="auto">
          <a:xfrm>
            <a:off x="2690813" y="409733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65" name="Rectangle 952">
            <a:extLst>
              <a:ext uri="{FF2B5EF4-FFF2-40B4-BE49-F238E27FC236}">
                <a16:creationId xmlns:a16="http://schemas.microsoft.com/office/drawing/2014/main" id="{24E59BE6-E9AD-FC4E-81C4-3F28A1CAB40A}"/>
              </a:ext>
            </a:extLst>
          </p:cNvPr>
          <p:cNvSpPr>
            <a:spLocks noChangeArrowheads="1"/>
          </p:cNvSpPr>
          <p:nvPr/>
        </p:nvSpPr>
        <p:spPr bwMode="auto">
          <a:xfrm>
            <a:off x="3278188" y="37036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66" name="Rectangle 953">
            <a:extLst>
              <a:ext uri="{FF2B5EF4-FFF2-40B4-BE49-F238E27FC236}">
                <a16:creationId xmlns:a16="http://schemas.microsoft.com/office/drawing/2014/main" id="{9FE85C7C-74C3-8447-ACE2-4EC0A7C608A2}"/>
              </a:ext>
            </a:extLst>
          </p:cNvPr>
          <p:cNvSpPr>
            <a:spLocks noChangeArrowheads="1"/>
          </p:cNvSpPr>
          <p:nvPr/>
        </p:nvSpPr>
        <p:spPr bwMode="auto">
          <a:xfrm>
            <a:off x="2413000" y="45815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67" name="Rectangle 954">
            <a:extLst>
              <a:ext uri="{FF2B5EF4-FFF2-40B4-BE49-F238E27FC236}">
                <a16:creationId xmlns:a16="http://schemas.microsoft.com/office/drawing/2014/main" id="{37C61C0A-C4A3-D047-8116-AF1F2D5FFA31}"/>
              </a:ext>
            </a:extLst>
          </p:cNvPr>
          <p:cNvSpPr>
            <a:spLocks noChangeArrowheads="1"/>
          </p:cNvSpPr>
          <p:nvPr/>
        </p:nvSpPr>
        <p:spPr bwMode="auto">
          <a:xfrm>
            <a:off x="3443288" y="34655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68" name="Rectangle 955">
            <a:extLst>
              <a:ext uri="{FF2B5EF4-FFF2-40B4-BE49-F238E27FC236}">
                <a16:creationId xmlns:a16="http://schemas.microsoft.com/office/drawing/2014/main" id="{BB835742-D29F-4C40-9CAF-60B32B7CD8D5}"/>
              </a:ext>
            </a:extLst>
          </p:cNvPr>
          <p:cNvSpPr>
            <a:spLocks noChangeArrowheads="1"/>
          </p:cNvSpPr>
          <p:nvPr/>
        </p:nvSpPr>
        <p:spPr bwMode="auto">
          <a:xfrm>
            <a:off x="3462338" y="34544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69" name="Rectangle 956">
            <a:extLst>
              <a:ext uri="{FF2B5EF4-FFF2-40B4-BE49-F238E27FC236}">
                <a16:creationId xmlns:a16="http://schemas.microsoft.com/office/drawing/2014/main" id="{24F608FD-8232-654C-AB40-81FB7CD0CA75}"/>
              </a:ext>
            </a:extLst>
          </p:cNvPr>
          <p:cNvSpPr>
            <a:spLocks noChangeArrowheads="1"/>
          </p:cNvSpPr>
          <p:nvPr/>
        </p:nvSpPr>
        <p:spPr bwMode="auto">
          <a:xfrm>
            <a:off x="3427413" y="35687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70" name="Rectangle 957">
            <a:extLst>
              <a:ext uri="{FF2B5EF4-FFF2-40B4-BE49-F238E27FC236}">
                <a16:creationId xmlns:a16="http://schemas.microsoft.com/office/drawing/2014/main" id="{EFB94960-C62F-2948-95DE-DD8517F6CF37}"/>
              </a:ext>
            </a:extLst>
          </p:cNvPr>
          <p:cNvSpPr>
            <a:spLocks noChangeArrowheads="1"/>
          </p:cNvSpPr>
          <p:nvPr/>
        </p:nvSpPr>
        <p:spPr bwMode="auto">
          <a:xfrm>
            <a:off x="2997200" y="39163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71" name="Rectangle 958">
            <a:extLst>
              <a:ext uri="{FF2B5EF4-FFF2-40B4-BE49-F238E27FC236}">
                <a16:creationId xmlns:a16="http://schemas.microsoft.com/office/drawing/2014/main" id="{57E6C15E-4729-BD46-AF28-3141C9CE8108}"/>
              </a:ext>
            </a:extLst>
          </p:cNvPr>
          <p:cNvSpPr>
            <a:spLocks noChangeArrowheads="1"/>
          </p:cNvSpPr>
          <p:nvPr/>
        </p:nvSpPr>
        <p:spPr bwMode="auto">
          <a:xfrm>
            <a:off x="3443288" y="35464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72" name="Rectangle 959">
            <a:extLst>
              <a:ext uri="{FF2B5EF4-FFF2-40B4-BE49-F238E27FC236}">
                <a16:creationId xmlns:a16="http://schemas.microsoft.com/office/drawing/2014/main" id="{3402D564-EFB7-2A48-A845-E4A62613A7D9}"/>
              </a:ext>
            </a:extLst>
          </p:cNvPr>
          <p:cNvSpPr>
            <a:spLocks noChangeArrowheads="1"/>
          </p:cNvSpPr>
          <p:nvPr/>
        </p:nvSpPr>
        <p:spPr bwMode="auto">
          <a:xfrm>
            <a:off x="2817813" y="419100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73" name="Rectangle 960">
            <a:extLst>
              <a:ext uri="{FF2B5EF4-FFF2-40B4-BE49-F238E27FC236}">
                <a16:creationId xmlns:a16="http://schemas.microsoft.com/office/drawing/2014/main" id="{A6A82453-B0D7-C34B-BCC3-B161995D7C25}"/>
              </a:ext>
            </a:extLst>
          </p:cNvPr>
          <p:cNvSpPr>
            <a:spLocks noChangeArrowheads="1"/>
          </p:cNvSpPr>
          <p:nvPr/>
        </p:nvSpPr>
        <p:spPr bwMode="auto">
          <a:xfrm>
            <a:off x="3481388" y="34290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74" name="Rectangle 961">
            <a:extLst>
              <a:ext uri="{FF2B5EF4-FFF2-40B4-BE49-F238E27FC236}">
                <a16:creationId xmlns:a16="http://schemas.microsoft.com/office/drawing/2014/main" id="{B6375BFC-A00E-AA4F-8D8B-E7C46EF161AD}"/>
              </a:ext>
            </a:extLst>
          </p:cNvPr>
          <p:cNvSpPr>
            <a:spLocks noChangeArrowheads="1"/>
          </p:cNvSpPr>
          <p:nvPr/>
        </p:nvSpPr>
        <p:spPr bwMode="auto">
          <a:xfrm>
            <a:off x="2706688" y="43227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75" name="Rectangle 962">
            <a:extLst>
              <a:ext uri="{FF2B5EF4-FFF2-40B4-BE49-F238E27FC236}">
                <a16:creationId xmlns:a16="http://schemas.microsoft.com/office/drawing/2014/main" id="{488F4A7A-CDC1-BE46-9E8D-D08CAEDB34CE}"/>
              </a:ext>
            </a:extLst>
          </p:cNvPr>
          <p:cNvSpPr>
            <a:spLocks noChangeArrowheads="1"/>
          </p:cNvSpPr>
          <p:nvPr/>
        </p:nvSpPr>
        <p:spPr bwMode="auto">
          <a:xfrm>
            <a:off x="3459163" y="35893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76" name="Rectangle 963">
            <a:extLst>
              <a:ext uri="{FF2B5EF4-FFF2-40B4-BE49-F238E27FC236}">
                <a16:creationId xmlns:a16="http://schemas.microsoft.com/office/drawing/2014/main" id="{8CEE8985-9D91-8749-88F3-7758CB731C2D}"/>
              </a:ext>
            </a:extLst>
          </p:cNvPr>
          <p:cNvSpPr>
            <a:spLocks noChangeArrowheads="1"/>
          </p:cNvSpPr>
          <p:nvPr/>
        </p:nvSpPr>
        <p:spPr bwMode="auto">
          <a:xfrm>
            <a:off x="3049588" y="40116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77" name="Rectangle 964">
            <a:extLst>
              <a:ext uri="{FF2B5EF4-FFF2-40B4-BE49-F238E27FC236}">
                <a16:creationId xmlns:a16="http://schemas.microsoft.com/office/drawing/2014/main" id="{0635EC15-0C45-5744-91B7-6A7F1857C8A3}"/>
              </a:ext>
            </a:extLst>
          </p:cNvPr>
          <p:cNvSpPr>
            <a:spLocks noChangeArrowheads="1"/>
          </p:cNvSpPr>
          <p:nvPr/>
        </p:nvSpPr>
        <p:spPr bwMode="auto">
          <a:xfrm>
            <a:off x="2967038" y="40878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78" name="Rectangle 965">
            <a:extLst>
              <a:ext uri="{FF2B5EF4-FFF2-40B4-BE49-F238E27FC236}">
                <a16:creationId xmlns:a16="http://schemas.microsoft.com/office/drawing/2014/main" id="{A6B6AB99-3C8D-0643-9A2D-6E434E5FB0A5}"/>
              </a:ext>
            </a:extLst>
          </p:cNvPr>
          <p:cNvSpPr>
            <a:spLocks noChangeArrowheads="1"/>
          </p:cNvSpPr>
          <p:nvPr/>
        </p:nvSpPr>
        <p:spPr bwMode="auto">
          <a:xfrm>
            <a:off x="2849563" y="41624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79" name="Rectangle 966">
            <a:extLst>
              <a:ext uri="{FF2B5EF4-FFF2-40B4-BE49-F238E27FC236}">
                <a16:creationId xmlns:a16="http://schemas.microsoft.com/office/drawing/2014/main" id="{076A1E2A-B2F8-2D43-9668-427F4A727686}"/>
              </a:ext>
            </a:extLst>
          </p:cNvPr>
          <p:cNvSpPr>
            <a:spLocks noChangeArrowheads="1"/>
          </p:cNvSpPr>
          <p:nvPr/>
        </p:nvSpPr>
        <p:spPr bwMode="auto">
          <a:xfrm>
            <a:off x="2679700" y="387350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80" name="Rectangle 967">
            <a:extLst>
              <a:ext uri="{FF2B5EF4-FFF2-40B4-BE49-F238E27FC236}">
                <a16:creationId xmlns:a16="http://schemas.microsoft.com/office/drawing/2014/main" id="{74843E8C-9B8A-4B4B-B449-03E9A62D66F2}"/>
              </a:ext>
            </a:extLst>
          </p:cNvPr>
          <p:cNvSpPr>
            <a:spLocks noChangeArrowheads="1"/>
          </p:cNvSpPr>
          <p:nvPr/>
        </p:nvSpPr>
        <p:spPr bwMode="auto">
          <a:xfrm>
            <a:off x="3041650" y="40354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81" name="Rectangle 968">
            <a:extLst>
              <a:ext uri="{FF2B5EF4-FFF2-40B4-BE49-F238E27FC236}">
                <a16:creationId xmlns:a16="http://schemas.microsoft.com/office/drawing/2014/main" id="{C4C2C4AD-F80A-9345-AD6A-DD5039CCE260}"/>
              </a:ext>
            </a:extLst>
          </p:cNvPr>
          <p:cNvSpPr>
            <a:spLocks noChangeArrowheads="1"/>
          </p:cNvSpPr>
          <p:nvPr/>
        </p:nvSpPr>
        <p:spPr bwMode="auto">
          <a:xfrm>
            <a:off x="3408363" y="364966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82" name="Rectangle 969">
            <a:extLst>
              <a:ext uri="{FF2B5EF4-FFF2-40B4-BE49-F238E27FC236}">
                <a16:creationId xmlns:a16="http://schemas.microsoft.com/office/drawing/2014/main" id="{8D95E173-31B2-4E41-87F7-767DFCDF8547}"/>
              </a:ext>
            </a:extLst>
          </p:cNvPr>
          <p:cNvSpPr>
            <a:spLocks noChangeArrowheads="1"/>
          </p:cNvSpPr>
          <p:nvPr/>
        </p:nvSpPr>
        <p:spPr bwMode="auto">
          <a:xfrm>
            <a:off x="3087688" y="39592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83" name="Rectangle 970">
            <a:extLst>
              <a:ext uri="{FF2B5EF4-FFF2-40B4-BE49-F238E27FC236}">
                <a16:creationId xmlns:a16="http://schemas.microsoft.com/office/drawing/2014/main" id="{2F63498D-4EEF-EF41-9908-E517215E0157}"/>
              </a:ext>
            </a:extLst>
          </p:cNvPr>
          <p:cNvSpPr>
            <a:spLocks noChangeArrowheads="1"/>
          </p:cNvSpPr>
          <p:nvPr/>
        </p:nvSpPr>
        <p:spPr bwMode="auto">
          <a:xfrm>
            <a:off x="3556000" y="33385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84" name="Rectangle 971">
            <a:extLst>
              <a:ext uri="{FF2B5EF4-FFF2-40B4-BE49-F238E27FC236}">
                <a16:creationId xmlns:a16="http://schemas.microsoft.com/office/drawing/2014/main" id="{36ECF2B8-2FBB-5747-BED5-51BAB26D727D}"/>
              </a:ext>
            </a:extLst>
          </p:cNvPr>
          <p:cNvSpPr>
            <a:spLocks noChangeArrowheads="1"/>
          </p:cNvSpPr>
          <p:nvPr/>
        </p:nvSpPr>
        <p:spPr bwMode="auto">
          <a:xfrm>
            <a:off x="3455988" y="348297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85" name="Rectangle 972">
            <a:extLst>
              <a:ext uri="{FF2B5EF4-FFF2-40B4-BE49-F238E27FC236}">
                <a16:creationId xmlns:a16="http://schemas.microsoft.com/office/drawing/2014/main" id="{EEE9DAF2-B8B0-9F4C-B9BA-6BC71E5B4D96}"/>
              </a:ext>
            </a:extLst>
          </p:cNvPr>
          <p:cNvSpPr>
            <a:spLocks noChangeArrowheads="1"/>
          </p:cNvSpPr>
          <p:nvPr/>
        </p:nvSpPr>
        <p:spPr bwMode="auto">
          <a:xfrm>
            <a:off x="3498850" y="34131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86" name="Rectangle 973">
            <a:extLst>
              <a:ext uri="{FF2B5EF4-FFF2-40B4-BE49-F238E27FC236}">
                <a16:creationId xmlns:a16="http://schemas.microsoft.com/office/drawing/2014/main" id="{9A065716-DF8E-7D48-8E19-77C69222CA5A}"/>
              </a:ext>
            </a:extLst>
          </p:cNvPr>
          <p:cNvSpPr>
            <a:spLocks noChangeArrowheads="1"/>
          </p:cNvSpPr>
          <p:nvPr/>
        </p:nvSpPr>
        <p:spPr bwMode="auto">
          <a:xfrm>
            <a:off x="2794000" y="41989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87" name="Rectangle 974">
            <a:extLst>
              <a:ext uri="{FF2B5EF4-FFF2-40B4-BE49-F238E27FC236}">
                <a16:creationId xmlns:a16="http://schemas.microsoft.com/office/drawing/2014/main" id="{0B14C8EC-89A8-AF46-89B2-086D035BC69F}"/>
              </a:ext>
            </a:extLst>
          </p:cNvPr>
          <p:cNvSpPr>
            <a:spLocks noChangeArrowheads="1"/>
          </p:cNvSpPr>
          <p:nvPr/>
        </p:nvSpPr>
        <p:spPr bwMode="auto">
          <a:xfrm>
            <a:off x="3454400" y="35210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88" name="Rectangle 975">
            <a:extLst>
              <a:ext uri="{FF2B5EF4-FFF2-40B4-BE49-F238E27FC236}">
                <a16:creationId xmlns:a16="http://schemas.microsoft.com/office/drawing/2014/main" id="{74041971-4184-2F41-9B01-568E077A4954}"/>
              </a:ext>
            </a:extLst>
          </p:cNvPr>
          <p:cNvSpPr>
            <a:spLocks noChangeArrowheads="1"/>
          </p:cNvSpPr>
          <p:nvPr/>
        </p:nvSpPr>
        <p:spPr bwMode="auto">
          <a:xfrm>
            <a:off x="2497138" y="41290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89" name="Rectangle 976">
            <a:extLst>
              <a:ext uri="{FF2B5EF4-FFF2-40B4-BE49-F238E27FC236}">
                <a16:creationId xmlns:a16="http://schemas.microsoft.com/office/drawing/2014/main" id="{505182B1-5400-DA43-B43A-491691687F96}"/>
              </a:ext>
            </a:extLst>
          </p:cNvPr>
          <p:cNvSpPr>
            <a:spLocks noChangeArrowheads="1"/>
          </p:cNvSpPr>
          <p:nvPr/>
        </p:nvSpPr>
        <p:spPr bwMode="auto">
          <a:xfrm>
            <a:off x="3538538" y="3352800"/>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90" name="Rectangle 977">
            <a:extLst>
              <a:ext uri="{FF2B5EF4-FFF2-40B4-BE49-F238E27FC236}">
                <a16:creationId xmlns:a16="http://schemas.microsoft.com/office/drawing/2014/main" id="{A7ACEC09-FC2B-5C4E-AB34-7BDB7516592C}"/>
              </a:ext>
            </a:extLst>
          </p:cNvPr>
          <p:cNvSpPr>
            <a:spLocks noChangeArrowheads="1"/>
          </p:cNvSpPr>
          <p:nvPr/>
        </p:nvSpPr>
        <p:spPr bwMode="auto">
          <a:xfrm>
            <a:off x="3433763" y="34655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91" name="Rectangle 978">
            <a:extLst>
              <a:ext uri="{FF2B5EF4-FFF2-40B4-BE49-F238E27FC236}">
                <a16:creationId xmlns:a16="http://schemas.microsoft.com/office/drawing/2014/main" id="{BCA92B9E-5028-F146-B291-242A91ECB270}"/>
              </a:ext>
            </a:extLst>
          </p:cNvPr>
          <p:cNvSpPr>
            <a:spLocks noChangeArrowheads="1"/>
          </p:cNvSpPr>
          <p:nvPr/>
        </p:nvSpPr>
        <p:spPr bwMode="auto">
          <a:xfrm>
            <a:off x="3308350" y="370681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92" name="Rectangle 979">
            <a:extLst>
              <a:ext uri="{FF2B5EF4-FFF2-40B4-BE49-F238E27FC236}">
                <a16:creationId xmlns:a16="http://schemas.microsoft.com/office/drawing/2014/main" id="{7D70A578-8CCC-7D42-90E6-2893E32446B6}"/>
              </a:ext>
            </a:extLst>
          </p:cNvPr>
          <p:cNvSpPr>
            <a:spLocks noChangeArrowheads="1"/>
          </p:cNvSpPr>
          <p:nvPr/>
        </p:nvSpPr>
        <p:spPr bwMode="auto">
          <a:xfrm>
            <a:off x="2954338" y="37846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93" name="Rectangle 980">
            <a:extLst>
              <a:ext uri="{FF2B5EF4-FFF2-40B4-BE49-F238E27FC236}">
                <a16:creationId xmlns:a16="http://schemas.microsoft.com/office/drawing/2014/main" id="{29DE2D5E-F27D-1246-ACC8-76912A2806FA}"/>
              </a:ext>
            </a:extLst>
          </p:cNvPr>
          <p:cNvSpPr>
            <a:spLocks noChangeArrowheads="1"/>
          </p:cNvSpPr>
          <p:nvPr/>
        </p:nvSpPr>
        <p:spPr bwMode="auto">
          <a:xfrm>
            <a:off x="3538538" y="33559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94" name="Rectangle 981">
            <a:extLst>
              <a:ext uri="{FF2B5EF4-FFF2-40B4-BE49-F238E27FC236}">
                <a16:creationId xmlns:a16="http://schemas.microsoft.com/office/drawing/2014/main" id="{E21EA3A7-DAD5-CE43-B28D-24A517FFC639}"/>
              </a:ext>
            </a:extLst>
          </p:cNvPr>
          <p:cNvSpPr>
            <a:spLocks noChangeArrowheads="1"/>
          </p:cNvSpPr>
          <p:nvPr/>
        </p:nvSpPr>
        <p:spPr bwMode="auto">
          <a:xfrm>
            <a:off x="3554413" y="3368675"/>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95" name="Rectangle 982">
            <a:extLst>
              <a:ext uri="{FF2B5EF4-FFF2-40B4-BE49-F238E27FC236}">
                <a16:creationId xmlns:a16="http://schemas.microsoft.com/office/drawing/2014/main" id="{DE8214CE-B759-D94C-B035-38FCA7F87460}"/>
              </a:ext>
            </a:extLst>
          </p:cNvPr>
          <p:cNvSpPr>
            <a:spLocks noChangeArrowheads="1"/>
          </p:cNvSpPr>
          <p:nvPr/>
        </p:nvSpPr>
        <p:spPr bwMode="auto">
          <a:xfrm>
            <a:off x="3424238" y="35274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96" name="Rectangle 983">
            <a:extLst>
              <a:ext uri="{FF2B5EF4-FFF2-40B4-BE49-F238E27FC236}">
                <a16:creationId xmlns:a16="http://schemas.microsoft.com/office/drawing/2014/main" id="{09B9E015-1E16-3C48-856C-8A566FB3123B}"/>
              </a:ext>
            </a:extLst>
          </p:cNvPr>
          <p:cNvSpPr>
            <a:spLocks noChangeArrowheads="1"/>
          </p:cNvSpPr>
          <p:nvPr/>
        </p:nvSpPr>
        <p:spPr bwMode="auto">
          <a:xfrm>
            <a:off x="3481388" y="33448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97" name="Rectangle 984">
            <a:extLst>
              <a:ext uri="{FF2B5EF4-FFF2-40B4-BE49-F238E27FC236}">
                <a16:creationId xmlns:a16="http://schemas.microsoft.com/office/drawing/2014/main" id="{0B4C2BEE-31E6-D849-834B-18C5A162F052}"/>
              </a:ext>
            </a:extLst>
          </p:cNvPr>
          <p:cNvSpPr>
            <a:spLocks noChangeArrowheads="1"/>
          </p:cNvSpPr>
          <p:nvPr/>
        </p:nvSpPr>
        <p:spPr bwMode="auto">
          <a:xfrm>
            <a:off x="3321050" y="36972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98" name="Rectangle 985">
            <a:extLst>
              <a:ext uri="{FF2B5EF4-FFF2-40B4-BE49-F238E27FC236}">
                <a16:creationId xmlns:a16="http://schemas.microsoft.com/office/drawing/2014/main" id="{A0ADF514-D7AD-A84F-9BDD-52738CEE0959}"/>
              </a:ext>
            </a:extLst>
          </p:cNvPr>
          <p:cNvSpPr>
            <a:spLocks noChangeArrowheads="1"/>
          </p:cNvSpPr>
          <p:nvPr/>
        </p:nvSpPr>
        <p:spPr bwMode="auto">
          <a:xfrm>
            <a:off x="3408363" y="36512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899" name="Rectangle 986">
            <a:extLst>
              <a:ext uri="{FF2B5EF4-FFF2-40B4-BE49-F238E27FC236}">
                <a16:creationId xmlns:a16="http://schemas.microsoft.com/office/drawing/2014/main" id="{260827D6-17DC-A44A-8828-3FA2CAC660E4}"/>
              </a:ext>
            </a:extLst>
          </p:cNvPr>
          <p:cNvSpPr>
            <a:spLocks noChangeArrowheads="1"/>
          </p:cNvSpPr>
          <p:nvPr/>
        </p:nvSpPr>
        <p:spPr bwMode="auto">
          <a:xfrm>
            <a:off x="3297238" y="3613150"/>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00" name="Rectangle 987">
            <a:extLst>
              <a:ext uri="{FF2B5EF4-FFF2-40B4-BE49-F238E27FC236}">
                <a16:creationId xmlns:a16="http://schemas.microsoft.com/office/drawing/2014/main" id="{BE98464E-419D-0B48-B095-4114D74193B3}"/>
              </a:ext>
            </a:extLst>
          </p:cNvPr>
          <p:cNvSpPr>
            <a:spLocks noChangeArrowheads="1"/>
          </p:cNvSpPr>
          <p:nvPr/>
        </p:nvSpPr>
        <p:spPr bwMode="auto">
          <a:xfrm>
            <a:off x="2460625" y="41465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01" name="Rectangle 988">
            <a:extLst>
              <a:ext uri="{FF2B5EF4-FFF2-40B4-BE49-F238E27FC236}">
                <a16:creationId xmlns:a16="http://schemas.microsoft.com/office/drawing/2014/main" id="{7E39EC62-6103-E74F-A298-E1803E4330EB}"/>
              </a:ext>
            </a:extLst>
          </p:cNvPr>
          <p:cNvSpPr>
            <a:spLocks noChangeArrowheads="1"/>
          </p:cNvSpPr>
          <p:nvPr/>
        </p:nvSpPr>
        <p:spPr bwMode="auto">
          <a:xfrm>
            <a:off x="3459163" y="34131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02" name="Rectangle 989">
            <a:extLst>
              <a:ext uri="{FF2B5EF4-FFF2-40B4-BE49-F238E27FC236}">
                <a16:creationId xmlns:a16="http://schemas.microsoft.com/office/drawing/2014/main" id="{9B19D1AA-9389-1147-8E22-70CCD500AB80}"/>
              </a:ext>
            </a:extLst>
          </p:cNvPr>
          <p:cNvSpPr>
            <a:spLocks noChangeArrowheads="1"/>
          </p:cNvSpPr>
          <p:nvPr/>
        </p:nvSpPr>
        <p:spPr bwMode="auto">
          <a:xfrm>
            <a:off x="3427413" y="35433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03" name="Rectangle 990">
            <a:extLst>
              <a:ext uri="{FF2B5EF4-FFF2-40B4-BE49-F238E27FC236}">
                <a16:creationId xmlns:a16="http://schemas.microsoft.com/office/drawing/2014/main" id="{EAB63BB2-0E0B-0C40-8298-10459722E8F0}"/>
              </a:ext>
            </a:extLst>
          </p:cNvPr>
          <p:cNvSpPr>
            <a:spLocks noChangeArrowheads="1"/>
          </p:cNvSpPr>
          <p:nvPr/>
        </p:nvSpPr>
        <p:spPr bwMode="auto">
          <a:xfrm>
            <a:off x="3795713" y="31146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04" name="Rectangle 991">
            <a:extLst>
              <a:ext uri="{FF2B5EF4-FFF2-40B4-BE49-F238E27FC236}">
                <a16:creationId xmlns:a16="http://schemas.microsoft.com/office/drawing/2014/main" id="{211EBDC3-BF9B-F746-AE56-46CB07D82836}"/>
              </a:ext>
            </a:extLst>
          </p:cNvPr>
          <p:cNvSpPr>
            <a:spLocks noChangeArrowheads="1"/>
          </p:cNvSpPr>
          <p:nvPr/>
        </p:nvSpPr>
        <p:spPr bwMode="auto">
          <a:xfrm>
            <a:off x="3427413" y="34845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05" name="Rectangle 992">
            <a:extLst>
              <a:ext uri="{FF2B5EF4-FFF2-40B4-BE49-F238E27FC236}">
                <a16:creationId xmlns:a16="http://schemas.microsoft.com/office/drawing/2014/main" id="{45FA3901-958D-3541-926E-E965443A87B3}"/>
              </a:ext>
            </a:extLst>
          </p:cNvPr>
          <p:cNvSpPr>
            <a:spLocks noChangeArrowheads="1"/>
          </p:cNvSpPr>
          <p:nvPr/>
        </p:nvSpPr>
        <p:spPr bwMode="auto">
          <a:xfrm>
            <a:off x="3471863" y="34909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06" name="Rectangle 993">
            <a:extLst>
              <a:ext uri="{FF2B5EF4-FFF2-40B4-BE49-F238E27FC236}">
                <a16:creationId xmlns:a16="http://schemas.microsoft.com/office/drawing/2014/main" id="{1EDADF65-E159-274C-B4CC-3A6922E02289}"/>
              </a:ext>
            </a:extLst>
          </p:cNvPr>
          <p:cNvSpPr>
            <a:spLocks noChangeArrowheads="1"/>
          </p:cNvSpPr>
          <p:nvPr/>
        </p:nvSpPr>
        <p:spPr bwMode="auto">
          <a:xfrm>
            <a:off x="3078163" y="3935413"/>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07" name="Rectangle 994">
            <a:extLst>
              <a:ext uri="{FF2B5EF4-FFF2-40B4-BE49-F238E27FC236}">
                <a16:creationId xmlns:a16="http://schemas.microsoft.com/office/drawing/2014/main" id="{25954293-40FE-1B43-B74D-6C1CE96E8ED2}"/>
              </a:ext>
            </a:extLst>
          </p:cNvPr>
          <p:cNvSpPr>
            <a:spLocks noChangeArrowheads="1"/>
          </p:cNvSpPr>
          <p:nvPr/>
        </p:nvSpPr>
        <p:spPr bwMode="auto">
          <a:xfrm>
            <a:off x="2973388" y="40417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08" name="Rectangle 995">
            <a:extLst>
              <a:ext uri="{FF2B5EF4-FFF2-40B4-BE49-F238E27FC236}">
                <a16:creationId xmlns:a16="http://schemas.microsoft.com/office/drawing/2014/main" id="{8C07A0AB-4DD4-3848-89B4-EB3E72D828C8}"/>
              </a:ext>
            </a:extLst>
          </p:cNvPr>
          <p:cNvSpPr>
            <a:spLocks noChangeArrowheads="1"/>
          </p:cNvSpPr>
          <p:nvPr/>
        </p:nvSpPr>
        <p:spPr bwMode="auto">
          <a:xfrm>
            <a:off x="3454400" y="35052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09" name="Rectangle 996">
            <a:extLst>
              <a:ext uri="{FF2B5EF4-FFF2-40B4-BE49-F238E27FC236}">
                <a16:creationId xmlns:a16="http://schemas.microsoft.com/office/drawing/2014/main" id="{728EE5FE-2C40-EA44-9734-7EC40275A126}"/>
              </a:ext>
            </a:extLst>
          </p:cNvPr>
          <p:cNvSpPr>
            <a:spLocks noChangeArrowheads="1"/>
          </p:cNvSpPr>
          <p:nvPr/>
        </p:nvSpPr>
        <p:spPr bwMode="auto">
          <a:xfrm>
            <a:off x="3443288" y="35528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10" name="Rectangle 997">
            <a:extLst>
              <a:ext uri="{FF2B5EF4-FFF2-40B4-BE49-F238E27FC236}">
                <a16:creationId xmlns:a16="http://schemas.microsoft.com/office/drawing/2014/main" id="{5AB11D20-A072-AD41-99A3-CF169C7D08B4}"/>
              </a:ext>
            </a:extLst>
          </p:cNvPr>
          <p:cNvSpPr>
            <a:spLocks noChangeArrowheads="1"/>
          </p:cNvSpPr>
          <p:nvPr/>
        </p:nvSpPr>
        <p:spPr bwMode="auto">
          <a:xfrm>
            <a:off x="2524125" y="42068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11" name="Rectangle 998">
            <a:extLst>
              <a:ext uri="{FF2B5EF4-FFF2-40B4-BE49-F238E27FC236}">
                <a16:creationId xmlns:a16="http://schemas.microsoft.com/office/drawing/2014/main" id="{49941343-2034-8D41-AC0A-C5FF2531520E}"/>
              </a:ext>
            </a:extLst>
          </p:cNvPr>
          <p:cNvSpPr>
            <a:spLocks noChangeArrowheads="1"/>
          </p:cNvSpPr>
          <p:nvPr/>
        </p:nvSpPr>
        <p:spPr bwMode="auto">
          <a:xfrm>
            <a:off x="3270250" y="36417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12" name="Rectangle 999">
            <a:extLst>
              <a:ext uri="{FF2B5EF4-FFF2-40B4-BE49-F238E27FC236}">
                <a16:creationId xmlns:a16="http://schemas.microsoft.com/office/drawing/2014/main" id="{B4D96C10-687F-9046-985C-F5ACDCEC7A61}"/>
              </a:ext>
            </a:extLst>
          </p:cNvPr>
          <p:cNvSpPr>
            <a:spLocks noChangeArrowheads="1"/>
          </p:cNvSpPr>
          <p:nvPr/>
        </p:nvSpPr>
        <p:spPr bwMode="auto">
          <a:xfrm>
            <a:off x="3435350" y="36353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13" name="Rectangle 1000">
            <a:extLst>
              <a:ext uri="{FF2B5EF4-FFF2-40B4-BE49-F238E27FC236}">
                <a16:creationId xmlns:a16="http://schemas.microsoft.com/office/drawing/2014/main" id="{2D26412B-8E8D-F546-9BA6-738A399CEA7C}"/>
              </a:ext>
            </a:extLst>
          </p:cNvPr>
          <p:cNvSpPr>
            <a:spLocks noChangeArrowheads="1"/>
          </p:cNvSpPr>
          <p:nvPr/>
        </p:nvSpPr>
        <p:spPr bwMode="auto">
          <a:xfrm>
            <a:off x="3163888" y="37226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14" name="Rectangle 1001">
            <a:extLst>
              <a:ext uri="{FF2B5EF4-FFF2-40B4-BE49-F238E27FC236}">
                <a16:creationId xmlns:a16="http://schemas.microsoft.com/office/drawing/2014/main" id="{E9363AC7-7FEC-DA44-BE7D-225E90077E57}"/>
              </a:ext>
            </a:extLst>
          </p:cNvPr>
          <p:cNvSpPr>
            <a:spLocks noChangeArrowheads="1"/>
          </p:cNvSpPr>
          <p:nvPr/>
        </p:nvSpPr>
        <p:spPr bwMode="auto">
          <a:xfrm>
            <a:off x="3409950" y="35893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15" name="Rectangle 1002">
            <a:extLst>
              <a:ext uri="{FF2B5EF4-FFF2-40B4-BE49-F238E27FC236}">
                <a16:creationId xmlns:a16="http://schemas.microsoft.com/office/drawing/2014/main" id="{FE59D819-DDC0-D74C-915C-4DB67E4EDE37}"/>
              </a:ext>
            </a:extLst>
          </p:cNvPr>
          <p:cNvSpPr>
            <a:spLocks noChangeArrowheads="1"/>
          </p:cNvSpPr>
          <p:nvPr/>
        </p:nvSpPr>
        <p:spPr bwMode="auto">
          <a:xfrm>
            <a:off x="3182938" y="370681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16" name="Rectangle 1003">
            <a:extLst>
              <a:ext uri="{FF2B5EF4-FFF2-40B4-BE49-F238E27FC236}">
                <a16:creationId xmlns:a16="http://schemas.microsoft.com/office/drawing/2014/main" id="{351A012A-54FC-6246-B51A-88ECE23BF470}"/>
              </a:ext>
            </a:extLst>
          </p:cNvPr>
          <p:cNvSpPr>
            <a:spLocks noChangeArrowheads="1"/>
          </p:cNvSpPr>
          <p:nvPr/>
        </p:nvSpPr>
        <p:spPr bwMode="auto">
          <a:xfrm>
            <a:off x="3513138" y="34496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17" name="Rectangle 1004">
            <a:extLst>
              <a:ext uri="{FF2B5EF4-FFF2-40B4-BE49-F238E27FC236}">
                <a16:creationId xmlns:a16="http://schemas.microsoft.com/office/drawing/2014/main" id="{334B9FAB-626E-AD49-B18A-056C30ED7C54}"/>
              </a:ext>
            </a:extLst>
          </p:cNvPr>
          <p:cNvSpPr>
            <a:spLocks noChangeArrowheads="1"/>
          </p:cNvSpPr>
          <p:nvPr/>
        </p:nvSpPr>
        <p:spPr bwMode="auto">
          <a:xfrm>
            <a:off x="3519488" y="34226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18" name="Rectangle 1005">
            <a:extLst>
              <a:ext uri="{FF2B5EF4-FFF2-40B4-BE49-F238E27FC236}">
                <a16:creationId xmlns:a16="http://schemas.microsoft.com/office/drawing/2014/main" id="{2F6E489A-F788-EF40-A8EF-8A6604674382}"/>
              </a:ext>
            </a:extLst>
          </p:cNvPr>
          <p:cNvSpPr>
            <a:spLocks noChangeArrowheads="1"/>
          </p:cNvSpPr>
          <p:nvPr/>
        </p:nvSpPr>
        <p:spPr bwMode="auto">
          <a:xfrm>
            <a:off x="2646363" y="41417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19" name="Rectangle 1006">
            <a:extLst>
              <a:ext uri="{FF2B5EF4-FFF2-40B4-BE49-F238E27FC236}">
                <a16:creationId xmlns:a16="http://schemas.microsoft.com/office/drawing/2014/main" id="{8E7DEBDC-D174-F249-AD25-6B4DB09670AC}"/>
              </a:ext>
            </a:extLst>
          </p:cNvPr>
          <p:cNvSpPr>
            <a:spLocks noChangeArrowheads="1"/>
          </p:cNvSpPr>
          <p:nvPr/>
        </p:nvSpPr>
        <p:spPr bwMode="auto">
          <a:xfrm>
            <a:off x="2684463" y="42957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20" name="Rectangle 1007">
            <a:extLst>
              <a:ext uri="{FF2B5EF4-FFF2-40B4-BE49-F238E27FC236}">
                <a16:creationId xmlns:a16="http://schemas.microsoft.com/office/drawing/2014/main" id="{57793E6B-621A-474B-B8F7-23B28B4792C0}"/>
              </a:ext>
            </a:extLst>
          </p:cNvPr>
          <p:cNvSpPr>
            <a:spLocks noChangeArrowheads="1"/>
          </p:cNvSpPr>
          <p:nvPr/>
        </p:nvSpPr>
        <p:spPr bwMode="auto">
          <a:xfrm>
            <a:off x="2770188" y="42402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21" name="Rectangle 1008">
            <a:extLst>
              <a:ext uri="{FF2B5EF4-FFF2-40B4-BE49-F238E27FC236}">
                <a16:creationId xmlns:a16="http://schemas.microsoft.com/office/drawing/2014/main" id="{B3F41EB2-EA26-3649-B12F-E1DD5C039742}"/>
              </a:ext>
            </a:extLst>
          </p:cNvPr>
          <p:cNvSpPr>
            <a:spLocks noChangeArrowheads="1"/>
          </p:cNvSpPr>
          <p:nvPr/>
        </p:nvSpPr>
        <p:spPr bwMode="auto">
          <a:xfrm>
            <a:off x="2919413" y="37401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22" name="Rectangle 1009">
            <a:extLst>
              <a:ext uri="{FF2B5EF4-FFF2-40B4-BE49-F238E27FC236}">
                <a16:creationId xmlns:a16="http://schemas.microsoft.com/office/drawing/2014/main" id="{74E9A2B4-938A-0049-A26E-B6897A54D98E}"/>
              </a:ext>
            </a:extLst>
          </p:cNvPr>
          <p:cNvSpPr>
            <a:spLocks noChangeArrowheads="1"/>
          </p:cNvSpPr>
          <p:nvPr/>
        </p:nvSpPr>
        <p:spPr bwMode="auto">
          <a:xfrm>
            <a:off x="3421063" y="35734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23" name="Rectangle 1010">
            <a:extLst>
              <a:ext uri="{FF2B5EF4-FFF2-40B4-BE49-F238E27FC236}">
                <a16:creationId xmlns:a16="http://schemas.microsoft.com/office/drawing/2014/main" id="{1C259FFD-00EB-B04C-89A3-C92C7E582459}"/>
              </a:ext>
            </a:extLst>
          </p:cNvPr>
          <p:cNvSpPr>
            <a:spLocks noChangeArrowheads="1"/>
          </p:cNvSpPr>
          <p:nvPr/>
        </p:nvSpPr>
        <p:spPr bwMode="auto">
          <a:xfrm>
            <a:off x="2986088" y="40624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24" name="Rectangle 1011">
            <a:extLst>
              <a:ext uri="{FF2B5EF4-FFF2-40B4-BE49-F238E27FC236}">
                <a16:creationId xmlns:a16="http://schemas.microsoft.com/office/drawing/2014/main" id="{6EAB47EF-BAC1-E143-A70F-92AD7E8CE6CC}"/>
              </a:ext>
            </a:extLst>
          </p:cNvPr>
          <p:cNvSpPr>
            <a:spLocks noChangeArrowheads="1"/>
          </p:cNvSpPr>
          <p:nvPr/>
        </p:nvSpPr>
        <p:spPr bwMode="auto">
          <a:xfrm>
            <a:off x="2743200" y="42084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25" name="Rectangle 1012">
            <a:extLst>
              <a:ext uri="{FF2B5EF4-FFF2-40B4-BE49-F238E27FC236}">
                <a16:creationId xmlns:a16="http://schemas.microsoft.com/office/drawing/2014/main" id="{CDFAC97C-B3F0-5E44-A7DD-62E763819990}"/>
              </a:ext>
            </a:extLst>
          </p:cNvPr>
          <p:cNvSpPr>
            <a:spLocks noChangeArrowheads="1"/>
          </p:cNvSpPr>
          <p:nvPr/>
        </p:nvSpPr>
        <p:spPr bwMode="auto">
          <a:xfrm>
            <a:off x="3471863" y="35829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26" name="Rectangle 1013">
            <a:extLst>
              <a:ext uri="{FF2B5EF4-FFF2-40B4-BE49-F238E27FC236}">
                <a16:creationId xmlns:a16="http://schemas.microsoft.com/office/drawing/2014/main" id="{DF210DEC-4424-304E-8728-8CB98E5EB159}"/>
              </a:ext>
            </a:extLst>
          </p:cNvPr>
          <p:cNvSpPr>
            <a:spLocks noChangeArrowheads="1"/>
          </p:cNvSpPr>
          <p:nvPr/>
        </p:nvSpPr>
        <p:spPr bwMode="auto">
          <a:xfrm>
            <a:off x="3467100" y="35433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27" name="Rectangle 1014">
            <a:extLst>
              <a:ext uri="{FF2B5EF4-FFF2-40B4-BE49-F238E27FC236}">
                <a16:creationId xmlns:a16="http://schemas.microsoft.com/office/drawing/2014/main" id="{985C04B4-BCDB-3243-A689-85B3F7DC91CD}"/>
              </a:ext>
            </a:extLst>
          </p:cNvPr>
          <p:cNvSpPr>
            <a:spLocks noChangeArrowheads="1"/>
          </p:cNvSpPr>
          <p:nvPr/>
        </p:nvSpPr>
        <p:spPr bwMode="auto">
          <a:xfrm>
            <a:off x="3073400" y="39322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28" name="Rectangle 1015">
            <a:extLst>
              <a:ext uri="{FF2B5EF4-FFF2-40B4-BE49-F238E27FC236}">
                <a16:creationId xmlns:a16="http://schemas.microsoft.com/office/drawing/2014/main" id="{AB68996F-C782-2042-877C-F21C9B3330F6}"/>
              </a:ext>
            </a:extLst>
          </p:cNvPr>
          <p:cNvSpPr>
            <a:spLocks noChangeArrowheads="1"/>
          </p:cNvSpPr>
          <p:nvPr/>
        </p:nvSpPr>
        <p:spPr bwMode="auto">
          <a:xfrm>
            <a:off x="3421063" y="35782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29" name="Rectangle 1016">
            <a:extLst>
              <a:ext uri="{FF2B5EF4-FFF2-40B4-BE49-F238E27FC236}">
                <a16:creationId xmlns:a16="http://schemas.microsoft.com/office/drawing/2014/main" id="{16CC9AE2-AF52-874D-A9FC-47253A2A8AC6}"/>
              </a:ext>
            </a:extLst>
          </p:cNvPr>
          <p:cNvSpPr>
            <a:spLocks noChangeArrowheads="1"/>
          </p:cNvSpPr>
          <p:nvPr/>
        </p:nvSpPr>
        <p:spPr bwMode="auto">
          <a:xfrm>
            <a:off x="3478213" y="34893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30" name="Rectangle 1017">
            <a:extLst>
              <a:ext uri="{FF2B5EF4-FFF2-40B4-BE49-F238E27FC236}">
                <a16:creationId xmlns:a16="http://schemas.microsoft.com/office/drawing/2014/main" id="{4DD505FB-EC7B-E448-9D0C-65E8878E3FD7}"/>
              </a:ext>
            </a:extLst>
          </p:cNvPr>
          <p:cNvSpPr>
            <a:spLocks noChangeArrowheads="1"/>
          </p:cNvSpPr>
          <p:nvPr/>
        </p:nvSpPr>
        <p:spPr bwMode="auto">
          <a:xfrm>
            <a:off x="3435350" y="36401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31" name="Rectangle 1018">
            <a:extLst>
              <a:ext uri="{FF2B5EF4-FFF2-40B4-BE49-F238E27FC236}">
                <a16:creationId xmlns:a16="http://schemas.microsoft.com/office/drawing/2014/main" id="{C9B54772-02EC-CB4C-AA49-F61A8C2ED924}"/>
              </a:ext>
            </a:extLst>
          </p:cNvPr>
          <p:cNvSpPr>
            <a:spLocks noChangeArrowheads="1"/>
          </p:cNvSpPr>
          <p:nvPr/>
        </p:nvSpPr>
        <p:spPr bwMode="auto">
          <a:xfrm>
            <a:off x="3516313" y="347821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32" name="Rectangle 1019">
            <a:extLst>
              <a:ext uri="{FF2B5EF4-FFF2-40B4-BE49-F238E27FC236}">
                <a16:creationId xmlns:a16="http://schemas.microsoft.com/office/drawing/2014/main" id="{39C8F2A1-89A0-4D41-9691-DA1E90796A9F}"/>
              </a:ext>
            </a:extLst>
          </p:cNvPr>
          <p:cNvSpPr>
            <a:spLocks noChangeArrowheads="1"/>
          </p:cNvSpPr>
          <p:nvPr/>
        </p:nvSpPr>
        <p:spPr bwMode="auto">
          <a:xfrm>
            <a:off x="2971800" y="39798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33" name="Rectangle 1020">
            <a:extLst>
              <a:ext uri="{FF2B5EF4-FFF2-40B4-BE49-F238E27FC236}">
                <a16:creationId xmlns:a16="http://schemas.microsoft.com/office/drawing/2014/main" id="{774F56AE-2579-804F-A4E8-9A80B7EACF84}"/>
              </a:ext>
            </a:extLst>
          </p:cNvPr>
          <p:cNvSpPr>
            <a:spLocks noChangeArrowheads="1"/>
          </p:cNvSpPr>
          <p:nvPr/>
        </p:nvSpPr>
        <p:spPr bwMode="auto">
          <a:xfrm>
            <a:off x="3492500" y="340518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34" name="Rectangle 1021">
            <a:extLst>
              <a:ext uri="{FF2B5EF4-FFF2-40B4-BE49-F238E27FC236}">
                <a16:creationId xmlns:a16="http://schemas.microsoft.com/office/drawing/2014/main" id="{1958DB9D-287C-9044-841D-DD0EB310C3CC}"/>
              </a:ext>
            </a:extLst>
          </p:cNvPr>
          <p:cNvSpPr>
            <a:spLocks noChangeArrowheads="1"/>
          </p:cNvSpPr>
          <p:nvPr/>
        </p:nvSpPr>
        <p:spPr bwMode="auto">
          <a:xfrm>
            <a:off x="3497263" y="34798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35" name="Rectangle 1022">
            <a:extLst>
              <a:ext uri="{FF2B5EF4-FFF2-40B4-BE49-F238E27FC236}">
                <a16:creationId xmlns:a16="http://schemas.microsoft.com/office/drawing/2014/main" id="{39668145-6231-984A-A517-B6A04C8EAD5A}"/>
              </a:ext>
            </a:extLst>
          </p:cNvPr>
          <p:cNvSpPr>
            <a:spLocks noChangeArrowheads="1"/>
          </p:cNvSpPr>
          <p:nvPr/>
        </p:nvSpPr>
        <p:spPr bwMode="auto">
          <a:xfrm>
            <a:off x="3481388" y="34051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36" name="Rectangle 1023">
            <a:extLst>
              <a:ext uri="{FF2B5EF4-FFF2-40B4-BE49-F238E27FC236}">
                <a16:creationId xmlns:a16="http://schemas.microsoft.com/office/drawing/2014/main" id="{82BB09ED-8DB7-974B-B31E-65E482921625}"/>
              </a:ext>
            </a:extLst>
          </p:cNvPr>
          <p:cNvSpPr>
            <a:spLocks noChangeArrowheads="1"/>
          </p:cNvSpPr>
          <p:nvPr/>
        </p:nvSpPr>
        <p:spPr bwMode="auto">
          <a:xfrm>
            <a:off x="2573338" y="41449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37" name="Rectangle 1024">
            <a:extLst>
              <a:ext uri="{FF2B5EF4-FFF2-40B4-BE49-F238E27FC236}">
                <a16:creationId xmlns:a16="http://schemas.microsoft.com/office/drawing/2014/main" id="{1AF44127-08E0-7442-937E-ACBE34ED80E6}"/>
              </a:ext>
            </a:extLst>
          </p:cNvPr>
          <p:cNvSpPr>
            <a:spLocks noChangeArrowheads="1"/>
          </p:cNvSpPr>
          <p:nvPr/>
        </p:nvSpPr>
        <p:spPr bwMode="auto">
          <a:xfrm>
            <a:off x="2735263" y="42973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38" name="Rectangle 1025">
            <a:extLst>
              <a:ext uri="{FF2B5EF4-FFF2-40B4-BE49-F238E27FC236}">
                <a16:creationId xmlns:a16="http://schemas.microsoft.com/office/drawing/2014/main" id="{FAB5168C-63FF-0E4C-9C4F-554E1883A5DA}"/>
              </a:ext>
            </a:extLst>
          </p:cNvPr>
          <p:cNvSpPr>
            <a:spLocks noChangeArrowheads="1"/>
          </p:cNvSpPr>
          <p:nvPr/>
        </p:nvSpPr>
        <p:spPr bwMode="auto">
          <a:xfrm>
            <a:off x="3079750" y="39179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39" name="Rectangle 1026">
            <a:extLst>
              <a:ext uri="{FF2B5EF4-FFF2-40B4-BE49-F238E27FC236}">
                <a16:creationId xmlns:a16="http://schemas.microsoft.com/office/drawing/2014/main" id="{C42F264E-D4B7-464B-9BC1-8CE3D5611331}"/>
              </a:ext>
            </a:extLst>
          </p:cNvPr>
          <p:cNvSpPr>
            <a:spLocks noChangeArrowheads="1"/>
          </p:cNvSpPr>
          <p:nvPr/>
        </p:nvSpPr>
        <p:spPr bwMode="auto">
          <a:xfrm>
            <a:off x="3359150" y="35591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40" name="Rectangle 1027">
            <a:extLst>
              <a:ext uri="{FF2B5EF4-FFF2-40B4-BE49-F238E27FC236}">
                <a16:creationId xmlns:a16="http://schemas.microsoft.com/office/drawing/2014/main" id="{7C5B76E1-6260-AE46-821B-0A9E25A89B82}"/>
              </a:ext>
            </a:extLst>
          </p:cNvPr>
          <p:cNvSpPr>
            <a:spLocks noChangeArrowheads="1"/>
          </p:cNvSpPr>
          <p:nvPr/>
        </p:nvSpPr>
        <p:spPr bwMode="auto">
          <a:xfrm>
            <a:off x="3541713" y="34131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41" name="Rectangle 1028">
            <a:extLst>
              <a:ext uri="{FF2B5EF4-FFF2-40B4-BE49-F238E27FC236}">
                <a16:creationId xmlns:a16="http://schemas.microsoft.com/office/drawing/2014/main" id="{A5455C0E-3C34-8D4E-A406-7EDE7AB3807C}"/>
              </a:ext>
            </a:extLst>
          </p:cNvPr>
          <p:cNvSpPr>
            <a:spLocks noChangeArrowheads="1"/>
          </p:cNvSpPr>
          <p:nvPr/>
        </p:nvSpPr>
        <p:spPr bwMode="auto">
          <a:xfrm>
            <a:off x="3541713" y="33226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42" name="Rectangle 1029">
            <a:extLst>
              <a:ext uri="{FF2B5EF4-FFF2-40B4-BE49-F238E27FC236}">
                <a16:creationId xmlns:a16="http://schemas.microsoft.com/office/drawing/2014/main" id="{119E72E2-56DD-1746-BABA-A6965EC5C93C}"/>
              </a:ext>
            </a:extLst>
          </p:cNvPr>
          <p:cNvSpPr>
            <a:spLocks noChangeArrowheads="1"/>
          </p:cNvSpPr>
          <p:nvPr/>
        </p:nvSpPr>
        <p:spPr bwMode="auto">
          <a:xfrm>
            <a:off x="3475038" y="35734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43" name="Rectangle 1030">
            <a:extLst>
              <a:ext uri="{FF2B5EF4-FFF2-40B4-BE49-F238E27FC236}">
                <a16:creationId xmlns:a16="http://schemas.microsoft.com/office/drawing/2014/main" id="{7E91F869-9EED-334F-912B-48F7BE98B347}"/>
              </a:ext>
            </a:extLst>
          </p:cNvPr>
          <p:cNvSpPr>
            <a:spLocks noChangeArrowheads="1"/>
          </p:cNvSpPr>
          <p:nvPr/>
        </p:nvSpPr>
        <p:spPr bwMode="auto">
          <a:xfrm>
            <a:off x="2767013" y="38020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44" name="Rectangle 1031">
            <a:extLst>
              <a:ext uri="{FF2B5EF4-FFF2-40B4-BE49-F238E27FC236}">
                <a16:creationId xmlns:a16="http://schemas.microsoft.com/office/drawing/2014/main" id="{E4312A0A-A3F5-A34A-AABF-BE2FA1FD2EA2}"/>
              </a:ext>
            </a:extLst>
          </p:cNvPr>
          <p:cNvSpPr>
            <a:spLocks noChangeArrowheads="1"/>
          </p:cNvSpPr>
          <p:nvPr/>
        </p:nvSpPr>
        <p:spPr bwMode="auto">
          <a:xfrm>
            <a:off x="3454400" y="34591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45" name="Rectangle 1032">
            <a:extLst>
              <a:ext uri="{FF2B5EF4-FFF2-40B4-BE49-F238E27FC236}">
                <a16:creationId xmlns:a16="http://schemas.microsoft.com/office/drawing/2014/main" id="{226C47E9-6519-F546-8AB7-8C7CC77ABB51}"/>
              </a:ext>
            </a:extLst>
          </p:cNvPr>
          <p:cNvSpPr>
            <a:spLocks noChangeArrowheads="1"/>
          </p:cNvSpPr>
          <p:nvPr/>
        </p:nvSpPr>
        <p:spPr bwMode="auto">
          <a:xfrm>
            <a:off x="2857500" y="38798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46" name="Rectangle 1033">
            <a:extLst>
              <a:ext uri="{FF2B5EF4-FFF2-40B4-BE49-F238E27FC236}">
                <a16:creationId xmlns:a16="http://schemas.microsoft.com/office/drawing/2014/main" id="{DDCC42E0-B500-8C44-9693-895745023F4E}"/>
              </a:ext>
            </a:extLst>
          </p:cNvPr>
          <p:cNvSpPr>
            <a:spLocks noChangeArrowheads="1"/>
          </p:cNvSpPr>
          <p:nvPr/>
        </p:nvSpPr>
        <p:spPr bwMode="auto">
          <a:xfrm>
            <a:off x="2401888" y="44323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47" name="Rectangle 1034">
            <a:extLst>
              <a:ext uri="{FF2B5EF4-FFF2-40B4-BE49-F238E27FC236}">
                <a16:creationId xmlns:a16="http://schemas.microsoft.com/office/drawing/2014/main" id="{ACDBB465-7FE9-1441-B6CB-2611952DB216}"/>
              </a:ext>
            </a:extLst>
          </p:cNvPr>
          <p:cNvSpPr>
            <a:spLocks noChangeArrowheads="1"/>
          </p:cNvSpPr>
          <p:nvPr/>
        </p:nvSpPr>
        <p:spPr bwMode="auto">
          <a:xfrm>
            <a:off x="3516313" y="33337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48" name="Rectangle 1035">
            <a:extLst>
              <a:ext uri="{FF2B5EF4-FFF2-40B4-BE49-F238E27FC236}">
                <a16:creationId xmlns:a16="http://schemas.microsoft.com/office/drawing/2014/main" id="{C80A8ED4-123F-FE42-B446-72C50DCBD49B}"/>
              </a:ext>
            </a:extLst>
          </p:cNvPr>
          <p:cNvSpPr>
            <a:spLocks noChangeArrowheads="1"/>
          </p:cNvSpPr>
          <p:nvPr/>
        </p:nvSpPr>
        <p:spPr bwMode="auto">
          <a:xfrm>
            <a:off x="2536825" y="40163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49" name="Rectangle 1036">
            <a:extLst>
              <a:ext uri="{FF2B5EF4-FFF2-40B4-BE49-F238E27FC236}">
                <a16:creationId xmlns:a16="http://schemas.microsoft.com/office/drawing/2014/main" id="{1537D934-FB98-9343-B49B-172F71979CC9}"/>
              </a:ext>
            </a:extLst>
          </p:cNvPr>
          <p:cNvSpPr>
            <a:spLocks noChangeArrowheads="1"/>
          </p:cNvSpPr>
          <p:nvPr/>
        </p:nvSpPr>
        <p:spPr bwMode="auto">
          <a:xfrm>
            <a:off x="3395663" y="36512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50" name="Rectangle 1037">
            <a:extLst>
              <a:ext uri="{FF2B5EF4-FFF2-40B4-BE49-F238E27FC236}">
                <a16:creationId xmlns:a16="http://schemas.microsoft.com/office/drawing/2014/main" id="{3DFE427C-B0E5-8441-9E6E-87328682A25B}"/>
              </a:ext>
            </a:extLst>
          </p:cNvPr>
          <p:cNvSpPr>
            <a:spLocks noChangeArrowheads="1"/>
          </p:cNvSpPr>
          <p:nvPr/>
        </p:nvSpPr>
        <p:spPr bwMode="auto">
          <a:xfrm>
            <a:off x="3395663" y="35877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51" name="Rectangle 1038">
            <a:extLst>
              <a:ext uri="{FF2B5EF4-FFF2-40B4-BE49-F238E27FC236}">
                <a16:creationId xmlns:a16="http://schemas.microsoft.com/office/drawing/2014/main" id="{A7738BA7-3D39-874C-AA04-33EC9EE82C31}"/>
              </a:ext>
            </a:extLst>
          </p:cNvPr>
          <p:cNvSpPr>
            <a:spLocks noChangeArrowheads="1"/>
          </p:cNvSpPr>
          <p:nvPr/>
        </p:nvSpPr>
        <p:spPr bwMode="auto">
          <a:xfrm>
            <a:off x="2511425" y="40513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52" name="Rectangle 1039">
            <a:extLst>
              <a:ext uri="{FF2B5EF4-FFF2-40B4-BE49-F238E27FC236}">
                <a16:creationId xmlns:a16="http://schemas.microsoft.com/office/drawing/2014/main" id="{FDEB66C8-12BD-9E4B-84B4-F5DCA7AF892F}"/>
              </a:ext>
            </a:extLst>
          </p:cNvPr>
          <p:cNvSpPr>
            <a:spLocks noChangeArrowheads="1"/>
          </p:cNvSpPr>
          <p:nvPr/>
        </p:nvSpPr>
        <p:spPr bwMode="auto">
          <a:xfrm>
            <a:off x="3224213" y="35671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53" name="Rectangle 1040">
            <a:extLst>
              <a:ext uri="{FF2B5EF4-FFF2-40B4-BE49-F238E27FC236}">
                <a16:creationId xmlns:a16="http://schemas.microsoft.com/office/drawing/2014/main" id="{4FC4085F-A88B-E84F-AEA5-4BC605261F4F}"/>
              </a:ext>
            </a:extLst>
          </p:cNvPr>
          <p:cNvSpPr>
            <a:spLocks noChangeArrowheads="1"/>
          </p:cNvSpPr>
          <p:nvPr/>
        </p:nvSpPr>
        <p:spPr bwMode="auto">
          <a:xfrm>
            <a:off x="3322638" y="34321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54" name="Rectangle 1041">
            <a:extLst>
              <a:ext uri="{FF2B5EF4-FFF2-40B4-BE49-F238E27FC236}">
                <a16:creationId xmlns:a16="http://schemas.microsoft.com/office/drawing/2014/main" id="{BC08FB5F-574D-9949-8A83-F2EC25D394A4}"/>
              </a:ext>
            </a:extLst>
          </p:cNvPr>
          <p:cNvSpPr>
            <a:spLocks noChangeArrowheads="1"/>
          </p:cNvSpPr>
          <p:nvPr/>
        </p:nvSpPr>
        <p:spPr bwMode="auto">
          <a:xfrm>
            <a:off x="3440113" y="35464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55" name="Rectangle 1042">
            <a:extLst>
              <a:ext uri="{FF2B5EF4-FFF2-40B4-BE49-F238E27FC236}">
                <a16:creationId xmlns:a16="http://schemas.microsoft.com/office/drawing/2014/main" id="{65CD290D-E226-2B42-8454-2F6EAD5EB284}"/>
              </a:ext>
            </a:extLst>
          </p:cNvPr>
          <p:cNvSpPr>
            <a:spLocks noChangeArrowheads="1"/>
          </p:cNvSpPr>
          <p:nvPr/>
        </p:nvSpPr>
        <p:spPr bwMode="auto">
          <a:xfrm>
            <a:off x="3297238" y="36560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56" name="Rectangle 1043">
            <a:extLst>
              <a:ext uri="{FF2B5EF4-FFF2-40B4-BE49-F238E27FC236}">
                <a16:creationId xmlns:a16="http://schemas.microsoft.com/office/drawing/2014/main" id="{34EA6262-5F06-B748-90BB-34C843298A47}"/>
              </a:ext>
            </a:extLst>
          </p:cNvPr>
          <p:cNvSpPr>
            <a:spLocks noChangeArrowheads="1"/>
          </p:cNvSpPr>
          <p:nvPr/>
        </p:nvSpPr>
        <p:spPr bwMode="auto">
          <a:xfrm>
            <a:off x="3525838" y="34528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57" name="Rectangle 1044">
            <a:extLst>
              <a:ext uri="{FF2B5EF4-FFF2-40B4-BE49-F238E27FC236}">
                <a16:creationId xmlns:a16="http://schemas.microsoft.com/office/drawing/2014/main" id="{CB032C9F-74FB-CA48-BAB0-6449B223AAB6}"/>
              </a:ext>
            </a:extLst>
          </p:cNvPr>
          <p:cNvSpPr>
            <a:spLocks noChangeArrowheads="1"/>
          </p:cNvSpPr>
          <p:nvPr/>
        </p:nvSpPr>
        <p:spPr bwMode="auto">
          <a:xfrm>
            <a:off x="2900363" y="38814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58" name="Rectangle 1045">
            <a:extLst>
              <a:ext uri="{FF2B5EF4-FFF2-40B4-BE49-F238E27FC236}">
                <a16:creationId xmlns:a16="http://schemas.microsoft.com/office/drawing/2014/main" id="{240738C6-906A-A644-984C-7161787659A2}"/>
              </a:ext>
            </a:extLst>
          </p:cNvPr>
          <p:cNvSpPr>
            <a:spLocks noChangeArrowheads="1"/>
          </p:cNvSpPr>
          <p:nvPr/>
        </p:nvSpPr>
        <p:spPr bwMode="auto">
          <a:xfrm>
            <a:off x="3490913" y="35210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59" name="Rectangle 1046">
            <a:extLst>
              <a:ext uri="{FF2B5EF4-FFF2-40B4-BE49-F238E27FC236}">
                <a16:creationId xmlns:a16="http://schemas.microsoft.com/office/drawing/2014/main" id="{E46FD7F5-5D9B-8648-8C87-481D091CB9A5}"/>
              </a:ext>
            </a:extLst>
          </p:cNvPr>
          <p:cNvSpPr>
            <a:spLocks noChangeArrowheads="1"/>
          </p:cNvSpPr>
          <p:nvPr/>
        </p:nvSpPr>
        <p:spPr bwMode="auto">
          <a:xfrm>
            <a:off x="3109913" y="34226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60" name="Rectangle 1047">
            <a:extLst>
              <a:ext uri="{FF2B5EF4-FFF2-40B4-BE49-F238E27FC236}">
                <a16:creationId xmlns:a16="http://schemas.microsoft.com/office/drawing/2014/main" id="{95675D1A-A582-1746-BE06-D67344295287}"/>
              </a:ext>
            </a:extLst>
          </p:cNvPr>
          <p:cNvSpPr>
            <a:spLocks noChangeArrowheads="1"/>
          </p:cNvSpPr>
          <p:nvPr/>
        </p:nvSpPr>
        <p:spPr bwMode="auto">
          <a:xfrm>
            <a:off x="3557588" y="33797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61" name="Rectangle 1048">
            <a:extLst>
              <a:ext uri="{FF2B5EF4-FFF2-40B4-BE49-F238E27FC236}">
                <a16:creationId xmlns:a16="http://schemas.microsoft.com/office/drawing/2014/main" id="{827F340E-1EAC-C244-9A0A-F0218D4C7F36}"/>
              </a:ext>
            </a:extLst>
          </p:cNvPr>
          <p:cNvSpPr>
            <a:spLocks noChangeArrowheads="1"/>
          </p:cNvSpPr>
          <p:nvPr/>
        </p:nvSpPr>
        <p:spPr bwMode="auto">
          <a:xfrm>
            <a:off x="3098800" y="36401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62" name="Rectangle 1049">
            <a:extLst>
              <a:ext uri="{FF2B5EF4-FFF2-40B4-BE49-F238E27FC236}">
                <a16:creationId xmlns:a16="http://schemas.microsoft.com/office/drawing/2014/main" id="{707F4C19-EF54-F14F-B9E9-3A66AA16170F}"/>
              </a:ext>
            </a:extLst>
          </p:cNvPr>
          <p:cNvSpPr>
            <a:spLocks noChangeArrowheads="1"/>
          </p:cNvSpPr>
          <p:nvPr/>
        </p:nvSpPr>
        <p:spPr bwMode="auto">
          <a:xfrm>
            <a:off x="3378200" y="37385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63" name="Rectangle 1050">
            <a:extLst>
              <a:ext uri="{FF2B5EF4-FFF2-40B4-BE49-F238E27FC236}">
                <a16:creationId xmlns:a16="http://schemas.microsoft.com/office/drawing/2014/main" id="{5C0E333F-0AA8-4A41-A1FA-4FFD4BDFC0BC}"/>
              </a:ext>
            </a:extLst>
          </p:cNvPr>
          <p:cNvSpPr>
            <a:spLocks noChangeArrowheads="1"/>
          </p:cNvSpPr>
          <p:nvPr/>
        </p:nvSpPr>
        <p:spPr bwMode="auto">
          <a:xfrm>
            <a:off x="2641600" y="42957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64" name="Rectangle 1051">
            <a:extLst>
              <a:ext uri="{FF2B5EF4-FFF2-40B4-BE49-F238E27FC236}">
                <a16:creationId xmlns:a16="http://schemas.microsoft.com/office/drawing/2014/main" id="{9E56CA19-6879-FA49-855C-06B0BBCAA5E1}"/>
              </a:ext>
            </a:extLst>
          </p:cNvPr>
          <p:cNvSpPr>
            <a:spLocks noChangeArrowheads="1"/>
          </p:cNvSpPr>
          <p:nvPr/>
        </p:nvSpPr>
        <p:spPr bwMode="auto">
          <a:xfrm>
            <a:off x="3449638" y="35639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65" name="Rectangle 1052">
            <a:extLst>
              <a:ext uri="{FF2B5EF4-FFF2-40B4-BE49-F238E27FC236}">
                <a16:creationId xmlns:a16="http://schemas.microsoft.com/office/drawing/2014/main" id="{CE3F321A-DE8A-F84F-9752-8EDF8B9E8E44}"/>
              </a:ext>
            </a:extLst>
          </p:cNvPr>
          <p:cNvSpPr>
            <a:spLocks noChangeArrowheads="1"/>
          </p:cNvSpPr>
          <p:nvPr/>
        </p:nvSpPr>
        <p:spPr bwMode="auto">
          <a:xfrm>
            <a:off x="3411538" y="36036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66" name="Rectangle 1053">
            <a:extLst>
              <a:ext uri="{FF2B5EF4-FFF2-40B4-BE49-F238E27FC236}">
                <a16:creationId xmlns:a16="http://schemas.microsoft.com/office/drawing/2014/main" id="{2706768B-3258-A64A-99BF-8F6D75466F35}"/>
              </a:ext>
            </a:extLst>
          </p:cNvPr>
          <p:cNvSpPr>
            <a:spLocks noChangeArrowheads="1"/>
          </p:cNvSpPr>
          <p:nvPr/>
        </p:nvSpPr>
        <p:spPr bwMode="auto">
          <a:xfrm>
            <a:off x="2833688" y="41148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67" name="Rectangle 1054">
            <a:extLst>
              <a:ext uri="{FF2B5EF4-FFF2-40B4-BE49-F238E27FC236}">
                <a16:creationId xmlns:a16="http://schemas.microsoft.com/office/drawing/2014/main" id="{6760C2A9-8805-5747-89EC-F85299596116}"/>
              </a:ext>
            </a:extLst>
          </p:cNvPr>
          <p:cNvSpPr>
            <a:spLocks noChangeArrowheads="1"/>
          </p:cNvSpPr>
          <p:nvPr/>
        </p:nvSpPr>
        <p:spPr bwMode="auto">
          <a:xfrm>
            <a:off x="3460750" y="34639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68" name="Rectangle 1055">
            <a:extLst>
              <a:ext uri="{FF2B5EF4-FFF2-40B4-BE49-F238E27FC236}">
                <a16:creationId xmlns:a16="http://schemas.microsoft.com/office/drawing/2014/main" id="{81408FEA-ED4E-5547-AB55-4D645C22CAF8}"/>
              </a:ext>
            </a:extLst>
          </p:cNvPr>
          <p:cNvSpPr>
            <a:spLocks noChangeArrowheads="1"/>
          </p:cNvSpPr>
          <p:nvPr/>
        </p:nvSpPr>
        <p:spPr bwMode="auto">
          <a:xfrm>
            <a:off x="3443288" y="35194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69" name="Rectangle 1056">
            <a:extLst>
              <a:ext uri="{FF2B5EF4-FFF2-40B4-BE49-F238E27FC236}">
                <a16:creationId xmlns:a16="http://schemas.microsoft.com/office/drawing/2014/main" id="{5BAD204E-50D8-2442-88AE-0A7F54B51BAB}"/>
              </a:ext>
            </a:extLst>
          </p:cNvPr>
          <p:cNvSpPr>
            <a:spLocks noChangeArrowheads="1"/>
          </p:cNvSpPr>
          <p:nvPr/>
        </p:nvSpPr>
        <p:spPr bwMode="auto">
          <a:xfrm>
            <a:off x="3176588" y="36877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70" name="Rectangle 1057">
            <a:extLst>
              <a:ext uri="{FF2B5EF4-FFF2-40B4-BE49-F238E27FC236}">
                <a16:creationId xmlns:a16="http://schemas.microsoft.com/office/drawing/2014/main" id="{5357B927-7BB1-8741-9AAA-9ED9E4B3C107}"/>
              </a:ext>
            </a:extLst>
          </p:cNvPr>
          <p:cNvSpPr>
            <a:spLocks noChangeArrowheads="1"/>
          </p:cNvSpPr>
          <p:nvPr/>
        </p:nvSpPr>
        <p:spPr bwMode="auto">
          <a:xfrm>
            <a:off x="3421063" y="35639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71" name="Rectangle 1058">
            <a:extLst>
              <a:ext uri="{FF2B5EF4-FFF2-40B4-BE49-F238E27FC236}">
                <a16:creationId xmlns:a16="http://schemas.microsoft.com/office/drawing/2014/main" id="{E2B49C34-AC2B-424B-A128-8A1A05C3A336}"/>
              </a:ext>
            </a:extLst>
          </p:cNvPr>
          <p:cNvSpPr>
            <a:spLocks noChangeArrowheads="1"/>
          </p:cNvSpPr>
          <p:nvPr/>
        </p:nvSpPr>
        <p:spPr bwMode="auto">
          <a:xfrm>
            <a:off x="3452813" y="355600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72" name="Rectangle 1059">
            <a:extLst>
              <a:ext uri="{FF2B5EF4-FFF2-40B4-BE49-F238E27FC236}">
                <a16:creationId xmlns:a16="http://schemas.microsoft.com/office/drawing/2014/main" id="{A5D0D9A8-372A-AF40-96DA-6C4627CFEA75}"/>
              </a:ext>
            </a:extLst>
          </p:cNvPr>
          <p:cNvSpPr>
            <a:spLocks noChangeArrowheads="1"/>
          </p:cNvSpPr>
          <p:nvPr/>
        </p:nvSpPr>
        <p:spPr bwMode="auto">
          <a:xfrm>
            <a:off x="3040063" y="39957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73" name="Rectangle 1060">
            <a:extLst>
              <a:ext uri="{FF2B5EF4-FFF2-40B4-BE49-F238E27FC236}">
                <a16:creationId xmlns:a16="http://schemas.microsoft.com/office/drawing/2014/main" id="{C57F37DB-B4B2-5146-B217-BB21C804DAA4}"/>
              </a:ext>
            </a:extLst>
          </p:cNvPr>
          <p:cNvSpPr>
            <a:spLocks noChangeArrowheads="1"/>
          </p:cNvSpPr>
          <p:nvPr/>
        </p:nvSpPr>
        <p:spPr bwMode="auto">
          <a:xfrm>
            <a:off x="3509963" y="33702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74" name="Rectangle 1061">
            <a:extLst>
              <a:ext uri="{FF2B5EF4-FFF2-40B4-BE49-F238E27FC236}">
                <a16:creationId xmlns:a16="http://schemas.microsoft.com/office/drawing/2014/main" id="{D8F21178-AEC6-A14D-9815-C0996C82531B}"/>
              </a:ext>
            </a:extLst>
          </p:cNvPr>
          <p:cNvSpPr>
            <a:spLocks noChangeArrowheads="1"/>
          </p:cNvSpPr>
          <p:nvPr/>
        </p:nvSpPr>
        <p:spPr bwMode="auto">
          <a:xfrm>
            <a:off x="2667000" y="42862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75" name="Rectangle 1062">
            <a:extLst>
              <a:ext uri="{FF2B5EF4-FFF2-40B4-BE49-F238E27FC236}">
                <a16:creationId xmlns:a16="http://schemas.microsoft.com/office/drawing/2014/main" id="{0AD2E86B-4E75-7B42-8B88-EF0F347519C3}"/>
              </a:ext>
            </a:extLst>
          </p:cNvPr>
          <p:cNvSpPr>
            <a:spLocks noChangeArrowheads="1"/>
          </p:cNvSpPr>
          <p:nvPr/>
        </p:nvSpPr>
        <p:spPr bwMode="auto">
          <a:xfrm>
            <a:off x="2497138" y="40354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76" name="Rectangle 1063">
            <a:extLst>
              <a:ext uri="{FF2B5EF4-FFF2-40B4-BE49-F238E27FC236}">
                <a16:creationId xmlns:a16="http://schemas.microsoft.com/office/drawing/2014/main" id="{2FC9A45F-1BDC-DA44-964C-12169607F8C6}"/>
              </a:ext>
            </a:extLst>
          </p:cNvPr>
          <p:cNvSpPr>
            <a:spLocks noChangeArrowheads="1"/>
          </p:cNvSpPr>
          <p:nvPr/>
        </p:nvSpPr>
        <p:spPr bwMode="auto">
          <a:xfrm>
            <a:off x="2882900" y="40560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77" name="Rectangle 1064">
            <a:extLst>
              <a:ext uri="{FF2B5EF4-FFF2-40B4-BE49-F238E27FC236}">
                <a16:creationId xmlns:a16="http://schemas.microsoft.com/office/drawing/2014/main" id="{9B494CE1-86CF-3748-BC66-E8D7B16B05F1}"/>
              </a:ext>
            </a:extLst>
          </p:cNvPr>
          <p:cNvSpPr>
            <a:spLocks noChangeArrowheads="1"/>
          </p:cNvSpPr>
          <p:nvPr/>
        </p:nvSpPr>
        <p:spPr bwMode="auto">
          <a:xfrm>
            <a:off x="3092450" y="36814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78" name="Rectangle 1065">
            <a:extLst>
              <a:ext uri="{FF2B5EF4-FFF2-40B4-BE49-F238E27FC236}">
                <a16:creationId xmlns:a16="http://schemas.microsoft.com/office/drawing/2014/main" id="{1B59D2EB-4AAA-7E4F-9192-C1B16FCEFCC5}"/>
              </a:ext>
            </a:extLst>
          </p:cNvPr>
          <p:cNvSpPr>
            <a:spLocks noChangeArrowheads="1"/>
          </p:cNvSpPr>
          <p:nvPr/>
        </p:nvSpPr>
        <p:spPr bwMode="auto">
          <a:xfrm>
            <a:off x="3524250" y="32972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79" name="Rectangle 1066">
            <a:extLst>
              <a:ext uri="{FF2B5EF4-FFF2-40B4-BE49-F238E27FC236}">
                <a16:creationId xmlns:a16="http://schemas.microsoft.com/office/drawing/2014/main" id="{5DB50C92-679C-6E4E-8854-9AA6850CB7A2}"/>
              </a:ext>
            </a:extLst>
          </p:cNvPr>
          <p:cNvSpPr>
            <a:spLocks noChangeArrowheads="1"/>
          </p:cNvSpPr>
          <p:nvPr/>
        </p:nvSpPr>
        <p:spPr bwMode="auto">
          <a:xfrm>
            <a:off x="3516313" y="34496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80" name="Rectangle 1067">
            <a:extLst>
              <a:ext uri="{FF2B5EF4-FFF2-40B4-BE49-F238E27FC236}">
                <a16:creationId xmlns:a16="http://schemas.microsoft.com/office/drawing/2014/main" id="{34825BB9-F013-6145-AF01-38ED9DD8A786}"/>
              </a:ext>
            </a:extLst>
          </p:cNvPr>
          <p:cNvSpPr>
            <a:spLocks noChangeArrowheads="1"/>
          </p:cNvSpPr>
          <p:nvPr/>
        </p:nvSpPr>
        <p:spPr bwMode="auto">
          <a:xfrm>
            <a:off x="3338513" y="36512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81" name="Rectangle 1068">
            <a:extLst>
              <a:ext uri="{FF2B5EF4-FFF2-40B4-BE49-F238E27FC236}">
                <a16:creationId xmlns:a16="http://schemas.microsoft.com/office/drawing/2014/main" id="{126CEDEE-72EA-3844-9A5D-548E2C567487}"/>
              </a:ext>
            </a:extLst>
          </p:cNvPr>
          <p:cNvSpPr>
            <a:spLocks noChangeArrowheads="1"/>
          </p:cNvSpPr>
          <p:nvPr/>
        </p:nvSpPr>
        <p:spPr bwMode="auto">
          <a:xfrm>
            <a:off x="2794000" y="42703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82" name="Rectangle 1069">
            <a:extLst>
              <a:ext uri="{FF2B5EF4-FFF2-40B4-BE49-F238E27FC236}">
                <a16:creationId xmlns:a16="http://schemas.microsoft.com/office/drawing/2014/main" id="{E8BA3F40-CF8F-AA49-AD00-6D84F9ADFBF3}"/>
              </a:ext>
            </a:extLst>
          </p:cNvPr>
          <p:cNvSpPr>
            <a:spLocks noChangeArrowheads="1"/>
          </p:cNvSpPr>
          <p:nvPr/>
        </p:nvSpPr>
        <p:spPr bwMode="auto">
          <a:xfrm>
            <a:off x="3443288" y="34798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83" name="Rectangle 1070">
            <a:extLst>
              <a:ext uri="{FF2B5EF4-FFF2-40B4-BE49-F238E27FC236}">
                <a16:creationId xmlns:a16="http://schemas.microsoft.com/office/drawing/2014/main" id="{B9F9D2EE-7870-3444-8BEB-8A6F5D2B9D1F}"/>
              </a:ext>
            </a:extLst>
          </p:cNvPr>
          <p:cNvSpPr>
            <a:spLocks noChangeArrowheads="1"/>
          </p:cNvSpPr>
          <p:nvPr/>
        </p:nvSpPr>
        <p:spPr bwMode="auto">
          <a:xfrm>
            <a:off x="3506788" y="35004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84" name="Rectangle 1071">
            <a:extLst>
              <a:ext uri="{FF2B5EF4-FFF2-40B4-BE49-F238E27FC236}">
                <a16:creationId xmlns:a16="http://schemas.microsoft.com/office/drawing/2014/main" id="{8B6DD8ED-EFD0-624B-B6E1-6A5DC0733B0A}"/>
              </a:ext>
            </a:extLst>
          </p:cNvPr>
          <p:cNvSpPr>
            <a:spLocks noChangeArrowheads="1"/>
          </p:cNvSpPr>
          <p:nvPr/>
        </p:nvSpPr>
        <p:spPr bwMode="auto">
          <a:xfrm>
            <a:off x="2511425" y="42957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85" name="Rectangle 1072">
            <a:extLst>
              <a:ext uri="{FF2B5EF4-FFF2-40B4-BE49-F238E27FC236}">
                <a16:creationId xmlns:a16="http://schemas.microsoft.com/office/drawing/2014/main" id="{BC0FF52C-BC95-1E4F-85C9-0A7AED10E026}"/>
              </a:ext>
            </a:extLst>
          </p:cNvPr>
          <p:cNvSpPr>
            <a:spLocks noChangeArrowheads="1"/>
          </p:cNvSpPr>
          <p:nvPr/>
        </p:nvSpPr>
        <p:spPr bwMode="auto">
          <a:xfrm>
            <a:off x="3386138" y="36306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86" name="Rectangle 1073">
            <a:extLst>
              <a:ext uri="{FF2B5EF4-FFF2-40B4-BE49-F238E27FC236}">
                <a16:creationId xmlns:a16="http://schemas.microsoft.com/office/drawing/2014/main" id="{30E71023-6ECA-FD47-A5B1-1C72568C9FAF}"/>
              </a:ext>
            </a:extLst>
          </p:cNvPr>
          <p:cNvSpPr>
            <a:spLocks noChangeArrowheads="1"/>
          </p:cNvSpPr>
          <p:nvPr/>
        </p:nvSpPr>
        <p:spPr bwMode="auto">
          <a:xfrm>
            <a:off x="3363913" y="36576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87" name="Rectangle 1074">
            <a:extLst>
              <a:ext uri="{FF2B5EF4-FFF2-40B4-BE49-F238E27FC236}">
                <a16:creationId xmlns:a16="http://schemas.microsoft.com/office/drawing/2014/main" id="{91A04F74-6954-7346-9996-61C88B66C28D}"/>
              </a:ext>
            </a:extLst>
          </p:cNvPr>
          <p:cNvSpPr>
            <a:spLocks noChangeArrowheads="1"/>
          </p:cNvSpPr>
          <p:nvPr/>
        </p:nvSpPr>
        <p:spPr bwMode="auto">
          <a:xfrm>
            <a:off x="3397250" y="34734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88" name="Rectangle 1075">
            <a:extLst>
              <a:ext uri="{FF2B5EF4-FFF2-40B4-BE49-F238E27FC236}">
                <a16:creationId xmlns:a16="http://schemas.microsoft.com/office/drawing/2014/main" id="{AD913E78-C75A-F044-AF8B-FF53F16FE6C6}"/>
              </a:ext>
            </a:extLst>
          </p:cNvPr>
          <p:cNvSpPr>
            <a:spLocks noChangeArrowheads="1"/>
          </p:cNvSpPr>
          <p:nvPr/>
        </p:nvSpPr>
        <p:spPr bwMode="auto">
          <a:xfrm>
            <a:off x="3459163" y="35639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89" name="Rectangle 1076">
            <a:extLst>
              <a:ext uri="{FF2B5EF4-FFF2-40B4-BE49-F238E27FC236}">
                <a16:creationId xmlns:a16="http://schemas.microsoft.com/office/drawing/2014/main" id="{A4D6B951-97B5-0D4F-BEE0-FFE267F72C06}"/>
              </a:ext>
            </a:extLst>
          </p:cNvPr>
          <p:cNvSpPr>
            <a:spLocks noChangeArrowheads="1"/>
          </p:cNvSpPr>
          <p:nvPr/>
        </p:nvSpPr>
        <p:spPr bwMode="auto">
          <a:xfrm>
            <a:off x="3525838" y="33702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90" name="Rectangle 1077">
            <a:extLst>
              <a:ext uri="{FF2B5EF4-FFF2-40B4-BE49-F238E27FC236}">
                <a16:creationId xmlns:a16="http://schemas.microsoft.com/office/drawing/2014/main" id="{51456023-8045-D846-800A-F2496932B217}"/>
              </a:ext>
            </a:extLst>
          </p:cNvPr>
          <p:cNvSpPr>
            <a:spLocks noChangeArrowheads="1"/>
          </p:cNvSpPr>
          <p:nvPr/>
        </p:nvSpPr>
        <p:spPr bwMode="auto">
          <a:xfrm>
            <a:off x="2963863" y="40401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91" name="Rectangle 1078">
            <a:extLst>
              <a:ext uri="{FF2B5EF4-FFF2-40B4-BE49-F238E27FC236}">
                <a16:creationId xmlns:a16="http://schemas.microsoft.com/office/drawing/2014/main" id="{212921D5-108F-2F4B-87E0-F8B3B248E9B2}"/>
              </a:ext>
            </a:extLst>
          </p:cNvPr>
          <p:cNvSpPr>
            <a:spLocks noChangeArrowheads="1"/>
          </p:cNvSpPr>
          <p:nvPr/>
        </p:nvSpPr>
        <p:spPr bwMode="auto">
          <a:xfrm>
            <a:off x="2774950" y="38385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92" name="Rectangle 1079">
            <a:extLst>
              <a:ext uri="{FF2B5EF4-FFF2-40B4-BE49-F238E27FC236}">
                <a16:creationId xmlns:a16="http://schemas.microsoft.com/office/drawing/2014/main" id="{B1C4986C-08BE-7749-97D5-63D126C93115}"/>
              </a:ext>
            </a:extLst>
          </p:cNvPr>
          <p:cNvSpPr>
            <a:spLocks noChangeArrowheads="1"/>
          </p:cNvSpPr>
          <p:nvPr/>
        </p:nvSpPr>
        <p:spPr bwMode="auto">
          <a:xfrm>
            <a:off x="3506788" y="34178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93" name="Rectangle 1080">
            <a:extLst>
              <a:ext uri="{FF2B5EF4-FFF2-40B4-BE49-F238E27FC236}">
                <a16:creationId xmlns:a16="http://schemas.microsoft.com/office/drawing/2014/main" id="{0FA421F5-998F-3C48-A0B3-88AEBEBC1706}"/>
              </a:ext>
            </a:extLst>
          </p:cNvPr>
          <p:cNvSpPr>
            <a:spLocks noChangeArrowheads="1"/>
          </p:cNvSpPr>
          <p:nvPr/>
        </p:nvSpPr>
        <p:spPr bwMode="auto">
          <a:xfrm>
            <a:off x="2954338" y="39227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94" name="Rectangle 1081">
            <a:extLst>
              <a:ext uri="{FF2B5EF4-FFF2-40B4-BE49-F238E27FC236}">
                <a16:creationId xmlns:a16="http://schemas.microsoft.com/office/drawing/2014/main" id="{5C251BBE-A22D-EF40-9750-E01AB338F6EA}"/>
              </a:ext>
            </a:extLst>
          </p:cNvPr>
          <p:cNvSpPr>
            <a:spLocks noChangeArrowheads="1"/>
          </p:cNvSpPr>
          <p:nvPr/>
        </p:nvSpPr>
        <p:spPr bwMode="auto">
          <a:xfrm>
            <a:off x="2786063" y="41989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95" name="Rectangle 1082">
            <a:extLst>
              <a:ext uri="{FF2B5EF4-FFF2-40B4-BE49-F238E27FC236}">
                <a16:creationId xmlns:a16="http://schemas.microsoft.com/office/drawing/2014/main" id="{5C4C163D-1751-A048-90AE-F0A47AA6A8CC}"/>
              </a:ext>
            </a:extLst>
          </p:cNvPr>
          <p:cNvSpPr>
            <a:spLocks noChangeArrowheads="1"/>
          </p:cNvSpPr>
          <p:nvPr/>
        </p:nvSpPr>
        <p:spPr bwMode="auto">
          <a:xfrm>
            <a:off x="3498850" y="344170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96" name="Rectangle 1083">
            <a:extLst>
              <a:ext uri="{FF2B5EF4-FFF2-40B4-BE49-F238E27FC236}">
                <a16:creationId xmlns:a16="http://schemas.microsoft.com/office/drawing/2014/main" id="{B146B40F-0DE8-654E-9486-8DA234115E92}"/>
              </a:ext>
            </a:extLst>
          </p:cNvPr>
          <p:cNvSpPr>
            <a:spLocks noChangeArrowheads="1"/>
          </p:cNvSpPr>
          <p:nvPr/>
        </p:nvSpPr>
        <p:spPr bwMode="auto">
          <a:xfrm>
            <a:off x="3478213" y="34655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97" name="Rectangle 1084">
            <a:extLst>
              <a:ext uri="{FF2B5EF4-FFF2-40B4-BE49-F238E27FC236}">
                <a16:creationId xmlns:a16="http://schemas.microsoft.com/office/drawing/2014/main" id="{23584105-B821-014E-87A3-FCE043210EA9}"/>
              </a:ext>
            </a:extLst>
          </p:cNvPr>
          <p:cNvSpPr>
            <a:spLocks noChangeArrowheads="1"/>
          </p:cNvSpPr>
          <p:nvPr/>
        </p:nvSpPr>
        <p:spPr bwMode="auto">
          <a:xfrm>
            <a:off x="3611563" y="323373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98" name="Rectangle 1085">
            <a:extLst>
              <a:ext uri="{FF2B5EF4-FFF2-40B4-BE49-F238E27FC236}">
                <a16:creationId xmlns:a16="http://schemas.microsoft.com/office/drawing/2014/main" id="{57B41F96-0F47-0143-B915-1F270925979A}"/>
              </a:ext>
            </a:extLst>
          </p:cNvPr>
          <p:cNvSpPr>
            <a:spLocks noChangeArrowheads="1"/>
          </p:cNvSpPr>
          <p:nvPr/>
        </p:nvSpPr>
        <p:spPr bwMode="auto">
          <a:xfrm>
            <a:off x="3060700" y="36369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2999" name="Rectangle 1086">
            <a:extLst>
              <a:ext uri="{FF2B5EF4-FFF2-40B4-BE49-F238E27FC236}">
                <a16:creationId xmlns:a16="http://schemas.microsoft.com/office/drawing/2014/main" id="{6EE1C442-6AFC-5145-81FF-BE59DBA90F00}"/>
              </a:ext>
            </a:extLst>
          </p:cNvPr>
          <p:cNvSpPr>
            <a:spLocks noChangeArrowheads="1"/>
          </p:cNvSpPr>
          <p:nvPr/>
        </p:nvSpPr>
        <p:spPr bwMode="auto">
          <a:xfrm>
            <a:off x="3506788" y="33797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00" name="Rectangle 1087">
            <a:extLst>
              <a:ext uri="{FF2B5EF4-FFF2-40B4-BE49-F238E27FC236}">
                <a16:creationId xmlns:a16="http://schemas.microsoft.com/office/drawing/2014/main" id="{C8295A26-606B-E049-9E32-26EBB33F0F0C}"/>
              </a:ext>
            </a:extLst>
          </p:cNvPr>
          <p:cNvSpPr>
            <a:spLocks noChangeArrowheads="1"/>
          </p:cNvSpPr>
          <p:nvPr/>
        </p:nvSpPr>
        <p:spPr bwMode="auto">
          <a:xfrm>
            <a:off x="3519488" y="33353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01" name="Rectangle 1088">
            <a:extLst>
              <a:ext uri="{FF2B5EF4-FFF2-40B4-BE49-F238E27FC236}">
                <a16:creationId xmlns:a16="http://schemas.microsoft.com/office/drawing/2014/main" id="{6CAC13FF-F8BC-C247-A6AB-C010503A415D}"/>
              </a:ext>
            </a:extLst>
          </p:cNvPr>
          <p:cNvSpPr>
            <a:spLocks noChangeArrowheads="1"/>
          </p:cNvSpPr>
          <p:nvPr/>
        </p:nvSpPr>
        <p:spPr bwMode="auto">
          <a:xfrm>
            <a:off x="3530600" y="34940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02" name="Rectangle 1089">
            <a:extLst>
              <a:ext uri="{FF2B5EF4-FFF2-40B4-BE49-F238E27FC236}">
                <a16:creationId xmlns:a16="http://schemas.microsoft.com/office/drawing/2014/main" id="{B95FFB01-AD55-0D43-BAB6-D764817D87D7}"/>
              </a:ext>
            </a:extLst>
          </p:cNvPr>
          <p:cNvSpPr>
            <a:spLocks noChangeArrowheads="1"/>
          </p:cNvSpPr>
          <p:nvPr/>
        </p:nvSpPr>
        <p:spPr bwMode="auto">
          <a:xfrm>
            <a:off x="3535363" y="34845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03" name="Rectangle 1090">
            <a:extLst>
              <a:ext uri="{FF2B5EF4-FFF2-40B4-BE49-F238E27FC236}">
                <a16:creationId xmlns:a16="http://schemas.microsoft.com/office/drawing/2014/main" id="{6C054B5D-8700-4B40-BD24-B279448AD994}"/>
              </a:ext>
            </a:extLst>
          </p:cNvPr>
          <p:cNvSpPr>
            <a:spLocks noChangeArrowheads="1"/>
          </p:cNvSpPr>
          <p:nvPr/>
        </p:nvSpPr>
        <p:spPr bwMode="auto">
          <a:xfrm>
            <a:off x="3490913" y="35480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04" name="Rectangle 1091">
            <a:extLst>
              <a:ext uri="{FF2B5EF4-FFF2-40B4-BE49-F238E27FC236}">
                <a16:creationId xmlns:a16="http://schemas.microsoft.com/office/drawing/2014/main" id="{D8CC4D62-808B-814A-94EE-5B29A188E9E0}"/>
              </a:ext>
            </a:extLst>
          </p:cNvPr>
          <p:cNvSpPr>
            <a:spLocks noChangeArrowheads="1"/>
          </p:cNvSpPr>
          <p:nvPr/>
        </p:nvSpPr>
        <p:spPr bwMode="auto">
          <a:xfrm>
            <a:off x="3378200" y="35845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05" name="Rectangle 1092">
            <a:extLst>
              <a:ext uri="{FF2B5EF4-FFF2-40B4-BE49-F238E27FC236}">
                <a16:creationId xmlns:a16="http://schemas.microsoft.com/office/drawing/2014/main" id="{F7EE968A-DF6E-DA44-BA1E-794770455AAE}"/>
              </a:ext>
            </a:extLst>
          </p:cNvPr>
          <p:cNvSpPr>
            <a:spLocks noChangeArrowheads="1"/>
          </p:cNvSpPr>
          <p:nvPr/>
        </p:nvSpPr>
        <p:spPr bwMode="auto">
          <a:xfrm>
            <a:off x="3162300" y="37353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06" name="Rectangle 1093">
            <a:extLst>
              <a:ext uri="{FF2B5EF4-FFF2-40B4-BE49-F238E27FC236}">
                <a16:creationId xmlns:a16="http://schemas.microsoft.com/office/drawing/2014/main" id="{4B235881-166B-1448-8D58-62442495B84E}"/>
              </a:ext>
            </a:extLst>
          </p:cNvPr>
          <p:cNvSpPr>
            <a:spLocks noChangeArrowheads="1"/>
          </p:cNvSpPr>
          <p:nvPr/>
        </p:nvSpPr>
        <p:spPr bwMode="auto">
          <a:xfrm>
            <a:off x="2400300" y="45735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07" name="Rectangle 1094">
            <a:extLst>
              <a:ext uri="{FF2B5EF4-FFF2-40B4-BE49-F238E27FC236}">
                <a16:creationId xmlns:a16="http://schemas.microsoft.com/office/drawing/2014/main" id="{C84CE35D-0D3E-A14E-81E6-6E8D06FC036F}"/>
              </a:ext>
            </a:extLst>
          </p:cNvPr>
          <p:cNvSpPr>
            <a:spLocks noChangeArrowheads="1"/>
          </p:cNvSpPr>
          <p:nvPr/>
        </p:nvSpPr>
        <p:spPr bwMode="auto">
          <a:xfrm>
            <a:off x="2938463" y="40655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08" name="Rectangle 1095">
            <a:extLst>
              <a:ext uri="{FF2B5EF4-FFF2-40B4-BE49-F238E27FC236}">
                <a16:creationId xmlns:a16="http://schemas.microsoft.com/office/drawing/2014/main" id="{15493F30-673F-DE4C-980F-6A3369AC404D}"/>
              </a:ext>
            </a:extLst>
          </p:cNvPr>
          <p:cNvSpPr>
            <a:spLocks noChangeArrowheads="1"/>
          </p:cNvSpPr>
          <p:nvPr/>
        </p:nvSpPr>
        <p:spPr bwMode="auto">
          <a:xfrm>
            <a:off x="3468688" y="34798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09" name="Rectangle 1096">
            <a:extLst>
              <a:ext uri="{FF2B5EF4-FFF2-40B4-BE49-F238E27FC236}">
                <a16:creationId xmlns:a16="http://schemas.microsoft.com/office/drawing/2014/main" id="{D7FE2789-3494-FC42-A394-CAA9C2F8A0A4}"/>
              </a:ext>
            </a:extLst>
          </p:cNvPr>
          <p:cNvSpPr>
            <a:spLocks noChangeArrowheads="1"/>
          </p:cNvSpPr>
          <p:nvPr/>
        </p:nvSpPr>
        <p:spPr bwMode="auto">
          <a:xfrm>
            <a:off x="2965450" y="398780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10" name="Rectangle 1097">
            <a:extLst>
              <a:ext uri="{FF2B5EF4-FFF2-40B4-BE49-F238E27FC236}">
                <a16:creationId xmlns:a16="http://schemas.microsoft.com/office/drawing/2014/main" id="{B754A0CB-0D1F-2440-B553-87EFF37E6F7E}"/>
              </a:ext>
            </a:extLst>
          </p:cNvPr>
          <p:cNvSpPr>
            <a:spLocks noChangeArrowheads="1"/>
          </p:cNvSpPr>
          <p:nvPr/>
        </p:nvSpPr>
        <p:spPr bwMode="auto">
          <a:xfrm>
            <a:off x="3468688" y="34004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11" name="Rectangle 1098">
            <a:extLst>
              <a:ext uri="{FF2B5EF4-FFF2-40B4-BE49-F238E27FC236}">
                <a16:creationId xmlns:a16="http://schemas.microsoft.com/office/drawing/2014/main" id="{119CBA08-398E-314A-B797-23B446A4F4BE}"/>
              </a:ext>
            </a:extLst>
          </p:cNvPr>
          <p:cNvSpPr>
            <a:spLocks noChangeArrowheads="1"/>
          </p:cNvSpPr>
          <p:nvPr/>
        </p:nvSpPr>
        <p:spPr bwMode="auto">
          <a:xfrm>
            <a:off x="3560763" y="33385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12" name="Rectangle 1099">
            <a:extLst>
              <a:ext uri="{FF2B5EF4-FFF2-40B4-BE49-F238E27FC236}">
                <a16:creationId xmlns:a16="http://schemas.microsoft.com/office/drawing/2014/main" id="{5BB51F59-770E-674A-BBD9-CB98C1DB585A}"/>
              </a:ext>
            </a:extLst>
          </p:cNvPr>
          <p:cNvSpPr>
            <a:spLocks noChangeArrowheads="1"/>
          </p:cNvSpPr>
          <p:nvPr/>
        </p:nvSpPr>
        <p:spPr bwMode="auto">
          <a:xfrm>
            <a:off x="3433763" y="34496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13" name="Rectangle 1100">
            <a:extLst>
              <a:ext uri="{FF2B5EF4-FFF2-40B4-BE49-F238E27FC236}">
                <a16:creationId xmlns:a16="http://schemas.microsoft.com/office/drawing/2014/main" id="{5800DD0A-290E-BD44-B89C-414838EC9531}"/>
              </a:ext>
            </a:extLst>
          </p:cNvPr>
          <p:cNvSpPr>
            <a:spLocks noChangeArrowheads="1"/>
          </p:cNvSpPr>
          <p:nvPr/>
        </p:nvSpPr>
        <p:spPr bwMode="auto">
          <a:xfrm>
            <a:off x="3490913" y="35274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14" name="Rectangle 1101">
            <a:extLst>
              <a:ext uri="{FF2B5EF4-FFF2-40B4-BE49-F238E27FC236}">
                <a16:creationId xmlns:a16="http://schemas.microsoft.com/office/drawing/2014/main" id="{7C673B21-E328-9D4D-8C43-4F675FC001FC}"/>
              </a:ext>
            </a:extLst>
          </p:cNvPr>
          <p:cNvSpPr>
            <a:spLocks noChangeArrowheads="1"/>
          </p:cNvSpPr>
          <p:nvPr/>
        </p:nvSpPr>
        <p:spPr bwMode="auto">
          <a:xfrm>
            <a:off x="3390900" y="35306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15" name="Rectangle 1102">
            <a:extLst>
              <a:ext uri="{FF2B5EF4-FFF2-40B4-BE49-F238E27FC236}">
                <a16:creationId xmlns:a16="http://schemas.microsoft.com/office/drawing/2014/main" id="{47C25C35-C2BF-4E41-9299-AA94A8C31032}"/>
              </a:ext>
            </a:extLst>
          </p:cNvPr>
          <p:cNvSpPr>
            <a:spLocks noChangeArrowheads="1"/>
          </p:cNvSpPr>
          <p:nvPr/>
        </p:nvSpPr>
        <p:spPr bwMode="auto">
          <a:xfrm>
            <a:off x="3529013" y="34385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16" name="Rectangle 1103">
            <a:extLst>
              <a:ext uri="{FF2B5EF4-FFF2-40B4-BE49-F238E27FC236}">
                <a16:creationId xmlns:a16="http://schemas.microsoft.com/office/drawing/2014/main" id="{47D08DAF-5B0A-6F45-800A-F490F45C3735}"/>
              </a:ext>
            </a:extLst>
          </p:cNvPr>
          <p:cNvSpPr>
            <a:spLocks noChangeArrowheads="1"/>
          </p:cNvSpPr>
          <p:nvPr/>
        </p:nvSpPr>
        <p:spPr bwMode="auto">
          <a:xfrm>
            <a:off x="3479800" y="347821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17" name="Rectangle 1104">
            <a:extLst>
              <a:ext uri="{FF2B5EF4-FFF2-40B4-BE49-F238E27FC236}">
                <a16:creationId xmlns:a16="http://schemas.microsoft.com/office/drawing/2014/main" id="{302D5C25-A695-A241-A89F-71D531AF5CB3}"/>
              </a:ext>
            </a:extLst>
          </p:cNvPr>
          <p:cNvSpPr>
            <a:spLocks noChangeArrowheads="1"/>
          </p:cNvSpPr>
          <p:nvPr/>
        </p:nvSpPr>
        <p:spPr bwMode="auto">
          <a:xfrm>
            <a:off x="3532188" y="34369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18" name="Rectangle 1105">
            <a:extLst>
              <a:ext uri="{FF2B5EF4-FFF2-40B4-BE49-F238E27FC236}">
                <a16:creationId xmlns:a16="http://schemas.microsoft.com/office/drawing/2014/main" id="{E01E32B6-FE63-804A-B482-5FB06209AE38}"/>
              </a:ext>
            </a:extLst>
          </p:cNvPr>
          <p:cNvSpPr>
            <a:spLocks noChangeArrowheads="1"/>
          </p:cNvSpPr>
          <p:nvPr/>
        </p:nvSpPr>
        <p:spPr bwMode="auto">
          <a:xfrm>
            <a:off x="3433763" y="3457575"/>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19" name="Rectangle 1106">
            <a:extLst>
              <a:ext uri="{FF2B5EF4-FFF2-40B4-BE49-F238E27FC236}">
                <a16:creationId xmlns:a16="http://schemas.microsoft.com/office/drawing/2014/main" id="{3051D03D-58A8-E143-95FE-92D10B76B55E}"/>
              </a:ext>
            </a:extLst>
          </p:cNvPr>
          <p:cNvSpPr>
            <a:spLocks noChangeArrowheads="1"/>
          </p:cNvSpPr>
          <p:nvPr/>
        </p:nvSpPr>
        <p:spPr bwMode="auto">
          <a:xfrm>
            <a:off x="3390900" y="35941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20" name="Rectangle 1107">
            <a:extLst>
              <a:ext uri="{FF2B5EF4-FFF2-40B4-BE49-F238E27FC236}">
                <a16:creationId xmlns:a16="http://schemas.microsoft.com/office/drawing/2014/main" id="{1EB48566-088C-8044-B657-13B0728BA6F4}"/>
              </a:ext>
            </a:extLst>
          </p:cNvPr>
          <p:cNvSpPr>
            <a:spLocks noChangeArrowheads="1"/>
          </p:cNvSpPr>
          <p:nvPr/>
        </p:nvSpPr>
        <p:spPr bwMode="auto">
          <a:xfrm>
            <a:off x="3459163" y="34591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21" name="Rectangle 1108">
            <a:extLst>
              <a:ext uri="{FF2B5EF4-FFF2-40B4-BE49-F238E27FC236}">
                <a16:creationId xmlns:a16="http://schemas.microsoft.com/office/drawing/2014/main" id="{81451737-2F38-2E44-A585-2E07C707E2AF}"/>
              </a:ext>
            </a:extLst>
          </p:cNvPr>
          <p:cNvSpPr>
            <a:spLocks noChangeArrowheads="1"/>
          </p:cNvSpPr>
          <p:nvPr/>
        </p:nvSpPr>
        <p:spPr bwMode="auto">
          <a:xfrm>
            <a:off x="3395663" y="35623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22" name="Rectangle 1109">
            <a:extLst>
              <a:ext uri="{FF2B5EF4-FFF2-40B4-BE49-F238E27FC236}">
                <a16:creationId xmlns:a16="http://schemas.microsoft.com/office/drawing/2014/main" id="{953440D5-B709-0F41-946A-487AD0955800}"/>
              </a:ext>
            </a:extLst>
          </p:cNvPr>
          <p:cNvSpPr>
            <a:spLocks noChangeArrowheads="1"/>
          </p:cNvSpPr>
          <p:nvPr/>
        </p:nvSpPr>
        <p:spPr bwMode="auto">
          <a:xfrm>
            <a:off x="3475038" y="34798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23" name="Rectangle 1110">
            <a:extLst>
              <a:ext uri="{FF2B5EF4-FFF2-40B4-BE49-F238E27FC236}">
                <a16:creationId xmlns:a16="http://schemas.microsoft.com/office/drawing/2014/main" id="{13AB887B-3223-2B4E-A263-A5E93235F87E}"/>
              </a:ext>
            </a:extLst>
          </p:cNvPr>
          <p:cNvSpPr>
            <a:spLocks noChangeArrowheads="1"/>
          </p:cNvSpPr>
          <p:nvPr/>
        </p:nvSpPr>
        <p:spPr bwMode="auto">
          <a:xfrm>
            <a:off x="3106738" y="39116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24" name="Rectangle 1111">
            <a:extLst>
              <a:ext uri="{FF2B5EF4-FFF2-40B4-BE49-F238E27FC236}">
                <a16:creationId xmlns:a16="http://schemas.microsoft.com/office/drawing/2014/main" id="{E21F1325-CD8C-A141-A522-274C5636E88F}"/>
              </a:ext>
            </a:extLst>
          </p:cNvPr>
          <p:cNvSpPr>
            <a:spLocks noChangeArrowheads="1"/>
          </p:cNvSpPr>
          <p:nvPr/>
        </p:nvSpPr>
        <p:spPr bwMode="auto">
          <a:xfrm>
            <a:off x="3238500" y="37338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25" name="Rectangle 1112">
            <a:extLst>
              <a:ext uri="{FF2B5EF4-FFF2-40B4-BE49-F238E27FC236}">
                <a16:creationId xmlns:a16="http://schemas.microsoft.com/office/drawing/2014/main" id="{B28036A7-50E5-B346-869B-398833453E5A}"/>
              </a:ext>
            </a:extLst>
          </p:cNvPr>
          <p:cNvSpPr>
            <a:spLocks noChangeArrowheads="1"/>
          </p:cNvSpPr>
          <p:nvPr/>
        </p:nvSpPr>
        <p:spPr bwMode="auto">
          <a:xfrm>
            <a:off x="2497138" y="43227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26" name="Rectangle 1113">
            <a:extLst>
              <a:ext uri="{FF2B5EF4-FFF2-40B4-BE49-F238E27FC236}">
                <a16:creationId xmlns:a16="http://schemas.microsoft.com/office/drawing/2014/main" id="{9C5B4417-4E77-F749-A50E-2F42860547E1}"/>
              </a:ext>
            </a:extLst>
          </p:cNvPr>
          <p:cNvSpPr>
            <a:spLocks noChangeArrowheads="1"/>
          </p:cNvSpPr>
          <p:nvPr/>
        </p:nvSpPr>
        <p:spPr bwMode="auto">
          <a:xfrm>
            <a:off x="2490788" y="45212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27" name="Rectangle 1114">
            <a:extLst>
              <a:ext uri="{FF2B5EF4-FFF2-40B4-BE49-F238E27FC236}">
                <a16:creationId xmlns:a16="http://schemas.microsoft.com/office/drawing/2014/main" id="{15413462-964A-8046-A356-5FD55E1A55EB}"/>
              </a:ext>
            </a:extLst>
          </p:cNvPr>
          <p:cNvSpPr>
            <a:spLocks noChangeArrowheads="1"/>
          </p:cNvSpPr>
          <p:nvPr/>
        </p:nvSpPr>
        <p:spPr bwMode="auto">
          <a:xfrm>
            <a:off x="3275013" y="34845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28" name="Rectangle 1115">
            <a:extLst>
              <a:ext uri="{FF2B5EF4-FFF2-40B4-BE49-F238E27FC236}">
                <a16:creationId xmlns:a16="http://schemas.microsoft.com/office/drawing/2014/main" id="{2706A775-2F5F-D348-B282-A7C86FD3EB88}"/>
              </a:ext>
            </a:extLst>
          </p:cNvPr>
          <p:cNvSpPr>
            <a:spLocks noChangeArrowheads="1"/>
          </p:cNvSpPr>
          <p:nvPr/>
        </p:nvSpPr>
        <p:spPr bwMode="auto">
          <a:xfrm>
            <a:off x="2419350" y="419576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29" name="Rectangle 1116">
            <a:extLst>
              <a:ext uri="{FF2B5EF4-FFF2-40B4-BE49-F238E27FC236}">
                <a16:creationId xmlns:a16="http://schemas.microsoft.com/office/drawing/2014/main" id="{EF701D4F-B3C9-5A42-A8CA-9F91579104F8}"/>
              </a:ext>
            </a:extLst>
          </p:cNvPr>
          <p:cNvSpPr>
            <a:spLocks noChangeArrowheads="1"/>
          </p:cNvSpPr>
          <p:nvPr/>
        </p:nvSpPr>
        <p:spPr bwMode="auto">
          <a:xfrm>
            <a:off x="3481388" y="35829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30" name="Rectangle 1117">
            <a:extLst>
              <a:ext uri="{FF2B5EF4-FFF2-40B4-BE49-F238E27FC236}">
                <a16:creationId xmlns:a16="http://schemas.microsoft.com/office/drawing/2014/main" id="{94B37FC0-184E-6E48-942D-CDACC89F37F8}"/>
              </a:ext>
            </a:extLst>
          </p:cNvPr>
          <p:cNvSpPr>
            <a:spLocks noChangeArrowheads="1"/>
          </p:cNvSpPr>
          <p:nvPr/>
        </p:nvSpPr>
        <p:spPr bwMode="auto">
          <a:xfrm>
            <a:off x="3448050" y="35274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31" name="Rectangle 1118">
            <a:extLst>
              <a:ext uri="{FF2B5EF4-FFF2-40B4-BE49-F238E27FC236}">
                <a16:creationId xmlns:a16="http://schemas.microsoft.com/office/drawing/2014/main" id="{A3EBF81E-5012-3F4F-A712-ABFBCC41A702}"/>
              </a:ext>
            </a:extLst>
          </p:cNvPr>
          <p:cNvSpPr>
            <a:spLocks noChangeArrowheads="1"/>
          </p:cNvSpPr>
          <p:nvPr/>
        </p:nvSpPr>
        <p:spPr bwMode="auto">
          <a:xfrm>
            <a:off x="3398838" y="36083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32" name="Rectangle 1119">
            <a:extLst>
              <a:ext uri="{FF2B5EF4-FFF2-40B4-BE49-F238E27FC236}">
                <a16:creationId xmlns:a16="http://schemas.microsoft.com/office/drawing/2014/main" id="{1FDBA512-0C1C-BF45-BDD3-FEA5BCA11CF0}"/>
              </a:ext>
            </a:extLst>
          </p:cNvPr>
          <p:cNvSpPr>
            <a:spLocks noChangeArrowheads="1"/>
          </p:cNvSpPr>
          <p:nvPr/>
        </p:nvSpPr>
        <p:spPr bwMode="auto">
          <a:xfrm>
            <a:off x="2479675" y="41719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33" name="Rectangle 1120">
            <a:extLst>
              <a:ext uri="{FF2B5EF4-FFF2-40B4-BE49-F238E27FC236}">
                <a16:creationId xmlns:a16="http://schemas.microsoft.com/office/drawing/2014/main" id="{634D1E1A-AC6C-F64B-9B09-C88C628D7408}"/>
              </a:ext>
            </a:extLst>
          </p:cNvPr>
          <p:cNvSpPr>
            <a:spLocks noChangeArrowheads="1"/>
          </p:cNvSpPr>
          <p:nvPr/>
        </p:nvSpPr>
        <p:spPr bwMode="auto">
          <a:xfrm>
            <a:off x="2909888" y="40211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34" name="Rectangle 1121">
            <a:extLst>
              <a:ext uri="{FF2B5EF4-FFF2-40B4-BE49-F238E27FC236}">
                <a16:creationId xmlns:a16="http://schemas.microsoft.com/office/drawing/2014/main" id="{99EC85ED-1E81-694C-9299-E12026336E87}"/>
              </a:ext>
            </a:extLst>
          </p:cNvPr>
          <p:cNvSpPr>
            <a:spLocks noChangeArrowheads="1"/>
          </p:cNvSpPr>
          <p:nvPr/>
        </p:nvSpPr>
        <p:spPr bwMode="auto">
          <a:xfrm>
            <a:off x="3065463" y="37671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35" name="Rectangle 1122">
            <a:extLst>
              <a:ext uri="{FF2B5EF4-FFF2-40B4-BE49-F238E27FC236}">
                <a16:creationId xmlns:a16="http://schemas.microsoft.com/office/drawing/2014/main" id="{331A9250-8996-C542-814F-8F68DDBB80A6}"/>
              </a:ext>
            </a:extLst>
          </p:cNvPr>
          <p:cNvSpPr>
            <a:spLocks noChangeArrowheads="1"/>
          </p:cNvSpPr>
          <p:nvPr/>
        </p:nvSpPr>
        <p:spPr bwMode="auto">
          <a:xfrm>
            <a:off x="2895600" y="40894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36" name="Rectangle 1123">
            <a:extLst>
              <a:ext uri="{FF2B5EF4-FFF2-40B4-BE49-F238E27FC236}">
                <a16:creationId xmlns:a16="http://schemas.microsoft.com/office/drawing/2014/main" id="{DDE0C0FE-1792-584E-A096-FCD9CF9B153B}"/>
              </a:ext>
            </a:extLst>
          </p:cNvPr>
          <p:cNvSpPr>
            <a:spLocks noChangeArrowheads="1"/>
          </p:cNvSpPr>
          <p:nvPr/>
        </p:nvSpPr>
        <p:spPr bwMode="auto">
          <a:xfrm>
            <a:off x="2393950" y="44831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37" name="Rectangle 1124">
            <a:extLst>
              <a:ext uri="{FF2B5EF4-FFF2-40B4-BE49-F238E27FC236}">
                <a16:creationId xmlns:a16="http://schemas.microsoft.com/office/drawing/2014/main" id="{E50E73F5-7511-E048-87DC-E217DA08041B}"/>
              </a:ext>
            </a:extLst>
          </p:cNvPr>
          <p:cNvSpPr>
            <a:spLocks noChangeArrowheads="1"/>
          </p:cNvSpPr>
          <p:nvPr/>
        </p:nvSpPr>
        <p:spPr bwMode="auto">
          <a:xfrm>
            <a:off x="3497263" y="34909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38" name="Rectangle 1125">
            <a:extLst>
              <a:ext uri="{FF2B5EF4-FFF2-40B4-BE49-F238E27FC236}">
                <a16:creationId xmlns:a16="http://schemas.microsoft.com/office/drawing/2014/main" id="{48E7B543-4FED-DA44-A741-C57063A89BDF}"/>
              </a:ext>
            </a:extLst>
          </p:cNvPr>
          <p:cNvSpPr>
            <a:spLocks noChangeArrowheads="1"/>
          </p:cNvSpPr>
          <p:nvPr/>
        </p:nvSpPr>
        <p:spPr bwMode="auto">
          <a:xfrm>
            <a:off x="2690813" y="39544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39" name="Rectangle 1126">
            <a:extLst>
              <a:ext uri="{FF2B5EF4-FFF2-40B4-BE49-F238E27FC236}">
                <a16:creationId xmlns:a16="http://schemas.microsoft.com/office/drawing/2014/main" id="{62F6BB72-BCEE-394E-B6D7-7D8FEB4E9EC0}"/>
              </a:ext>
            </a:extLst>
          </p:cNvPr>
          <p:cNvSpPr>
            <a:spLocks noChangeArrowheads="1"/>
          </p:cNvSpPr>
          <p:nvPr/>
        </p:nvSpPr>
        <p:spPr bwMode="auto">
          <a:xfrm>
            <a:off x="3467100" y="344170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40" name="Rectangle 1127">
            <a:extLst>
              <a:ext uri="{FF2B5EF4-FFF2-40B4-BE49-F238E27FC236}">
                <a16:creationId xmlns:a16="http://schemas.microsoft.com/office/drawing/2014/main" id="{71ADD7FA-B08C-5D49-93BB-7B480C4F0327}"/>
              </a:ext>
            </a:extLst>
          </p:cNvPr>
          <p:cNvSpPr>
            <a:spLocks noChangeArrowheads="1"/>
          </p:cNvSpPr>
          <p:nvPr/>
        </p:nvSpPr>
        <p:spPr bwMode="auto">
          <a:xfrm>
            <a:off x="2925763" y="40925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41" name="Rectangle 1128">
            <a:extLst>
              <a:ext uri="{FF2B5EF4-FFF2-40B4-BE49-F238E27FC236}">
                <a16:creationId xmlns:a16="http://schemas.microsoft.com/office/drawing/2014/main" id="{56C60B75-C33E-1D44-A8B7-43774ABC403F}"/>
              </a:ext>
            </a:extLst>
          </p:cNvPr>
          <p:cNvSpPr>
            <a:spLocks noChangeArrowheads="1"/>
          </p:cNvSpPr>
          <p:nvPr/>
        </p:nvSpPr>
        <p:spPr bwMode="auto">
          <a:xfrm>
            <a:off x="3454400" y="35115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42" name="Rectangle 1129">
            <a:extLst>
              <a:ext uri="{FF2B5EF4-FFF2-40B4-BE49-F238E27FC236}">
                <a16:creationId xmlns:a16="http://schemas.microsoft.com/office/drawing/2014/main" id="{DA3317DE-AC13-774C-AE6A-BA82BE03B95B}"/>
              </a:ext>
            </a:extLst>
          </p:cNvPr>
          <p:cNvSpPr>
            <a:spLocks noChangeArrowheads="1"/>
          </p:cNvSpPr>
          <p:nvPr/>
        </p:nvSpPr>
        <p:spPr bwMode="auto">
          <a:xfrm>
            <a:off x="3486150" y="35099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43" name="Rectangle 1130">
            <a:extLst>
              <a:ext uri="{FF2B5EF4-FFF2-40B4-BE49-F238E27FC236}">
                <a16:creationId xmlns:a16="http://schemas.microsoft.com/office/drawing/2014/main" id="{A09CDB01-542B-2049-ACFA-8320EFAA0DA5}"/>
              </a:ext>
            </a:extLst>
          </p:cNvPr>
          <p:cNvSpPr>
            <a:spLocks noChangeArrowheads="1"/>
          </p:cNvSpPr>
          <p:nvPr/>
        </p:nvSpPr>
        <p:spPr bwMode="auto">
          <a:xfrm>
            <a:off x="3441700" y="354012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44" name="Rectangle 1131">
            <a:extLst>
              <a:ext uri="{FF2B5EF4-FFF2-40B4-BE49-F238E27FC236}">
                <a16:creationId xmlns:a16="http://schemas.microsoft.com/office/drawing/2014/main" id="{62E2146E-0182-CB4C-9C01-BD8DD0E5F92B}"/>
              </a:ext>
            </a:extLst>
          </p:cNvPr>
          <p:cNvSpPr>
            <a:spLocks noChangeArrowheads="1"/>
          </p:cNvSpPr>
          <p:nvPr/>
        </p:nvSpPr>
        <p:spPr bwMode="auto">
          <a:xfrm>
            <a:off x="3441700" y="35941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45" name="Rectangle 1132">
            <a:extLst>
              <a:ext uri="{FF2B5EF4-FFF2-40B4-BE49-F238E27FC236}">
                <a16:creationId xmlns:a16="http://schemas.microsoft.com/office/drawing/2014/main" id="{E8E2C1FE-AD55-C641-AA77-29179B6A719C}"/>
              </a:ext>
            </a:extLst>
          </p:cNvPr>
          <p:cNvSpPr>
            <a:spLocks noChangeArrowheads="1"/>
          </p:cNvSpPr>
          <p:nvPr/>
        </p:nvSpPr>
        <p:spPr bwMode="auto">
          <a:xfrm>
            <a:off x="3475038" y="346233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46" name="Rectangle 1133">
            <a:extLst>
              <a:ext uri="{FF2B5EF4-FFF2-40B4-BE49-F238E27FC236}">
                <a16:creationId xmlns:a16="http://schemas.microsoft.com/office/drawing/2014/main" id="{67A33634-0182-BA4C-8E7B-269C19955B5D}"/>
              </a:ext>
            </a:extLst>
          </p:cNvPr>
          <p:cNvSpPr>
            <a:spLocks noChangeArrowheads="1"/>
          </p:cNvSpPr>
          <p:nvPr/>
        </p:nvSpPr>
        <p:spPr bwMode="auto">
          <a:xfrm>
            <a:off x="2990850" y="406558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47" name="Rectangle 1134">
            <a:extLst>
              <a:ext uri="{FF2B5EF4-FFF2-40B4-BE49-F238E27FC236}">
                <a16:creationId xmlns:a16="http://schemas.microsoft.com/office/drawing/2014/main" id="{4E2D0292-0688-D146-8B62-9342904B9CD9}"/>
              </a:ext>
            </a:extLst>
          </p:cNvPr>
          <p:cNvSpPr>
            <a:spLocks noChangeArrowheads="1"/>
          </p:cNvSpPr>
          <p:nvPr/>
        </p:nvSpPr>
        <p:spPr bwMode="auto">
          <a:xfrm>
            <a:off x="2654300" y="4086225"/>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48" name="Rectangle 1135">
            <a:extLst>
              <a:ext uri="{FF2B5EF4-FFF2-40B4-BE49-F238E27FC236}">
                <a16:creationId xmlns:a16="http://schemas.microsoft.com/office/drawing/2014/main" id="{D58B92C1-FD96-7542-A422-6A7E8238526D}"/>
              </a:ext>
            </a:extLst>
          </p:cNvPr>
          <p:cNvSpPr>
            <a:spLocks noChangeArrowheads="1"/>
          </p:cNvSpPr>
          <p:nvPr/>
        </p:nvSpPr>
        <p:spPr bwMode="auto">
          <a:xfrm>
            <a:off x="2998788" y="37496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49" name="Rectangle 1136">
            <a:extLst>
              <a:ext uri="{FF2B5EF4-FFF2-40B4-BE49-F238E27FC236}">
                <a16:creationId xmlns:a16="http://schemas.microsoft.com/office/drawing/2014/main" id="{8891BE83-D4F5-BD45-8B4F-7C6F0DE9AD13}"/>
              </a:ext>
            </a:extLst>
          </p:cNvPr>
          <p:cNvSpPr>
            <a:spLocks noChangeArrowheads="1"/>
          </p:cNvSpPr>
          <p:nvPr/>
        </p:nvSpPr>
        <p:spPr bwMode="auto">
          <a:xfrm>
            <a:off x="3498850" y="35639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50" name="Rectangle 1137">
            <a:extLst>
              <a:ext uri="{FF2B5EF4-FFF2-40B4-BE49-F238E27FC236}">
                <a16:creationId xmlns:a16="http://schemas.microsoft.com/office/drawing/2014/main" id="{4CD24E40-FF91-CB4B-9791-87B0C83525D5}"/>
              </a:ext>
            </a:extLst>
          </p:cNvPr>
          <p:cNvSpPr>
            <a:spLocks noChangeArrowheads="1"/>
          </p:cNvSpPr>
          <p:nvPr/>
        </p:nvSpPr>
        <p:spPr bwMode="auto">
          <a:xfrm>
            <a:off x="3430588" y="35306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51" name="Rectangle 1138">
            <a:extLst>
              <a:ext uri="{FF2B5EF4-FFF2-40B4-BE49-F238E27FC236}">
                <a16:creationId xmlns:a16="http://schemas.microsoft.com/office/drawing/2014/main" id="{B953C0FE-76D8-6041-8CA4-204C62E9540E}"/>
              </a:ext>
            </a:extLst>
          </p:cNvPr>
          <p:cNvSpPr>
            <a:spLocks noChangeArrowheads="1"/>
          </p:cNvSpPr>
          <p:nvPr/>
        </p:nvSpPr>
        <p:spPr bwMode="auto">
          <a:xfrm>
            <a:off x="2970213" y="40735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52" name="Rectangle 1139">
            <a:extLst>
              <a:ext uri="{FF2B5EF4-FFF2-40B4-BE49-F238E27FC236}">
                <a16:creationId xmlns:a16="http://schemas.microsoft.com/office/drawing/2014/main" id="{D5C1A153-DF42-6348-8149-1C501BD26D0F}"/>
              </a:ext>
            </a:extLst>
          </p:cNvPr>
          <p:cNvSpPr>
            <a:spLocks noChangeArrowheads="1"/>
          </p:cNvSpPr>
          <p:nvPr/>
        </p:nvSpPr>
        <p:spPr bwMode="auto">
          <a:xfrm>
            <a:off x="3536950" y="33432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53" name="Rectangle 1140">
            <a:extLst>
              <a:ext uri="{FF2B5EF4-FFF2-40B4-BE49-F238E27FC236}">
                <a16:creationId xmlns:a16="http://schemas.microsoft.com/office/drawing/2014/main" id="{2902FACA-3B22-7040-8FB0-4319B17A268E}"/>
              </a:ext>
            </a:extLst>
          </p:cNvPr>
          <p:cNvSpPr>
            <a:spLocks noChangeArrowheads="1"/>
          </p:cNvSpPr>
          <p:nvPr/>
        </p:nvSpPr>
        <p:spPr bwMode="auto">
          <a:xfrm>
            <a:off x="3409950" y="359251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54" name="Rectangle 1141">
            <a:extLst>
              <a:ext uri="{FF2B5EF4-FFF2-40B4-BE49-F238E27FC236}">
                <a16:creationId xmlns:a16="http://schemas.microsoft.com/office/drawing/2014/main" id="{C8F416B2-E1D2-9B4B-942D-F9C0E9121023}"/>
              </a:ext>
            </a:extLst>
          </p:cNvPr>
          <p:cNvSpPr>
            <a:spLocks noChangeArrowheads="1"/>
          </p:cNvSpPr>
          <p:nvPr/>
        </p:nvSpPr>
        <p:spPr bwMode="auto">
          <a:xfrm>
            <a:off x="3522663" y="34480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55" name="Rectangle 1142">
            <a:extLst>
              <a:ext uri="{FF2B5EF4-FFF2-40B4-BE49-F238E27FC236}">
                <a16:creationId xmlns:a16="http://schemas.microsoft.com/office/drawing/2014/main" id="{A60DA8A9-01D8-0A44-AB0D-69E01DE58726}"/>
              </a:ext>
            </a:extLst>
          </p:cNvPr>
          <p:cNvSpPr>
            <a:spLocks noChangeArrowheads="1"/>
          </p:cNvSpPr>
          <p:nvPr/>
        </p:nvSpPr>
        <p:spPr bwMode="auto">
          <a:xfrm>
            <a:off x="2851150" y="40735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56" name="Rectangle 1143">
            <a:extLst>
              <a:ext uri="{FF2B5EF4-FFF2-40B4-BE49-F238E27FC236}">
                <a16:creationId xmlns:a16="http://schemas.microsoft.com/office/drawing/2014/main" id="{394A390A-5C53-5B4E-9D1D-A32A2B49C9AF}"/>
              </a:ext>
            </a:extLst>
          </p:cNvPr>
          <p:cNvSpPr>
            <a:spLocks noChangeArrowheads="1"/>
          </p:cNvSpPr>
          <p:nvPr/>
        </p:nvSpPr>
        <p:spPr bwMode="auto">
          <a:xfrm>
            <a:off x="3067050" y="39258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57" name="Rectangle 1144">
            <a:extLst>
              <a:ext uri="{FF2B5EF4-FFF2-40B4-BE49-F238E27FC236}">
                <a16:creationId xmlns:a16="http://schemas.microsoft.com/office/drawing/2014/main" id="{C5CB244D-0C8C-2F44-8EE4-50DE1BFB10F1}"/>
              </a:ext>
            </a:extLst>
          </p:cNvPr>
          <p:cNvSpPr>
            <a:spLocks noChangeArrowheads="1"/>
          </p:cNvSpPr>
          <p:nvPr/>
        </p:nvSpPr>
        <p:spPr bwMode="auto">
          <a:xfrm>
            <a:off x="3535363" y="33194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58" name="Rectangle 1145">
            <a:extLst>
              <a:ext uri="{FF2B5EF4-FFF2-40B4-BE49-F238E27FC236}">
                <a16:creationId xmlns:a16="http://schemas.microsoft.com/office/drawing/2014/main" id="{9701C82F-EB44-D34C-93B8-9D34F5AFCD3D}"/>
              </a:ext>
            </a:extLst>
          </p:cNvPr>
          <p:cNvSpPr>
            <a:spLocks noChangeArrowheads="1"/>
          </p:cNvSpPr>
          <p:nvPr/>
        </p:nvSpPr>
        <p:spPr bwMode="auto">
          <a:xfrm>
            <a:off x="3363913" y="36988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59" name="Rectangle 1146">
            <a:extLst>
              <a:ext uri="{FF2B5EF4-FFF2-40B4-BE49-F238E27FC236}">
                <a16:creationId xmlns:a16="http://schemas.microsoft.com/office/drawing/2014/main" id="{E876695A-3CB8-DF43-9727-A7A2EA6841A5}"/>
              </a:ext>
            </a:extLst>
          </p:cNvPr>
          <p:cNvSpPr>
            <a:spLocks noChangeArrowheads="1"/>
          </p:cNvSpPr>
          <p:nvPr/>
        </p:nvSpPr>
        <p:spPr bwMode="auto">
          <a:xfrm>
            <a:off x="2655888" y="409733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60" name="Rectangle 1147">
            <a:extLst>
              <a:ext uri="{FF2B5EF4-FFF2-40B4-BE49-F238E27FC236}">
                <a16:creationId xmlns:a16="http://schemas.microsoft.com/office/drawing/2014/main" id="{3FC6FCBE-8C55-1548-8A4B-432DAC4EA1D5}"/>
              </a:ext>
            </a:extLst>
          </p:cNvPr>
          <p:cNvSpPr>
            <a:spLocks noChangeArrowheads="1"/>
          </p:cNvSpPr>
          <p:nvPr/>
        </p:nvSpPr>
        <p:spPr bwMode="auto">
          <a:xfrm>
            <a:off x="2743200" y="42957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61" name="Rectangle 1148">
            <a:extLst>
              <a:ext uri="{FF2B5EF4-FFF2-40B4-BE49-F238E27FC236}">
                <a16:creationId xmlns:a16="http://schemas.microsoft.com/office/drawing/2014/main" id="{6CA57DE5-44BE-AD44-8FEB-DE58212DBE30}"/>
              </a:ext>
            </a:extLst>
          </p:cNvPr>
          <p:cNvSpPr>
            <a:spLocks noChangeArrowheads="1"/>
          </p:cNvSpPr>
          <p:nvPr/>
        </p:nvSpPr>
        <p:spPr bwMode="auto">
          <a:xfrm>
            <a:off x="3424238" y="35258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62" name="Rectangle 1149">
            <a:extLst>
              <a:ext uri="{FF2B5EF4-FFF2-40B4-BE49-F238E27FC236}">
                <a16:creationId xmlns:a16="http://schemas.microsoft.com/office/drawing/2014/main" id="{5AEB16AA-8340-8E4C-BFD9-12C31F8CA8B2}"/>
              </a:ext>
            </a:extLst>
          </p:cNvPr>
          <p:cNvSpPr>
            <a:spLocks noChangeArrowheads="1"/>
          </p:cNvSpPr>
          <p:nvPr/>
        </p:nvSpPr>
        <p:spPr bwMode="auto">
          <a:xfrm>
            <a:off x="3549650" y="33972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63" name="Rectangle 1150">
            <a:extLst>
              <a:ext uri="{FF2B5EF4-FFF2-40B4-BE49-F238E27FC236}">
                <a16:creationId xmlns:a16="http://schemas.microsoft.com/office/drawing/2014/main" id="{D6D2725E-2206-674B-B126-7DBA98B4E6C0}"/>
              </a:ext>
            </a:extLst>
          </p:cNvPr>
          <p:cNvSpPr>
            <a:spLocks noChangeArrowheads="1"/>
          </p:cNvSpPr>
          <p:nvPr/>
        </p:nvSpPr>
        <p:spPr bwMode="auto">
          <a:xfrm>
            <a:off x="3417888" y="35687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64" name="Rectangle 1151">
            <a:extLst>
              <a:ext uri="{FF2B5EF4-FFF2-40B4-BE49-F238E27FC236}">
                <a16:creationId xmlns:a16="http://schemas.microsoft.com/office/drawing/2014/main" id="{570003AE-57B1-024E-80E0-6D7DEFCD7730}"/>
              </a:ext>
            </a:extLst>
          </p:cNvPr>
          <p:cNvSpPr>
            <a:spLocks noChangeArrowheads="1"/>
          </p:cNvSpPr>
          <p:nvPr/>
        </p:nvSpPr>
        <p:spPr bwMode="auto">
          <a:xfrm>
            <a:off x="2843213" y="421640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65" name="Rectangle 1152">
            <a:extLst>
              <a:ext uri="{FF2B5EF4-FFF2-40B4-BE49-F238E27FC236}">
                <a16:creationId xmlns:a16="http://schemas.microsoft.com/office/drawing/2014/main" id="{3E0B0DB9-7ABE-F04C-A3A7-AC4D5ED995EC}"/>
              </a:ext>
            </a:extLst>
          </p:cNvPr>
          <p:cNvSpPr>
            <a:spLocks noChangeArrowheads="1"/>
          </p:cNvSpPr>
          <p:nvPr/>
        </p:nvSpPr>
        <p:spPr bwMode="auto">
          <a:xfrm>
            <a:off x="3389313" y="3571875"/>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66" name="Rectangle 1153">
            <a:extLst>
              <a:ext uri="{FF2B5EF4-FFF2-40B4-BE49-F238E27FC236}">
                <a16:creationId xmlns:a16="http://schemas.microsoft.com/office/drawing/2014/main" id="{DCA290ED-A922-C244-8680-318E9A19772C}"/>
              </a:ext>
            </a:extLst>
          </p:cNvPr>
          <p:cNvSpPr>
            <a:spLocks noChangeArrowheads="1"/>
          </p:cNvSpPr>
          <p:nvPr/>
        </p:nvSpPr>
        <p:spPr bwMode="auto">
          <a:xfrm>
            <a:off x="3408363" y="36258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67" name="Rectangle 1154">
            <a:extLst>
              <a:ext uri="{FF2B5EF4-FFF2-40B4-BE49-F238E27FC236}">
                <a16:creationId xmlns:a16="http://schemas.microsoft.com/office/drawing/2014/main" id="{0B932C10-3CF9-2A47-B7CD-AADE008BB1AC}"/>
              </a:ext>
            </a:extLst>
          </p:cNvPr>
          <p:cNvSpPr>
            <a:spLocks noChangeArrowheads="1"/>
          </p:cNvSpPr>
          <p:nvPr/>
        </p:nvSpPr>
        <p:spPr bwMode="auto">
          <a:xfrm>
            <a:off x="3433763" y="35782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68" name="Rectangle 1155">
            <a:extLst>
              <a:ext uri="{FF2B5EF4-FFF2-40B4-BE49-F238E27FC236}">
                <a16:creationId xmlns:a16="http://schemas.microsoft.com/office/drawing/2014/main" id="{AEEF29DF-90C5-A241-BB2E-EA32AE8B209F}"/>
              </a:ext>
            </a:extLst>
          </p:cNvPr>
          <p:cNvSpPr>
            <a:spLocks noChangeArrowheads="1"/>
          </p:cNvSpPr>
          <p:nvPr/>
        </p:nvSpPr>
        <p:spPr bwMode="auto">
          <a:xfrm>
            <a:off x="3059113" y="39576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69" name="Rectangle 1156">
            <a:extLst>
              <a:ext uri="{FF2B5EF4-FFF2-40B4-BE49-F238E27FC236}">
                <a16:creationId xmlns:a16="http://schemas.microsoft.com/office/drawing/2014/main" id="{66667DEF-4E89-2F43-A9EF-E21D90354011}"/>
              </a:ext>
            </a:extLst>
          </p:cNvPr>
          <p:cNvSpPr>
            <a:spLocks noChangeArrowheads="1"/>
          </p:cNvSpPr>
          <p:nvPr/>
        </p:nvSpPr>
        <p:spPr bwMode="auto">
          <a:xfrm>
            <a:off x="3411538" y="35274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70" name="Rectangle 1157">
            <a:extLst>
              <a:ext uri="{FF2B5EF4-FFF2-40B4-BE49-F238E27FC236}">
                <a16:creationId xmlns:a16="http://schemas.microsoft.com/office/drawing/2014/main" id="{ABC3F7BC-A4AF-E74B-A07E-374621A4B528}"/>
              </a:ext>
            </a:extLst>
          </p:cNvPr>
          <p:cNvSpPr>
            <a:spLocks noChangeArrowheads="1"/>
          </p:cNvSpPr>
          <p:nvPr/>
        </p:nvSpPr>
        <p:spPr bwMode="auto">
          <a:xfrm>
            <a:off x="3094038" y="39592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71" name="Rectangle 1158">
            <a:extLst>
              <a:ext uri="{FF2B5EF4-FFF2-40B4-BE49-F238E27FC236}">
                <a16:creationId xmlns:a16="http://schemas.microsoft.com/office/drawing/2014/main" id="{A2B6C80C-A8B4-344B-885E-354495858440}"/>
              </a:ext>
            </a:extLst>
          </p:cNvPr>
          <p:cNvSpPr>
            <a:spLocks noChangeArrowheads="1"/>
          </p:cNvSpPr>
          <p:nvPr/>
        </p:nvSpPr>
        <p:spPr bwMode="auto">
          <a:xfrm>
            <a:off x="3225800" y="36941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72" name="Rectangle 1159">
            <a:extLst>
              <a:ext uri="{FF2B5EF4-FFF2-40B4-BE49-F238E27FC236}">
                <a16:creationId xmlns:a16="http://schemas.microsoft.com/office/drawing/2014/main" id="{D366874C-A9DA-3A47-8144-CC53D6976331}"/>
              </a:ext>
            </a:extLst>
          </p:cNvPr>
          <p:cNvSpPr>
            <a:spLocks noChangeArrowheads="1"/>
          </p:cNvSpPr>
          <p:nvPr/>
        </p:nvSpPr>
        <p:spPr bwMode="auto">
          <a:xfrm>
            <a:off x="3511550" y="34385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73" name="Rectangle 1160">
            <a:extLst>
              <a:ext uri="{FF2B5EF4-FFF2-40B4-BE49-F238E27FC236}">
                <a16:creationId xmlns:a16="http://schemas.microsoft.com/office/drawing/2014/main" id="{5B79A979-907B-D240-927C-7503FB85E5DF}"/>
              </a:ext>
            </a:extLst>
          </p:cNvPr>
          <p:cNvSpPr>
            <a:spLocks noChangeArrowheads="1"/>
          </p:cNvSpPr>
          <p:nvPr/>
        </p:nvSpPr>
        <p:spPr bwMode="auto">
          <a:xfrm>
            <a:off x="3422650" y="35210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74" name="Rectangle 1161">
            <a:extLst>
              <a:ext uri="{FF2B5EF4-FFF2-40B4-BE49-F238E27FC236}">
                <a16:creationId xmlns:a16="http://schemas.microsoft.com/office/drawing/2014/main" id="{FCFCF177-300A-A54E-B5CF-8FCEE2164D5D}"/>
              </a:ext>
            </a:extLst>
          </p:cNvPr>
          <p:cNvSpPr>
            <a:spLocks noChangeArrowheads="1"/>
          </p:cNvSpPr>
          <p:nvPr/>
        </p:nvSpPr>
        <p:spPr bwMode="auto">
          <a:xfrm>
            <a:off x="3449638" y="34845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75" name="Rectangle 1162">
            <a:extLst>
              <a:ext uri="{FF2B5EF4-FFF2-40B4-BE49-F238E27FC236}">
                <a16:creationId xmlns:a16="http://schemas.microsoft.com/office/drawing/2014/main" id="{459BC2BC-F8F2-404D-95C2-AC66765C1CF4}"/>
              </a:ext>
            </a:extLst>
          </p:cNvPr>
          <p:cNvSpPr>
            <a:spLocks noChangeArrowheads="1"/>
          </p:cNvSpPr>
          <p:nvPr/>
        </p:nvSpPr>
        <p:spPr bwMode="auto">
          <a:xfrm>
            <a:off x="3522663" y="3457575"/>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76" name="Rectangle 1163">
            <a:extLst>
              <a:ext uri="{FF2B5EF4-FFF2-40B4-BE49-F238E27FC236}">
                <a16:creationId xmlns:a16="http://schemas.microsoft.com/office/drawing/2014/main" id="{00F66275-7DEE-954C-B1FF-7C4B904DB278}"/>
              </a:ext>
            </a:extLst>
          </p:cNvPr>
          <p:cNvSpPr>
            <a:spLocks noChangeArrowheads="1"/>
          </p:cNvSpPr>
          <p:nvPr/>
        </p:nvSpPr>
        <p:spPr bwMode="auto">
          <a:xfrm>
            <a:off x="3443288" y="35433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77" name="Rectangle 1164">
            <a:extLst>
              <a:ext uri="{FF2B5EF4-FFF2-40B4-BE49-F238E27FC236}">
                <a16:creationId xmlns:a16="http://schemas.microsoft.com/office/drawing/2014/main" id="{F6176DDA-6205-404F-BA9B-B2F191D734B9}"/>
              </a:ext>
            </a:extLst>
          </p:cNvPr>
          <p:cNvSpPr>
            <a:spLocks noChangeArrowheads="1"/>
          </p:cNvSpPr>
          <p:nvPr/>
        </p:nvSpPr>
        <p:spPr bwMode="auto">
          <a:xfrm>
            <a:off x="3436938" y="34290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78" name="Rectangle 1165">
            <a:extLst>
              <a:ext uri="{FF2B5EF4-FFF2-40B4-BE49-F238E27FC236}">
                <a16:creationId xmlns:a16="http://schemas.microsoft.com/office/drawing/2014/main" id="{A98E8737-9C83-CA43-8088-0961B8763224}"/>
              </a:ext>
            </a:extLst>
          </p:cNvPr>
          <p:cNvSpPr>
            <a:spLocks noChangeArrowheads="1"/>
          </p:cNvSpPr>
          <p:nvPr/>
        </p:nvSpPr>
        <p:spPr bwMode="auto">
          <a:xfrm>
            <a:off x="3479800" y="355123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79" name="Rectangle 1166">
            <a:extLst>
              <a:ext uri="{FF2B5EF4-FFF2-40B4-BE49-F238E27FC236}">
                <a16:creationId xmlns:a16="http://schemas.microsoft.com/office/drawing/2014/main" id="{243B22BA-2DF1-E846-87B8-4635EDC5B1E1}"/>
              </a:ext>
            </a:extLst>
          </p:cNvPr>
          <p:cNvSpPr>
            <a:spLocks noChangeArrowheads="1"/>
          </p:cNvSpPr>
          <p:nvPr/>
        </p:nvSpPr>
        <p:spPr bwMode="auto">
          <a:xfrm>
            <a:off x="3176588" y="37592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80" name="Rectangle 1167">
            <a:extLst>
              <a:ext uri="{FF2B5EF4-FFF2-40B4-BE49-F238E27FC236}">
                <a16:creationId xmlns:a16="http://schemas.microsoft.com/office/drawing/2014/main" id="{07C05BE4-A936-4449-ADE4-CD2693EE98FF}"/>
              </a:ext>
            </a:extLst>
          </p:cNvPr>
          <p:cNvSpPr>
            <a:spLocks noChangeArrowheads="1"/>
          </p:cNvSpPr>
          <p:nvPr/>
        </p:nvSpPr>
        <p:spPr bwMode="auto">
          <a:xfrm>
            <a:off x="3098800" y="36512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81" name="Rectangle 1168">
            <a:extLst>
              <a:ext uri="{FF2B5EF4-FFF2-40B4-BE49-F238E27FC236}">
                <a16:creationId xmlns:a16="http://schemas.microsoft.com/office/drawing/2014/main" id="{85434F7A-5D20-484B-971B-BEA6B314C9C2}"/>
              </a:ext>
            </a:extLst>
          </p:cNvPr>
          <p:cNvSpPr>
            <a:spLocks noChangeArrowheads="1"/>
          </p:cNvSpPr>
          <p:nvPr/>
        </p:nvSpPr>
        <p:spPr bwMode="auto">
          <a:xfrm>
            <a:off x="3475038" y="348297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82" name="Rectangle 1169">
            <a:extLst>
              <a:ext uri="{FF2B5EF4-FFF2-40B4-BE49-F238E27FC236}">
                <a16:creationId xmlns:a16="http://schemas.microsoft.com/office/drawing/2014/main" id="{C0F18569-086B-7C43-9F9E-2D6E83C26963}"/>
              </a:ext>
            </a:extLst>
          </p:cNvPr>
          <p:cNvSpPr>
            <a:spLocks noChangeArrowheads="1"/>
          </p:cNvSpPr>
          <p:nvPr/>
        </p:nvSpPr>
        <p:spPr bwMode="auto">
          <a:xfrm>
            <a:off x="3471863" y="34686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83" name="Rectangle 1170">
            <a:extLst>
              <a:ext uri="{FF2B5EF4-FFF2-40B4-BE49-F238E27FC236}">
                <a16:creationId xmlns:a16="http://schemas.microsoft.com/office/drawing/2014/main" id="{0D7B5056-D38C-1746-AAEC-728F09556A83}"/>
              </a:ext>
            </a:extLst>
          </p:cNvPr>
          <p:cNvSpPr>
            <a:spLocks noChangeArrowheads="1"/>
          </p:cNvSpPr>
          <p:nvPr/>
        </p:nvSpPr>
        <p:spPr bwMode="auto">
          <a:xfrm>
            <a:off x="3446463" y="34940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84" name="Rectangle 1171">
            <a:extLst>
              <a:ext uri="{FF2B5EF4-FFF2-40B4-BE49-F238E27FC236}">
                <a16:creationId xmlns:a16="http://schemas.microsoft.com/office/drawing/2014/main" id="{A85C4D23-AE6F-3042-BC26-096F46D389FD}"/>
              </a:ext>
            </a:extLst>
          </p:cNvPr>
          <p:cNvSpPr>
            <a:spLocks noChangeArrowheads="1"/>
          </p:cNvSpPr>
          <p:nvPr/>
        </p:nvSpPr>
        <p:spPr bwMode="auto">
          <a:xfrm>
            <a:off x="2881313" y="355600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85" name="Rectangle 1172">
            <a:extLst>
              <a:ext uri="{FF2B5EF4-FFF2-40B4-BE49-F238E27FC236}">
                <a16:creationId xmlns:a16="http://schemas.microsoft.com/office/drawing/2014/main" id="{D608BA8F-2029-AD44-A08B-EA780C70A8D3}"/>
              </a:ext>
            </a:extLst>
          </p:cNvPr>
          <p:cNvSpPr>
            <a:spLocks noChangeArrowheads="1"/>
          </p:cNvSpPr>
          <p:nvPr/>
        </p:nvSpPr>
        <p:spPr bwMode="auto">
          <a:xfrm>
            <a:off x="3516313" y="340995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86" name="Rectangle 1173">
            <a:extLst>
              <a:ext uri="{FF2B5EF4-FFF2-40B4-BE49-F238E27FC236}">
                <a16:creationId xmlns:a16="http://schemas.microsoft.com/office/drawing/2014/main" id="{0471D1F0-8521-C44B-805F-136FCDC3B393}"/>
              </a:ext>
            </a:extLst>
          </p:cNvPr>
          <p:cNvSpPr>
            <a:spLocks noChangeArrowheads="1"/>
          </p:cNvSpPr>
          <p:nvPr/>
        </p:nvSpPr>
        <p:spPr bwMode="auto">
          <a:xfrm>
            <a:off x="2909888" y="41132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87" name="Rectangle 1174">
            <a:extLst>
              <a:ext uri="{FF2B5EF4-FFF2-40B4-BE49-F238E27FC236}">
                <a16:creationId xmlns:a16="http://schemas.microsoft.com/office/drawing/2014/main" id="{3041C25A-1E44-B046-8326-CA89643D8AF9}"/>
              </a:ext>
            </a:extLst>
          </p:cNvPr>
          <p:cNvSpPr>
            <a:spLocks noChangeArrowheads="1"/>
          </p:cNvSpPr>
          <p:nvPr/>
        </p:nvSpPr>
        <p:spPr bwMode="auto">
          <a:xfrm>
            <a:off x="3581400" y="33289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88" name="Rectangle 1175">
            <a:extLst>
              <a:ext uri="{FF2B5EF4-FFF2-40B4-BE49-F238E27FC236}">
                <a16:creationId xmlns:a16="http://schemas.microsoft.com/office/drawing/2014/main" id="{77D7FDED-F4B2-7E45-BE79-A2FFDBD95013}"/>
              </a:ext>
            </a:extLst>
          </p:cNvPr>
          <p:cNvSpPr>
            <a:spLocks noChangeArrowheads="1"/>
          </p:cNvSpPr>
          <p:nvPr/>
        </p:nvSpPr>
        <p:spPr bwMode="auto">
          <a:xfrm>
            <a:off x="3573463" y="34115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89" name="Rectangle 1176">
            <a:extLst>
              <a:ext uri="{FF2B5EF4-FFF2-40B4-BE49-F238E27FC236}">
                <a16:creationId xmlns:a16="http://schemas.microsoft.com/office/drawing/2014/main" id="{17B66F29-77F5-CA45-85ED-853785691949}"/>
              </a:ext>
            </a:extLst>
          </p:cNvPr>
          <p:cNvSpPr>
            <a:spLocks noChangeArrowheads="1"/>
          </p:cNvSpPr>
          <p:nvPr/>
        </p:nvSpPr>
        <p:spPr bwMode="auto">
          <a:xfrm>
            <a:off x="2744788" y="43481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90" name="Rectangle 1177">
            <a:extLst>
              <a:ext uri="{FF2B5EF4-FFF2-40B4-BE49-F238E27FC236}">
                <a16:creationId xmlns:a16="http://schemas.microsoft.com/office/drawing/2014/main" id="{99956E50-B3E1-D44F-B28A-471151D3B62F}"/>
              </a:ext>
            </a:extLst>
          </p:cNvPr>
          <p:cNvSpPr>
            <a:spLocks noChangeArrowheads="1"/>
          </p:cNvSpPr>
          <p:nvPr/>
        </p:nvSpPr>
        <p:spPr bwMode="auto">
          <a:xfrm>
            <a:off x="3371850" y="36195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91" name="Rectangle 1178">
            <a:extLst>
              <a:ext uri="{FF2B5EF4-FFF2-40B4-BE49-F238E27FC236}">
                <a16:creationId xmlns:a16="http://schemas.microsoft.com/office/drawing/2014/main" id="{4C642416-456A-6B41-8390-0079A7C51C45}"/>
              </a:ext>
            </a:extLst>
          </p:cNvPr>
          <p:cNvSpPr>
            <a:spLocks noChangeArrowheads="1"/>
          </p:cNvSpPr>
          <p:nvPr/>
        </p:nvSpPr>
        <p:spPr bwMode="auto">
          <a:xfrm>
            <a:off x="2413000" y="44783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92" name="Rectangle 1179">
            <a:extLst>
              <a:ext uri="{FF2B5EF4-FFF2-40B4-BE49-F238E27FC236}">
                <a16:creationId xmlns:a16="http://schemas.microsoft.com/office/drawing/2014/main" id="{1D660C82-F055-A34E-A050-3720AAAB30A0}"/>
              </a:ext>
            </a:extLst>
          </p:cNvPr>
          <p:cNvSpPr>
            <a:spLocks noChangeArrowheads="1"/>
          </p:cNvSpPr>
          <p:nvPr/>
        </p:nvSpPr>
        <p:spPr bwMode="auto">
          <a:xfrm>
            <a:off x="3517900" y="33750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93" name="Rectangle 1180">
            <a:extLst>
              <a:ext uri="{FF2B5EF4-FFF2-40B4-BE49-F238E27FC236}">
                <a16:creationId xmlns:a16="http://schemas.microsoft.com/office/drawing/2014/main" id="{BAF6DE98-F890-064A-B693-8ED8DF04F608}"/>
              </a:ext>
            </a:extLst>
          </p:cNvPr>
          <p:cNvSpPr>
            <a:spLocks noChangeArrowheads="1"/>
          </p:cNvSpPr>
          <p:nvPr/>
        </p:nvSpPr>
        <p:spPr bwMode="auto">
          <a:xfrm>
            <a:off x="3430588" y="35782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94" name="Rectangle 1181">
            <a:extLst>
              <a:ext uri="{FF2B5EF4-FFF2-40B4-BE49-F238E27FC236}">
                <a16:creationId xmlns:a16="http://schemas.microsoft.com/office/drawing/2014/main" id="{548A1BD2-BC32-F94A-B316-5BDD22D83203}"/>
              </a:ext>
            </a:extLst>
          </p:cNvPr>
          <p:cNvSpPr>
            <a:spLocks noChangeArrowheads="1"/>
          </p:cNvSpPr>
          <p:nvPr/>
        </p:nvSpPr>
        <p:spPr bwMode="auto">
          <a:xfrm>
            <a:off x="3151188" y="37607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95" name="Rectangle 1182">
            <a:extLst>
              <a:ext uri="{FF2B5EF4-FFF2-40B4-BE49-F238E27FC236}">
                <a16:creationId xmlns:a16="http://schemas.microsoft.com/office/drawing/2014/main" id="{B038D9A6-1A98-9D43-B368-8AEA501608B1}"/>
              </a:ext>
            </a:extLst>
          </p:cNvPr>
          <p:cNvSpPr>
            <a:spLocks noChangeArrowheads="1"/>
          </p:cNvSpPr>
          <p:nvPr/>
        </p:nvSpPr>
        <p:spPr bwMode="auto">
          <a:xfrm>
            <a:off x="2881313" y="37306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96" name="Rectangle 1183">
            <a:extLst>
              <a:ext uri="{FF2B5EF4-FFF2-40B4-BE49-F238E27FC236}">
                <a16:creationId xmlns:a16="http://schemas.microsoft.com/office/drawing/2014/main" id="{6DE6F539-EC2F-5B4B-80F6-58E34E1339B9}"/>
              </a:ext>
            </a:extLst>
          </p:cNvPr>
          <p:cNvSpPr>
            <a:spLocks noChangeArrowheads="1"/>
          </p:cNvSpPr>
          <p:nvPr/>
        </p:nvSpPr>
        <p:spPr bwMode="auto">
          <a:xfrm>
            <a:off x="2597150" y="41671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97" name="Rectangle 1184">
            <a:extLst>
              <a:ext uri="{FF2B5EF4-FFF2-40B4-BE49-F238E27FC236}">
                <a16:creationId xmlns:a16="http://schemas.microsoft.com/office/drawing/2014/main" id="{B79E78DB-E7C1-8A42-8C13-AEC757C994C8}"/>
              </a:ext>
            </a:extLst>
          </p:cNvPr>
          <p:cNvSpPr>
            <a:spLocks noChangeArrowheads="1"/>
          </p:cNvSpPr>
          <p:nvPr/>
        </p:nvSpPr>
        <p:spPr bwMode="auto">
          <a:xfrm>
            <a:off x="3475038" y="34702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98" name="Rectangle 1185">
            <a:extLst>
              <a:ext uri="{FF2B5EF4-FFF2-40B4-BE49-F238E27FC236}">
                <a16:creationId xmlns:a16="http://schemas.microsoft.com/office/drawing/2014/main" id="{A969912F-D71B-BC4B-AB66-0E0F0878E80C}"/>
              </a:ext>
            </a:extLst>
          </p:cNvPr>
          <p:cNvSpPr>
            <a:spLocks noChangeArrowheads="1"/>
          </p:cNvSpPr>
          <p:nvPr/>
        </p:nvSpPr>
        <p:spPr bwMode="auto">
          <a:xfrm>
            <a:off x="3954463" y="28813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099" name="Rectangle 1186">
            <a:extLst>
              <a:ext uri="{FF2B5EF4-FFF2-40B4-BE49-F238E27FC236}">
                <a16:creationId xmlns:a16="http://schemas.microsoft.com/office/drawing/2014/main" id="{1065A526-77CE-114E-BF13-0FAC390768B2}"/>
              </a:ext>
            </a:extLst>
          </p:cNvPr>
          <p:cNvSpPr>
            <a:spLocks noChangeArrowheads="1"/>
          </p:cNvSpPr>
          <p:nvPr/>
        </p:nvSpPr>
        <p:spPr bwMode="auto">
          <a:xfrm>
            <a:off x="2547938" y="41719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00" name="Rectangle 1187">
            <a:extLst>
              <a:ext uri="{FF2B5EF4-FFF2-40B4-BE49-F238E27FC236}">
                <a16:creationId xmlns:a16="http://schemas.microsoft.com/office/drawing/2014/main" id="{75AD86B7-0902-EC4F-9933-15CCCD4A3218}"/>
              </a:ext>
            </a:extLst>
          </p:cNvPr>
          <p:cNvSpPr>
            <a:spLocks noChangeArrowheads="1"/>
          </p:cNvSpPr>
          <p:nvPr/>
        </p:nvSpPr>
        <p:spPr bwMode="auto">
          <a:xfrm>
            <a:off x="3475038" y="35210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01" name="Rectangle 1188">
            <a:extLst>
              <a:ext uri="{FF2B5EF4-FFF2-40B4-BE49-F238E27FC236}">
                <a16:creationId xmlns:a16="http://schemas.microsoft.com/office/drawing/2014/main" id="{013BC8F1-923B-1147-8DE1-FE8B8228902D}"/>
              </a:ext>
            </a:extLst>
          </p:cNvPr>
          <p:cNvSpPr>
            <a:spLocks noChangeArrowheads="1"/>
          </p:cNvSpPr>
          <p:nvPr/>
        </p:nvSpPr>
        <p:spPr bwMode="auto">
          <a:xfrm>
            <a:off x="3479800" y="35877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02" name="Rectangle 1189">
            <a:extLst>
              <a:ext uri="{FF2B5EF4-FFF2-40B4-BE49-F238E27FC236}">
                <a16:creationId xmlns:a16="http://schemas.microsoft.com/office/drawing/2014/main" id="{4E761863-430E-A14D-8357-CB66D9CD2ED8}"/>
              </a:ext>
            </a:extLst>
          </p:cNvPr>
          <p:cNvSpPr>
            <a:spLocks noChangeArrowheads="1"/>
          </p:cNvSpPr>
          <p:nvPr/>
        </p:nvSpPr>
        <p:spPr bwMode="auto">
          <a:xfrm>
            <a:off x="3530600" y="353536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03" name="Rectangle 1190">
            <a:extLst>
              <a:ext uri="{FF2B5EF4-FFF2-40B4-BE49-F238E27FC236}">
                <a16:creationId xmlns:a16="http://schemas.microsoft.com/office/drawing/2014/main" id="{B6DF92B4-34EF-CE43-9686-46B4EEFB758A}"/>
              </a:ext>
            </a:extLst>
          </p:cNvPr>
          <p:cNvSpPr>
            <a:spLocks noChangeArrowheads="1"/>
          </p:cNvSpPr>
          <p:nvPr/>
        </p:nvSpPr>
        <p:spPr bwMode="auto">
          <a:xfrm>
            <a:off x="2679700" y="42132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04" name="Rectangle 1191">
            <a:extLst>
              <a:ext uri="{FF2B5EF4-FFF2-40B4-BE49-F238E27FC236}">
                <a16:creationId xmlns:a16="http://schemas.microsoft.com/office/drawing/2014/main" id="{43224F31-792E-8143-92A5-C149F9E7BFB9}"/>
              </a:ext>
            </a:extLst>
          </p:cNvPr>
          <p:cNvSpPr>
            <a:spLocks noChangeArrowheads="1"/>
          </p:cNvSpPr>
          <p:nvPr/>
        </p:nvSpPr>
        <p:spPr bwMode="auto">
          <a:xfrm>
            <a:off x="3436938" y="35369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05" name="Rectangle 1192">
            <a:extLst>
              <a:ext uri="{FF2B5EF4-FFF2-40B4-BE49-F238E27FC236}">
                <a16:creationId xmlns:a16="http://schemas.microsoft.com/office/drawing/2014/main" id="{17F30ABE-F966-B940-B486-E785725B42FF}"/>
              </a:ext>
            </a:extLst>
          </p:cNvPr>
          <p:cNvSpPr>
            <a:spLocks noChangeArrowheads="1"/>
          </p:cNvSpPr>
          <p:nvPr/>
        </p:nvSpPr>
        <p:spPr bwMode="auto">
          <a:xfrm>
            <a:off x="2520950" y="40560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06" name="Rectangle 1193">
            <a:extLst>
              <a:ext uri="{FF2B5EF4-FFF2-40B4-BE49-F238E27FC236}">
                <a16:creationId xmlns:a16="http://schemas.microsoft.com/office/drawing/2014/main" id="{C1E0AADC-3D42-1F49-ACA1-4C9B4E9B39F4}"/>
              </a:ext>
            </a:extLst>
          </p:cNvPr>
          <p:cNvSpPr>
            <a:spLocks noChangeArrowheads="1"/>
          </p:cNvSpPr>
          <p:nvPr/>
        </p:nvSpPr>
        <p:spPr bwMode="auto">
          <a:xfrm>
            <a:off x="3516313" y="33702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07" name="Rectangle 1194">
            <a:extLst>
              <a:ext uri="{FF2B5EF4-FFF2-40B4-BE49-F238E27FC236}">
                <a16:creationId xmlns:a16="http://schemas.microsoft.com/office/drawing/2014/main" id="{FC5358E9-6C4A-A64A-9F39-ABF315A73245}"/>
              </a:ext>
            </a:extLst>
          </p:cNvPr>
          <p:cNvSpPr>
            <a:spLocks noChangeArrowheads="1"/>
          </p:cNvSpPr>
          <p:nvPr/>
        </p:nvSpPr>
        <p:spPr bwMode="auto">
          <a:xfrm>
            <a:off x="2922588" y="37655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08" name="Rectangle 1195">
            <a:extLst>
              <a:ext uri="{FF2B5EF4-FFF2-40B4-BE49-F238E27FC236}">
                <a16:creationId xmlns:a16="http://schemas.microsoft.com/office/drawing/2014/main" id="{B91769AE-6415-B84C-8ED5-2CE81E229A80}"/>
              </a:ext>
            </a:extLst>
          </p:cNvPr>
          <p:cNvSpPr>
            <a:spLocks noChangeArrowheads="1"/>
          </p:cNvSpPr>
          <p:nvPr/>
        </p:nvSpPr>
        <p:spPr bwMode="auto">
          <a:xfrm>
            <a:off x="3498850" y="34337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09" name="Rectangle 1196">
            <a:extLst>
              <a:ext uri="{FF2B5EF4-FFF2-40B4-BE49-F238E27FC236}">
                <a16:creationId xmlns:a16="http://schemas.microsoft.com/office/drawing/2014/main" id="{8D180B40-DEBC-CF48-9646-50B5A4C97698}"/>
              </a:ext>
            </a:extLst>
          </p:cNvPr>
          <p:cNvSpPr>
            <a:spLocks noChangeArrowheads="1"/>
          </p:cNvSpPr>
          <p:nvPr/>
        </p:nvSpPr>
        <p:spPr bwMode="auto">
          <a:xfrm>
            <a:off x="3443288" y="35306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10" name="Rectangle 1197">
            <a:extLst>
              <a:ext uri="{FF2B5EF4-FFF2-40B4-BE49-F238E27FC236}">
                <a16:creationId xmlns:a16="http://schemas.microsoft.com/office/drawing/2014/main" id="{B269F5E3-299F-C84A-A166-B2017A1311A0}"/>
              </a:ext>
            </a:extLst>
          </p:cNvPr>
          <p:cNvSpPr>
            <a:spLocks noChangeArrowheads="1"/>
          </p:cNvSpPr>
          <p:nvPr/>
        </p:nvSpPr>
        <p:spPr bwMode="auto">
          <a:xfrm>
            <a:off x="3371850" y="360838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11" name="Rectangle 1198">
            <a:extLst>
              <a:ext uri="{FF2B5EF4-FFF2-40B4-BE49-F238E27FC236}">
                <a16:creationId xmlns:a16="http://schemas.microsoft.com/office/drawing/2014/main" id="{90A0AACA-A6B0-0F49-BE00-52FEB8218C15}"/>
              </a:ext>
            </a:extLst>
          </p:cNvPr>
          <p:cNvSpPr>
            <a:spLocks noChangeArrowheads="1"/>
          </p:cNvSpPr>
          <p:nvPr/>
        </p:nvSpPr>
        <p:spPr bwMode="auto">
          <a:xfrm>
            <a:off x="3525838" y="34321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12" name="Rectangle 1199">
            <a:extLst>
              <a:ext uri="{FF2B5EF4-FFF2-40B4-BE49-F238E27FC236}">
                <a16:creationId xmlns:a16="http://schemas.microsoft.com/office/drawing/2014/main" id="{6FDAE5AF-5588-C24A-805B-5290BAF4B91C}"/>
              </a:ext>
            </a:extLst>
          </p:cNvPr>
          <p:cNvSpPr>
            <a:spLocks noChangeArrowheads="1"/>
          </p:cNvSpPr>
          <p:nvPr/>
        </p:nvSpPr>
        <p:spPr bwMode="auto">
          <a:xfrm>
            <a:off x="3516313" y="335280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13" name="Rectangle 1200">
            <a:extLst>
              <a:ext uri="{FF2B5EF4-FFF2-40B4-BE49-F238E27FC236}">
                <a16:creationId xmlns:a16="http://schemas.microsoft.com/office/drawing/2014/main" id="{BE81FC8A-B98F-F14E-BE96-36C5C301720F}"/>
              </a:ext>
            </a:extLst>
          </p:cNvPr>
          <p:cNvSpPr>
            <a:spLocks noChangeArrowheads="1"/>
          </p:cNvSpPr>
          <p:nvPr/>
        </p:nvSpPr>
        <p:spPr bwMode="auto">
          <a:xfrm>
            <a:off x="2520950" y="39893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14" name="Rectangle 1201">
            <a:extLst>
              <a:ext uri="{FF2B5EF4-FFF2-40B4-BE49-F238E27FC236}">
                <a16:creationId xmlns:a16="http://schemas.microsoft.com/office/drawing/2014/main" id="{66FDFE71-792B-C349-8272-FC2A1961563B}"/>
              </a:ext>
            </a:extLst>
          </p:cNvPr>
          <p:cNvSpPr>
            <a:spLocks noChangeArrowheads="1"/>
          </p:cNvSpPr>
          <p:nvPr/>
        </p:nvSpPr>
        <p:spPr bwMode="auto">
          <a:xfrm>
            <a:off x="2744788" y="38274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15" name="Rectangle 1202">
            <a:extLst>
              <a:ext uri="{FF2B5EF4-FFF2-40B4-BE49-F238E27FC236}">
                <a16:creationId xmlns:a16="http://schemas.microsoft.com/office/drawing/2014/main" id="{64AF0C8C-06C1-E249-B1F2-8E85BD035B42}"/>
              </a:ext>
            </a:extLst>
          </p:cNvPr>
          <p:cNvSpPr>
            <a:spLocks noChangeArrowheads="1"/>
          </p:cNvSpPr>
          <p:nvPr/>
        </p:nvSpPr>
        <p:spPr bwMode="auto">
          <a:xfrm>
            <a:off x="3556000" y="34163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16" name="Rectangle 1203">
            <a:extLst>
              <a:ext uri="{FF2B5EF4-FFF2-40B4-BE49-F238E27FC236}">
                <a16:creationId xmlns:a16="http://schemas.microsoft.com/office/drawing/2014/main" id="{55BAE653-C2CA-C44D-9089-C069B2CEDC40}"/>
              </a:ext>
            </a:extLst>
          </p:cNvPr>
          <p:cNvSpPr>
            <a:spLocks noChangeArrowheads="1"/>
          </p:cNvSpPr>
          <p:nvPr/>
        </p:nvSpPr>
        <p:spPr bwMode="auto">
          <a:xfrm>
            <a:off x="3509963" y="35226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17" name="Rectangle 1204">
            <a:extLst>
              <a:ext uri="{FF2B5EF4-FFF2-40B4-BE49-F238E27FC236}">
                <a16:creationId xmlns:a16="http://schemas.microsoft.com/office/drawing/2014/main" id="{678863F7-08EC-4946-B8F8-E4D9B7863DC6}"/>
              </a:ext>
            </a:extLst>
          </p:cNvPr>
          <p:cNvSpPr>
            <a:spLocks noChangeArrowheads="1"/>
          </p:cNvSpPr>
          <p:nvPr/>
        </p:nvSpPr>
        <p:spPr bwMode="auto">
          <a:xfrm>
            <a:off x="3346450" y="372268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18" name="Rectangle 1205">
            <a:extLst>
              <a:ext uri="{FF2B5EF4-FFF2-40B4-BE49-F238E27FC236}">
                <a16:creationId xmlns:a16="http://schemas.microsoft.com/office/drawing/2014/main" id="{B3B2DB12-D0EB-6F48-9498-77F7C655356D}"/>
              </a:ext>
            </a:extLst>
          </p:cNvPr>
          <p:cNvSpPr>
            <a:spLocks noChangeArrowheads="1"/>
          </p:cNvSpPr>
          <p:nvPr/>
        </p:nvSpPr>
        <p:spPr bwMode="auto">
          <a:xfrm>
            <a:off x="2528888" y="40878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3119" name="Rectangle 1206">
            <a:extLst>
              <a:ext uri="{FF2B5EF4-FFF2-40B4-BE49-F238E27FC236}">
                <a16:creationId xmlns:a16="http://schemas.microsoft.com/office/drawing/2014/main" id="{7413E3C4-F28A-0F47-B56E-B8E95EB19D28}"/>
              </a:ext>
            </a:extLst>
          </p:cNvPr>
          <p:cNvSpPr>
            <a:spLocks noChangeArrowheads="1"/>
          </p:cNvSpPr>
          <p:nvPr/>
        </p:nvSpPr>
        <p:spPr bwMode="auto">
          <a:xfrm>
            <a:off x="3155950" y="370681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04" name="Rectangle 1207">
            <a:extLst>
              <a:ext uri="{FF2B5EF4-FFF2-40B4-BE49-F238E27FC236}">
                <a16:creationId xmlns:a16="http://schemas.microsoft.com/office/drawing/2014/main" id="{11F335BB-C3A8-8B45-B510-F4B5DACF6403}"/>
              </a:ext>
            </a:extLst>
          </p:cNvPr>
          <p:cNvSpPr>
            <a:spLocks noChangeArrowheads="1"/>
          </p:cNvSpPr>
          <p:nvPr/>
        </p:nvSpPr>
        <p:spPr bwMode="auto">
          <a:xfrm>
            <a:off x="2833688" y="37750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05" name="Rectangle 1208">
            <a:extLst>
              <a:ext uri="{FF2B5EF4-FFF2-40B4-BE49-F238E27FC236}">
                <a16:creationId xmlns:a16="http://schemas.microsoft.com/office/drawing/2014/main" id="{F93A7DA0-8D38-9D46-9918-C6AC62EE8CE5}"/>
              </a:ext>
            </a:extLst>
          </p:cNvPr>
          <p:cNvSpPr>
            <a:spLocks noChangeArrowheads="1"/>
          </p:cNvSpPr>
          <p:nvPr/>
        </p:nvSpPr>
        <p:spPr bwMode="auto">
          <a:xfrm>
            <a:off x="3376613" y="35988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06" name="Rectangle 1209">
            <a:extLst>
              <a:ext uri="{FF2B5EF4-FFF2-40B4-BE49-F238E27FC236}">
                <a16:creationId xmlns:a16="http://schemas.microsoft.com/office/drawing/2014/main" id="{1378F157-3257-3142-AD25-3E7BB8233A91}"/>
              </a:ext>
            </a:extLst>
          </p:cNvPr>
          <p:cNvSpPr>
            <a:spLocks noChangeArrowheads="1"/>
          </p:cNvSpPr>
          <p:nvPr/>
        </p:nvSpPr>
        <p:spPr bwMode="auto">
          <a:xfrm>
            <a:off x="3081338" y="38735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07" name="Rectangle 1210">
            <a:extLst>
              <a:ext uri="{FF2B5EF4-FFF2-40B4-BE49-F238E27FC236}">
                <a16:creationId xmlns:a16="http://schemas.microsoft.com/office/drawing/2014/main" id="{63A28582-2B77-7C4B-8699-95919B2C6875}"/>
              </a:ext>
            </a:extLst>
          </p:cNvPr>
          <p:cNvSpPr>
            <a:spLocks noChangeArrowheads="1"/>
          </p:cNvSpPr>
          <p:nvPr/>
        </p:nvSpPr>
        <p:spPr bwMode="auto">
          <a:xfrm>
            <a:off x="3448050" y="35099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08" name="Rectangle 1211">
            <a:extLst>
              <a:ext uri="{FF2B5EF4-FFF2-40B4-BE49-F238E27FC236}">
                <a16:creationId xmlns:a16="http://schemas.microsoft.com/office/drawing/2014/main" id="{93B4F154-26AC-BF4E-851E-86E3962BB414}"/>
              </a:ext>
            </a:extLst>
          </p:cNvPr>
          <p:cNvSpPr>
            <a:spLocks noChangeArrowheads="1"/>
          </p:cNvSpPr>
          <p:nvPr/>
        </p:nvSpPr>
        <p:spPr bwMode="auto">
          <a:xfrm>
            <a:off x="3478213" y="34750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09" name="Rectangle 1212">
            <a:extLst>
              <a:ext uri="{FF2B5EF4-FFF2-40B4-BE49-F238E27FC236}">
                <a16:creationId xmlns:a16="http://schemas.microsoft.com/office/drawing/2014/main" id="{217B6A27-604F-B94F-A73B-0784F4065371}"/>
              </a:ext>
            </a:extLst>
          </p:cNvPr>
          <p:cNvSpPr>
            <a:spLocks noChangeArrowheads="1"/>
          </p:cNvSpPr>
          <p:nvPr/>
        </p:nvSpPr>
        <p:spPr bwMode="auto">
          <a:xfrm>
            <a:off x="3487738" y="35163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10" name="Rectangle 1213">
            <a:extLst>
              <a:ext uri="{FF2B5EF4-FFF2-40B4-BE49-F238E27FC236}">
                <a16:creationId xmlns:a16="http://schemas.microsoft.com/office/drawing/2014/main" id="{5C6BF3F7-1CFE-0247-A315-9BCD89F9433F}"/>
              </a:ext>
            </a:extLst>
          </p:cNvPr>
          <p:cNvSpPr>
            <a:spLocks noChangeArrowheads="1"/>
          </p:cNvSpPr>
          <p:nvPr/>
        </p:nvSpPr>
        <p:spPr bwMode="auto">
          <a:xfrm>
            <a:off x="3462338" y="35433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11" name="Rectangle 1214">
            <a:extLst>
              <a:ext uri="{FF2B5EF4-FFF2-40B4-BE49-F238E27FC236}">
                <a16:creationId xmlns:a16="http://schemas.microsoft.com/office/drawing/2014/main" id="{C9AB7865-FC6B-2942-8875-CF24A6A28F45}"/>
              </a:ext>
            </a:extLst>
          </p:cNvPr>
          <p:cNvSpPr>
            <a:spLocks noChangeArrowheads="1"/>
          </p:cNvSpPr>
          <p:nvPr/>
        </p:nvSpPr>
        <p:spPr bwMode="auto">
          <a:xfrm>
            <a:off x="2376488" y="47117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12" name="Rectangle 1215">
            <a:extLst>
              <a:ext uri="{FF2B5EF4-FFF2-40B4-BE49-F238E27FC236}">
                <a16:creationId xmlns:a16="http://schemas.microsoft.com/office/drawing/2014/main" id="{547AEB78-A085-0E42-8778-91E73B7D1756}"/>
              </a:ext>
            </a:extLst>
          </p:cNvPr>
          <p:cNvSpPr>
            <a:spLocks noChangeArrowheads="1"/>
          </p:cNvSpPr>
          <p:nvPr/>
        </p:nvSpPr>
        <p:spPr bwMode="auto">
          <a:xfrm>
            <a:off x="3478213" y="34480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13" name="Rectangle 1216">
            <a:extLst>
              <a:ext uri="{FF2B5EF4-FFF2-40B4-BE49-F238E27FC236}">
                <a16:creationId xmlns:a16="http://schemas.microsoft.com/office/drawing/2014/main" id="{4E10B54E-9348-D64C-963B-862C6DF4B92A}"/>
              </a:ext>
            </a:extLst>
          </p:cNvPr>
          <p:cNvSpPr>
            <a:spLocks noChangeArrowheads="1"/>
          </p:cNvSpPr>
          <p:nvPr/>
        </p:nvSpPr>
        <p:spPr bwMode="auto">
          <a:xfrm>
            <a:off x="3587750" y="295751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14" name="Rectangle 1217">
            <a:extLst>
              <a:ext uri="{FF2B5EF4-FFF2-40B4-BE49-F238E27FC236}">
                <a16:creationId xmlns:a16="http://schemas.microsoft.com/office/drawing/2014/main" id="{B1EF6974-11E7-7447-B86C-2F5344EDF08F}"/>
              </a:ext>
            </a:extLst>
          </p:cNvPr>
          <p:cNvSpPr>
            <a:spLocks noChangeArrowheads="1"/>
          </p:cNvSpPr>
          <p:nvPr/>
        </p:nvSpPr>
        <p:spPr bwMode="auto">
          <a:xfrm>
            <a:off x="3522663" y="327501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15" name="Rectangle 1218">
            <a:extLst>
              <a:ext uri="{FF2B5EF4-FFF2-40B4-BE49-F238E27FC236}">
                <a16:creationId xmlns:a16="http://schemas.microsoft.com/office/drawing/2014/main" id="{E731AD43-8104-A24E-99BB-C0F1B19E437C}"/>
              </a:ext>
            </a:extLst>
          </p:cNvPr>
          <p:cNvSpPr>
            <a:spLocks noChangeArrowheads="1"/>
          </p:cNvSpPr>
          <p:nvPr/>
        </p:nvSpPr>
        <p:spPr bwMode="auto">
          <a:xfrm>
            <a:off x="3086100" y="391001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nvGrpSpPr>
          <p:cNvPr id="149516" name="Group 1219">
            <a:extLst>
              <a:ext uri="{FF2B5EF4-FFF2-40B4-BE49-F238E27FC236}">
                <a16:creationId xmlns:a16="http://schemas.microsoft.com/office/drawing/2014/main" id="{AB420909-2F4D-D34B-8360-E1E8D93FA509}"/>
              </a:ext>
            </a:extLst>
          </p:cNvPr>
          <p:cNvGrpSpPr>
            <a:grpSpLocks/>
          </p:cNvGrpSpPr>
          <p:nvPr/>
        </p:nvGrpSpPr>
        <p:grpSpPr bwMode="auto">
          <a:xfrm>
            <a:off x="2352675" y="2324100"/>
            <a:ext cx="2084388" cy="2471738"/>
            <a:chOff x="1330" y="1679"/>
            <a:chExt cx="1313" cy="1557"/>
          </a:xfrm>
        </p:grpSpPr>
        <p:sp>
          <p:nvSpPr>
            <p:cNvPr id="150179" name="Rectangle 1220">
              <a:extLst>
                <a:ext uri="{FF2B5EF4-FFF2-40B4-BE49-F238E27FC236}">
                  <a16:creationId xmlns:a16="http://schemas.microsoft.com/office/drawing/2014/main" id="{90F86CB3-D3B3-0645-B94F-CB649AA932C2}"/>
                </a:ext>
              </a:extLst>
            </p:cNvPr>
            <p:cNvSpPr>
              <a:spLocks noChangeArrowheads="1"/>
            </p:cNvSpPr>
            <p:nvPr/>
          </p:nvSpPr>
          <p:spPr bwMode="auto">
            <a:xfrm>
              <a:off x="2053" y="2365"/>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80" name="Rectangle 1221">
              <a:extLst>
                <a:ext uri="{FF2B5EF4-FFF2-40B4-BE49-F238E27FC236}">
                  <a16:creationId xmlns:a16="http://schemas.microsoft.com/office/drawing/2014/main" id="{9498B869-071D-6E49-B745-65F15194A1E6}"/>
                </a:ext>
              </a:extLst>
            </p:cNvPr>
            <p:cNvSpPr>
              <a:spLocks noChangeArrowheads="1"/>
            </p:cNvSpPr>
            <p:nvPr/>
          </p:nvSpPr>
          <p:spPr bwMode="auto">
            <a:xfrm>
              <a:off x="1755" y="269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81" name="Rectangle 1222">
              <a:extLst>
                <a:ext uri="{FF2B5EF4-FFF2-40B4-BE49-F238E27FC236}">
                  <a16:creationId xmlns:a16="http://schemas.microsoft.com/office/drawing/2014/main" id="{E2C85400-EF5B-E24E-8297-C2155F2EE439}"/>
                </a:ext>
              </a:extLst>
            </p:cNvPr>
            <p:cNvSpPr>
              <a:spLocks noChangeArrowheads="1"/>
            </p:cNvSpPr>
            <p:nvPr/>
          </p:nvSpPr>
          <p:spPr bwMode="auto">
            <a:xfrm>
              <a:off x="2021" y="2390"/>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82" name="Rectangle 1223">
              <a:extLst>
                <a:ext uri="{FF2B5EF4-FFF2-40B4-BE49-F238E27FC236}">
                  <a16:creationId xmlns:a16="http://schemas.microsoft.com/office/drawing/2014/main" id="{E754C09E-E2B2-9149-ABBA-0F13AB9280F2}"/>
                </a:ext>
              </a:extLst>
            </p:cNvPr>
            <p:cNvSpPr>
              <a:spLocks noChangeArrowheads="1"/>
            </p:cNvSpPr>
            <p:nvPr/>
          </p:nvSpPr>
          <p:spPr bwMode="auto">
            <a:xfrm>
              <a:off x="2001" y="2462"/>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83" name="Rectangle 1224">
              <a:extLst>
                <a:ext uri="{FF2B5EF4-FFF2-40B4-BE49-F238E27FC236}">
                  <a16:creationId xmlns:a16="http://schemas.microsoft.com/office/drawing/2014/main" id="{7FADC77E-461E-2C46-906B-DBA86E716FEF}"/>
                </a:ext>
              </a:extLst>
            </p:cNvPr>
            <p:cNvSpPr>
              <a:spLocks noChangeArrowheads="1"/>
            </p:cNvSpPr>
            <p:nvPr/>
          </p:nvSpPr>
          <p:spPr bwMode="auto">
            <a:xfrm>
              <a:off x="2053" y="2394"/>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84" name="Rectangle 1225">
              <a:extLst>
                <a:ext uri="{FF2B5EF4-FFF2-40B4-BE49-F238E27FC236}">
                  <a16:creationId xmlns:a16="http://schemas.microsoft.com/office/drawing/2014/main" id="{F172F2F7-2D9A-594F-AD6C-488002668D82}"/>
                </a:ext>
              </a:extLst>
            </p:cNvPr>
            <p:cNvSpPr>
              <a:spLocks noChangeArrowheads="1"/>
            </p:cNvSpPr>
            <p:nvPr/>
          </p:nvSpPr>
          <p:spPr bwMode="auto">
            <a:xfrm>
              <a:off x="2047" y="237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85" name="Rectangle 1226">
              <a:extLst>
                <a:ext uri="{FF2B5EF4-FFF2-40B4-BE49-F238E27FC236}">
                  <a16:creationId xmlns:a16="http://schemas.microsoft.com/office/drawing/2014/main" id="{99DF785C-8B49-734A-99E6-B0194E457E7B}"/>
                </a:ext>
              </a:extLst>
            </p:cNvPr>
            <p:cNvSpPr>
              <a:spLocks noChangeArrowheads="1"/>
            </p:cNvSpPr>
            <p:nvPr/>
          </p:nvSpPr>
          <p:spPr bwMode="auto">
            <a:xfrm>
              <a:off x="1840" y="2479"/>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86" name="Rectangle 1227">
              <a:extLst>
                <a:ext uri="{FF2B5EF4-FFF2-40B4-BE49-F238E27FC236}">
                  <a16:creationId xmlns:a16="http://schemas.microsoft.com/office/drawing/2014/main" id="{ABEE2F40-491A-A747-BF52-DAB3E3A2C435}"/>
                </a:ext>
              </a:extLst>
            </p:cNvPr>
            <p:cNvSpPr>
              <a:spLocks noChangeArrowheads="1"/>
            </p:cNvSpPr>
            <p:nvPr/>
          </p:nvSpPr>
          <p:spPr bwMode="auto">
            <a:xfrm>
              <a:off x="2051" y="238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87" name="Rectangle 1228">
              <a:extLst>
                <a:ext uri="{FF2B5EF4-FFF2-40B4-BE49-F238E27FC236}">
                  <a16:creationId xmlns:a16="http://schemas.microsoft.com/office/drawing/2014/main" id="{70109DCE-4D46-FF47-9509-23BCBC35BA21}"/>
                </a:ext>
              </a:extLst>
            </p:cNvPr>
            <p:cNvSpPr>
              <a:spLocks noChangeArrowheads="1"/>
            </p:cNvSpPr>
            <p:nvPr/>
          </p:nvSpPr>
          <p:spPr bwMode="auto">
            <a:xfrm>
              <a:off x="2435" y="191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88" name="Rectangle 1229">
              <a:extLst>
                <a:ext uri="{FF2B5EF4-FFF2-40B4-BE49-F238E27FC236}">
                  <a16:creationId xmlns:a16="http://schemas.microsoft.com/office/drawing/2014/main" id="{67291B19-2554-9840-8DE7-6D93BC826A53}"/>
                </a:ext>
              </a:extLst>
            </p:cNvPr>
            <p:cNvSpPr>
              <a:spLocks noChangeArrowheads="1"/>
            </p:cNvSpPr>
            <p:nvPr/>
          </p:nvSpPr>
          <p:spPr bwMode="auto">
            <a:xfrm>
              <a:off x="2037" y="2358"/>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89" name="Rectangle 1230">
              <a:extLst>
                <a:ext uri="{FF2B5EF4-FFF2-40B4-BE49-F238E27FC236}">
                  <a16:creationId xmlns:a16="http://schemas.microsoft.com/office/drawing/2014/main" id="{09E00298-E58F-7649-BD8F-E2B1E782B9B0}"/>
                </a:ext>
              </a:extLst>
            </p:cNvPr>
            <p:cNvSpPr>
              <a:spLocks noChangeArrowheads="1"/>
            </p:cNvSpPr>
            <p:nvPr/>
          </p:nvSpPr>
          <p:spPr bwMode="auto">
            <a:xfrm>
              <a:off x="1805" y="2705"/>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90" name="Rectangle 1231">
              <a:extLst>
                <a:ext uri="{FF2B5EF4-FFF2-40B4-BE49-F238E27FC236}">
                  <a16:creationId xmlns:a16="http://schemas.microsoft.com/office/drawing/2014/main" id="{E76748B7-7B75-944B-AAD0-2AAFEA87CE03}"/>
                </a:ext>
              </a:extLst>
            </p:cNvPr>
            <p:cNvSpPr>
              <a:spLocks noChangeArrowheads="1"/>
            </p:cNvSpPr>
            <p:nvPr/>
          </p:nvSpPr>
          <p:spPr bwMode="auto">
            <a:xfrm>
              <a:off x="2028" y="244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91" name="Rectangle 1232">
              <a:extLst>
                <a:ext uri="{FF2B5EF4-FFF2-40B4-BE49-F238E27FC236}">
                  <a16:creationId xmlns:a16="http://schemas.microsoft.com/office/drawing/2014/main" id="{95D19CBA-D3F4-C744-A711-A81EDA834EBF}"/>
                </a:ext>
              </a:extLst>
            </p:cNvPr>
            <p:cNvSpPr>
              <a:spLocks noChangeArrowheads="1"/>
            </p:cNvSpPr>
            <p:nvPr/>
          </p:nvSpPr>
          <p:spPr bwMode="auto">
            <a:xfrm>
              <a:off x="2008" y="2419"/>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92" name="Rectangle 1233">
              <a:extLst>
                <a:ext uri="{FF2B5EF4-FFF2-40B4-BE49-F238E27FC236}">
                  <a16:creationId xmlns:a16="http://schemas.microsoft.com/office/drawing/2014/main" id="{B82099DE-7C3D-A94D-9B07-91C50A538AFA}"/>
                </a:ext>
              </a:extLst>
            </p:cNvPr>
            <p:cNvSpPr>
              <a:spLocks noChangeArrowheads="1"/>
            </p:cNvSpPr>
            <p:nvPr/>
          </p:nvSpPr>
          <p:spPr bwMode="auto">
            <a:xfrm>
              <a:off x="2121" y="2371"/>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93" name="Rectangle 1234">
              <a:extLst>
                <a:ext uri="{FF2B5EF4-FFF2-40B4-BE49-F238E27FC236}">
                  <a16:creationId xmlns:a16="http://schemas.microsoft.com/office/drawing/2014/main" id="{5463DAEA-3C90-5043-A880-D93BB7BAED4E}"/>
                </a:ext>
              </a:extLst>
            </p:cNvPr>
            <p:cNvSpPr>
              <a:spLocks noChangeArrowheads="1"/>
            </p:cNvSpPr>
            <p:nvPr/>
          </p:nvSpPr>
          <p:spPr bwMode="auto">
            <a:xfrm>
              <a:off x="2017" y="2442"/>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94" name="Rectangle 1235">
              <a:extLst>
                <a:ext uri="{FF2B5EF4-FFF2-40B4-BE49-F238E27FC236}">
                  <a16:creationId xmlns:a16="http://schemas.microsoft.com/office/drawing/2014/main" id="{2BB5C6F0-B996-B744-8F54-D5767EC8B6C5}"/>
                </a:ext>
              </a:extLst>
            </p:cNvPr>
            <p:cNvSpPr>
              <a:spLocks noChangeArrowheads="1"/>
            </p:cNvSpPr>
            <p:nvPr/>
          </p:nvSpPr>
          <p:spPr bwMode="auto">
            <a:xfrm>
              <a:off x="2073" y="2380"/>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95" name="Rectangle 1236">
              <a:extLst>
                <a:ext uri="{FF2B5EF4-FFF2-40B4-BE49-F238E27FC236}">
                  <a16:creationId xmlns:a16="http://schemas.microsoft.com/office/drawing/2014/main" id="{66AA3C51-FA28-2246-92AE-E8488AF3625C}"/>
                </a:ext>
              </a:extLst>
            </p:cNvPr>
            <p:cNvSpPr>
              <a:spLocks noChangeArrowheads="1"/>
            </p:cNvSpPr>
            <p:nvPr/>
          </p:nvSpPr>
          <p:spPr bwMode="auto">
            <a:xfrm>
              <a:off x="1601" y="2868"/>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96" name="Rectangle 1237">
              <a:extLst>
                <a:ext uri="{FF2B5EF4-FFF2-40B4-BE49-F238E27FC236}">
                  <a16:creationId xmlns:a16="http://schemas.microsoft.com/office/drawing/2014/main" id="{39B6E5A4-58B2-5546-AFAD-8D7AEACF55D8}"/>
                </a:ext>
              </a:extLst>
            </p:cNvPr>
            <p:cNvSpPr>
              <a:spLocks noChangeArrowheads="1"/>
            </p:cNvSpPr>
            <p:nvPr/>
          </p:nvSpPr>
          <p:spPr bwMode="auto">
            <a:xfrm>
              <a:off x="1692" y="2776"/>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97" name="Rectangle 1238">
              <a:extLst>
                <a:ext uri="{FF2B5EF4-FFF2-40B4-BE49-F238E27FC236}">
                  <a16:creationId xmlns:a16="http://schemas.microsoft.com/office/drawing/2014/main" id="{DA3E2E9D-9E64-854A-9621-39CFC3C8902F}"/>
                </a:ext>
              </a:extLst>
            </p:cNvPr>
            <p:cNvSpPr>
              <a:spLocks noChangeArrowheads="1"/>
            </p:cNvSpPr>
            <p:nvPr/>
          </p:nvSpPr>
          <p:spPr bwMode="auto">
            <a:xfrm>
              <a:off x="2000" y="2459"/>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98" name="Rectangle 1239">
              <a:extLst>
                <a:ext uri="{FF2B5EF4-FFF2-40B4-BE49-F238E27FC236}">
                  <a16:creationId xmlns:a16="http://schemas.microsoft.com/office/drawing/2014/main" id="{6D4B4CCF-3BCC-2243-9463-FC6D63F81105}"/>
                </a:ext>
              </a:extLst>
            </p:cNvPr>
            <p:cNvSpPr>
              <a:spLocks noChangeArrowheads="1"/>
            </p:cNvSpPr>
            <p:nvPr/>
          </p:nvSpPr>
          <p:spPr bwMode="auto">
            <a:xfrm>
              <a:off x="1780" y="272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99" name="Rectangle 1240">
              <a:extLst>
                <a:ext uri="{FF2B5EF4-FFF2-40B4-BE49-F238E27FC236}">
                  <a16:creationId xmlns:a16="http://schemas.microsoft.com/office/drawing/2014/main" id="{3440E932-5525-EB4F-887D-1BABFB73382E}"/>
                </a:ext>
              </a:extLst>
            </p:cNvPr>
            <p:cNvSpPr>
              <a:spLocks noChangeArrowheads="1"/>
            </p:cNvSpPr>
            <p:nvPr/>
          </p:nvSpPr>
          <p:spPr bwMode="auto">
            <a:xfrm>
              <a:off x="2458" y="185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00" name="Rectangle 1241">
              <a:extLst>
                <a:ext uri="{FF2B5EF4-FFF2-40B4-BE49-F238E27FC236}">
                  <a16:creationId xmlns:a16="http://schemas.microsoft.com/office/drawing/2014/main" id="{C47CF36B-4994-A143-90DE-486629EA3E3C}"/>
                </a:ext>
              </a:extLst>
            </p:cNvPr>
            <p:cNvSpPr>
              <a:spLocks noChangeArrowheads="1"/>
            </p:cNvSpPr>
            <p:nvPr/>
          </p:nvSpPr>
          <p:spPr bwMode="auto">
            <a:xfrm>
              <a:off x="1724" y="267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01" name="Rectangle 1242">
              <a:extLst>
                <a:ext uri="{FF2B5EF4-FFF2-40B4-BE49-F238E27FC236}">
                  <a16:creationId xmlns:a16="http://schemas.microsoft.com/office/drawing/2014/main" id="{5BBF1E5A-07A6-AD47-86C1-16AFB1A658A8}"/>
                </a:ext>
              </a:extLst>
            </p:cNvPr>
            <p:cNvSpPr>
              <a:spLocks noChangeArrowheads="1"/>
            </p:cNvSpPr>
            <p:nvPr/>
          </p:nvSpPr>
          <p:spPr bwMode="auto">
            <a:xfrm>
              <a:off x="2047" y="233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02" name="Rectangle 1243">
              <a:extLst>
                <a:ext uri="{FF2B5EF4-FFF2-40B4-BE49-F238E27FC236}">
                  <a16:creationId xmlns:a16="http://schemas.microsoft.com/office/drawing/2014/main" id="{A5EAFA5E-2CA2-C543-B16B-AFAA616B0D60}"/>
                </a:ext>
              </a:extLst>
            </p:cNvPr>
            <p:cNvSpPr>
              <a:spLocks noChangeArrowheads="1"/>
            </p:cNvSpPr>
            <p:nvPr/>
          </p:nvSpPr>
          <p:spPr bwMode="auto">
            <a:xfrm>
              <a:off x="1955" y="2504"/>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03" name="Rectangle 1244">
              <a:extLst>
                <a:ext uri="{FF2B5EF4-FFF2-40B4-BE49-F238E27FC236}">
                  <a16:creationId xmlns:a16="http://schemas.microsoft.com/office/drawing/2014/main" id="{EA4006E0-320D-8E47-90BD-0DC7E1CB05B8}"/>
                </a:ext>
              </a:extLst>
            </p:cNvPr>
            <p:cNvSpPr>
              <a:spLocks noChangeArrowheads="1"/>
            </p:cNvSpPr>
            <p:nvPr/>
          </p:nvSpPr>
          <p:spPr bwMode="auto">
            <a:xfrm>
              <a:off x="1458" y="2776"/>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04" name="Rectangle 1245">
              <a:extLst>
                <a:ext uri="{FF2B5EF4-FFF2-40B4-BE49-F238E27FC236}">
                  <a16:creationId xmlns:a16="http://schemas.microsoft.com/office/drawing/2014/main" id="{37875BC6-D529-DA43-B983-A46927B7DAE9}"/>
                </a:ext>
              </a:extLst>
            </p:cNvPr>
            <p:cNvSpPr>
              <a:spLocks noChangeArrowheads="1"/>
            </p:cNvSpPr>
            <p:nvPr/>
          </p:nvSpPr>
          <p:spPr bwMode="auto">
            <a:xfrm>
              <a:off x="1999" y="246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05" name="Rectangle 1246">
              <a:extLst>
                <a:ext uri="{FF2B5EF4-FFF2-40B4-BE49-F238E27FC236}">
                  <a16:creationId xmlns:a16="http://schemas.microsoft.com/office/drawing/2014/main" id="{C8885B14-80B2-C840-B678-46650E6B3386}"/>
                </a:ext>
              </a:extLst>
            </p:cNvPr>
            <p:cNvSpPr>
              <a:spLocks noChangeArrowheads="1"/>
            </p:cNvSpPr>
            <p:nvPr/>
          </p:nvSpPr>
          <p:spPr bwMode="auto">
            <a:xfrm>
              <a:off x="2091" y="2334"/>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06" name="Rectangle 1247">
              <a:extLst>
                <a:ext uri="{FF2B5EF4-FFF2-40B4-BE49-F238E27FC236}">
                  <a16:creationId xmlns:a16="http://schemas.microsoft.com/office/drawing/2014/main" id="{E5CF1931-0383-1D4A-B62B-71D4ABD912AE}"/>
                </a:ext>
              </a:extLst>
            </p:cNvPr>
            <p:cNvSpPr>
              <a:spLocks noChangeArrowheads="1"/>
            </p:cNvSpPr>
            <p:nvPr/>
          </p:nvSpPr>
          <p:spPr bwMode="auto">
            <a:xfrm>
              <a:off x="1793" y="2688"/>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07" name="Rectangle 1248">
              <a:extLst>
                <a:ext uri="{FF2B5EF4-FFF2-40B4-BE49-F238E27FC236}">
                  <a16:creationId xmlns:a16="http://schemas.microsoft.com/office/drawing/2014/main" id="{8714EC57-40F1-6845-AE69-81988233DBFF}"/>
                </a:ext>
              </a:extLst>
            </p:cNvPr>
            <p:cNvSpPr>
              <a:spLocks noChangeArrowheads="1"/>
            </p:cNvSpPr>
            <p:nvPr/>
          </p:nvSpPr>
          <p:spPr bwMode="auto">
            <a:xfrm>
              <a:off x="2056" y="231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08" name="Rectangle 1249">
              <a:extLst>
                <a:ext uri="{FF2B5EF4-FFF2-40B4-BE49-F238E27FC236}">
                  <a16:creationId xmlns:a16="http://schemas.microsoft.com/office/drawing/2014/main" id="{93BA99F5-711A-F14D-8403-D85BDB68AACA}"/>
                </a:ext>
              </a:extLst>
            </p:cNvPr>
            <p:cNvSpPr>
              <a:spLocks noChangeArrowheads="1"/>
            </p:cNvSpPr>
            <p:nvPr/>
          </p:nvSpPr>
          <p:spPr bwMode="auto">
            <a:xfrm>
              <a:off x="1484" y="295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09" name="Rectangle 1250">
              <a:extLst>
                <a:ext uri="{FF2B5EF4-FFF2-40B4-BE49-F238E27FC236}">
                  <a16:creationId xmlns:a16="http://schemas.microsoft.com/office/drawing/2014/main" id="{0E2FFA7D-E069-EA42-8582-72D435605F4F}"/>
                </a:ext>
              </a:extLst>
            </p:cNvPr>
            <p:cNvSpPr>
              <a:spLocks noChangeArrowheads="1"/>
            </p:cNvSpPr>
            <p:nvPr/>
          </p:nvSpPr>
          <p:spPr bwMode="auto">
            <a:xfrm>
              <a:off x="1977" y="2420"/>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10" name="Rectangle 1251">
              <a:extLst>
                <a:ext uri="{FF2B5EF4-FFF2-40B4-BE49-F238E27FC236}">
                  <a16:creationId xmlns:a16="http://schemas.microsoft.com/office/drawing/2014/main" id="{58602534-6464-0E41-B819-6634FC919F4C}"/>
                </a:ext>
              </a:extLst>
            </p:cNvPr>
            <p:cNvSpPr>
              <a:spLocks noChangeArrowheads="1"/>
            </p:cNvSpPr>
            <p:nvPr/>
          </p:nvSpPr>
          <p:spPr bwMode="auto">
            <a:xfrm>
              <a:off x="2060" y="236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11" name="Rectangle 1252">
              <a:extLst>
                <a:ext uri="{FF2B5EF4-FFF2-40B4-BE49-F238E27FC236}">
                  <a16:creationId xmlns:a16="http://schemas.microsoft.com/office/drawing/2014/main" id="{D9B692AC-2D74-2447-8631-A8D34A35E587}"/>
                </a:ext>
              </a:extLst>
            </p:cNvPr>
            <p:cNvSpPr>
              <a:spLocks noChangeArrowheads="1"/>
            </p:cNvSpPr>
            <p:nvPr/>
          </p:nvSpPr>
          <p:spPr bwMode="auto">
            <a:xfrm>
              <a:off x="2112" y="2329"/>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12" name="Rectangle 1253">
              <a:extLst>
                <a:ext uri="{FF2B5EF4-FFF2-40B4-BE49-F238E27FC236}">
                  <a16:creationId xmlns:a16="http://schemas.microsoft.com/office/drawing/2014/main" id="{7D75322E-8A9E-CC4D-80C8-FE7B55473D51}"/>
                </a:ext>
              </a:extLst>
            </p:cNvPr>
            <p:cNvSpPr>
              <a:spLocks noChangeArrowheads="1"/>
            </p:cNvSpPr>
            <p:nvPr/>
          </p:nvSpPr>
          <p:spPr bwMode="auto">
            <a:xfrm>
              <a:off x="2003" y="247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13" name="Rectangle 1254">
              <a:extLst>
                <a:ext uri="{FF2B5EF4-FFF2-40B4-BE49-F238E27FC236}">
                  <a16:creationId xmlns:a16="http://schemas.microsoft.com/office/drawing/2014/main" id="{369C220D-C596-DA45-995A-458AF8F0AC58}"/>
                </a:ext>
              </a:extLst>
            </p:cNvPr>
            <p:cNvSpPr>
              <a:spLocks noChangeArrowheads="1"/>
            </p:cNvSpPr>
            <p:nvPr/>
          </p:nvSpPr>
          <p:spPr bwMode="auto">
            <a:xfrm>
              <a:off x="1360" y="298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14" name="Rectangle 1255">
              <a:extLst>
                <a:ext uri="{FF2B5EF4-FFF2-40B4-BE49-F238E27FC236}">
                  <a16:creationId xmlns:a16="http://schemas.microsoft.com/office/drawing/2014/main" id="{C0D05E3E-93BA-4940-A4DD-757CB4AAB9CC}"/>
                </a:ext>
              </a:extLst>
            </p:cNvPr>
            <p:cNvSpPr>
              <a:spLocks noChangeArrowheads="1"/>
            </p:cNvSpPr>
            <p:nvPr/>
          </p:nvSpPr>
          <p:spPr bwMode="auto">
            <a:xfrm>
              <a:off x="1936" y="242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15" name="Rectangle 1256">
              <a:extLst>
                <a:ext uri="{FF2B5EF4-FFF2-40B4-BE49-F238E27FC236}">
                  <a16:creationId xmlns:a16="http://schemas.microsoft.com/office/drawing/2014/main" id="{3CF538D3-E589-A74B-B38E-44843C856335}"/>
                </a:ext>
              </a:extLst>
            </p:cNvPr>
            <p:cNvSpPr>
              <a:spLocks noChangeArrowheads="1"/>
            </p:cNvSpPr>
            <p:nvPr/>
          </p:nvSpPr>
          <p:spPr bwMode="auto">
            <a:xfrm>
              <a:off x="2152" y="225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16" name="Rectangle 1257">
              <a:extLst>
                <a:ext uri="{FF2B5EF4-FFF2-40B4-BE49-F238E27FC236}">
                  <a16:creationId xmlns:a16="http://schemas.microsoft.com/office/drawing/2014/main" id="{82A0F082-E49B-6442-A69E-907C8D3D57BE}"/>
                </a:ext>
              </a:extLst>
            </p:cNvPr>
            <p:cNvSpPr>
              <a:spLocks noChangeArrowheads="1"/>
            </p:cNvSpPr>
            <p:nvPr/>
          </p:nvSpPr>
          <p:spPr bwMode="auto">
            <a:xfrm>
              <a:off x="1993" y="2433"/>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17" name="Rectangle 1258">
              <a:extLst>
                <a:ext uri="{FF2B5EF4-FFF2-40B4-BE49-F238E27FC236}">
                  <a16:creationId xmlns:a16="http://schemas.microsoft.com/office/drawing/2014/main" id="{ABE5F371-4465-324A-ADB0-52114EF5C5D5}"/>
                </a:ext>
              </a:extLst>
            </p:cNvPr>
            <p:cNvSpPr>
              <a:spLocks noChangeArrowheads="1"/>
            </p:cNvSpPr>
            <p:nvPr/>
          </p:nvSpPr>
          <p:spPr bwMode="auto">
            <a:xfrm>
              <a:off x="1482" y="2915"/>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18" name="Rectangle 1259">
              <a:extLst>
                <a:ext uri="{FF2B5EF4-FFF2-40B4-BE49-F238E27FC236}">
                  <a16:creationId xmlns:a16="http://schemas.microsoft.com/office/drawing/2014/main" id="{4F76ED8D-7F85-AD4F-A5F7-4518C1B6250A}"/>
                </a:ext>
              </a:extLst>
            </p:cNvPr>
            <p:cNvSpPr>
              <a:spLocks noChangeArrowheads="1"/>
            </p:cNvSpPr>
            <p:nvPr/>
          </p:nvSpPr>
          <p:spPr bwMode="auto">
            <a:xfrm>
              <a:off x="2031" y="243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19" name="Rectangle 1260">
              <a:extLst>
                <a:ext uri="{FF2B5EF4-FFF2-40B4-BE49-F238E27FC236}">
                  <a16:creationId xmlns:a16="http://schemas.microsoft.com/office/drawing/2014/main" id="{8BDAFA44-C561-DA44-B324-3881F5AA9C42}"/>
                </a:ext>
              </a:extLst>
            </p:cNvPr>
            <p:cNvSpPr>
              <a:spLocks noChangeArrowheads="1"/>
            </p:cNvSpPr>
            <p:nvPr/>
          </p:nvSpPr>
          <p:spPr bwMode="auto">
            <a:xfrm>
              <a:off x="2004" y="240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20" name="Rectangle 1261">
              <a:extLst>
                <a:ext uri="{FF2B5EF4-FFF2-40B4-BE49-F238E27FC236}">
                  <a16:creationId xmlns:a16="http://schemas.microsoft.com/office/drawing/2014/main" id="{99A9C5C1-B085-5B42-896E-AC9B4D22F013}"/>
                </a:ext>
              </a:extLst>
            </p:cNvPr>
            <p:cNvSpPr>
              <a:spLocks noChangeArrowheads="1"/>
            </p:cNvSpPr>
            <p:nvPr/>
          </p:nvSpPr>
          <p:spPr bwMode="auto">
            <a:xfrm>
              <a:off x="1693" y="2735"/>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21" name="Rectangle 1262">
              <a:extLst>
                <a:ext uri="{FF2B5EF4-FFF2-40B4-BE49-F238E27FC236}">
                  <a16:creationId xmlns:a16="http://schemas.microsoft.com/office/drawing/2014/main" id="{D8882BB3-D4A0-5749-8AEA-E30DAD0BD449}"/>
                </a:ext>
              </a:extLst>
            </p:cNvPr>
            <p:cNvSpPr>
              <a:spLocks noChangeArrowheads="1"/>
            </p:cNvSpPr>
            <p:nvPr/>
          </p:nvSpPr>
          <p:spPr bwMode="auto">
            <a:xfrm>
              <a:off x="1559" y="292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22" name="Rectangle 1263">
              <a:extLst>
                <a:ext uri="{FF2B5EF4-FFF2-40B4-BE49-F238E27FC236}">
                  <a16:creationId xmlns:a16="http://schemas.microsoft.com/office/drawing/2014/main" id="{3A38637E-A4DD-8A4D-B1CE-4FA3196AA9A3}"/>
                </a:ext>
              </a:extLst>
            </p:cNvPr>
            <p:cNvSpPr>
              <a:spLocks noChangeArrowheads="1"/>
            </p:cNvSpPr>
            <p:nvPr/>
          </p:nvSpPr>
          <p:spPr bwMode="auto">
            <a:xfrm>
              <a:off x="1707" y="2776"/>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23" name="Rectangle 1264">
              <a:extLst>
                <a:ext uri="{FF2B5EF4-FFF2-40B4-BE49-F238E27FC236}">
                  <a16:creationId xmlns:a16="http://schemas.microsoft.com/office/drawing/2014/main" id="{F412F6D8-1552-1843-892F-847034D3498C}"/>
                </a:ext>
              </a:extLst>
            </p:cNvPr>
            <p:cNvSpPr>
              <a:spLocks noChangeArrowheads="1"/>
            </p:cNvSpPr>
            <p:nvPr/>
          </p:nvSpPr>
          <p:spPr bwMode="auto">
            <a:xfrm>
              <a:off x="2048" y="2373"/>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24" name="Rectangle 1265">
              <a:extLst>
                <a:ext uri="{FF2B5EF4-FFF2-40B4-BE49-F238E27FC236}">
                  <a16:creationId xmlns:a16="http://schemas.microsoft.com/office/drawing/2014/main" id="{703CDE11-C863-9644-840C-83A88C1F616F}"/>
                </a:ext>
              </a:extLst>
            </p:cNvPr>
            <p:cNvSpPr>
              <a:spLocks noChangeArrowheads="1"/>
            </p:cNvSpPr>
            <p:nvPr/>
          </p:nvSpPr>
          <p:spPr bwMode="auto">
            <a:xfrm>
              <a:off x="1720" y="278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25" name="Rectangle 1266">
              <a:extLst>
                <a:ext uri="{FF2B5EF4-FFF2-40B4-BE49-F238E27FC236}">
                  <a16:creationId xmlns:a16="http://schemas.microsoft.com/office/drawing/2014/main" id="{A19AF985-3CF8-CC47-AD04-10890ADEB004}"/>
                </a:ext>
              </a:extLst>
            </p:cNvPr>
            <p:cNvSpPr>
              <a:spLocks noChangeArrowheads="1"/>
            </p:cNvSpPr>
            <p:nvPr/>
          </p:nvSpPr>
          <p:spPr bwMode="auto">
            <a:xfrm>
              <a:off x="1825" y="2528"/>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26" name="Rectangle 1267">
              <a:extLst>
                <a:ext uri="{FF2B5EF4-FFF2-40B4-BE49-F238E27FC236}">
                  <a16:creationId xmlns:a16="http://schemas.microsoft.com/office/drawing/2014/main" id="{33996299-5501-C24B-B1FB-F6FA543F36CC}"/>
                </a:ext>
              </a:extLst>
            </p:cNvPr>
            <p:cNvSpPr>
              <a:spLocks noChangeArrowheads="1"/>
            </p:cNvSpPr>
            <p:nvPr/>
          </p:nvSpPr>
          <p:spPr bwMode="auto">
            <a:xfrm>
              <a:off x="2109" y="2348"/>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27" name="Rectangle 1268">
              <a:extLst>
                <a:ext uri="{FF2B5EF4-FFF2-40B4-BE49-F238E27FC236}">
                  <a16:creationId xmlns:a16="http://schemas.microsoft.com/office/drawing/2014/main" id="{F4722184-0FFE-8B41-A89E-00B9ADBAFFE6}"/>
                </a:ext>
              </a:extLst>
            </p:cNvPr>
            <p:cNvSpPr>
              <a:spLocks noChangeArrowheads="1"/>
            </p:cNvSpPr>
            <p:nvPr/>
          </p:nvSpPr>
          <p:spPr bwMode="auto">
            <a:xfrm>
              <a:off x="2061" y="2427"/>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28" name="Rectangle 1269">
              <a:extLst>
                <a:ext uri="{FF2B5EF4-FFF2-40B4-BE49-F238E27FC236}">
                  <a16:creationId xmlns:a16="http://schemas.microsoft.com/office/drawing/2014/main" id="{BD08B9E8-880D-5D4F-915B-A92A4C9A5F7D}"/>
                </a:ext>
              </a:extLst>
            </p:cNvPr>
            <p:cNvSpPr>
              <a:spLocks noChangeArrowheads="1"/>
            </p:cNvSpPr>
            <p:nvPr/>
          </p:nvSpPr>
          <p:spPr bwMode="auto">
            <a:xfrm>
              <a:off x="1456" y="2789"/>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29" name="Rectangle 1270">
              <a:extLst>
                <a:ext uri="{FF2B5EF4-FFF2-40B4-BE49-F238E27FC236}">
                  <a16:creationId xmlns:a16="http://schemas.microsoft.com/office/drawing/2014/main" id="{68E894DB-3B31-5F44-9F7E-4B6BBF9EAB0C}"/>
                </a:ext>
              </a:extLst>
            </p:cNvPr>
            <p:cNvSpPr>
              <a:spLocks noChangeArrowheads="1"/>
            </p:cNvSpPr>
            <p:nvPr/>
          </p:nvSpPr>
          <p:spPr bwMode="auto">
            <a:xfrm>
              <a:off x="1645" y="2643"/>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30" name="Rectangle 1271">
              <a:extLst>
                <a:ext uri="{FF2B5EF4-FFF2-40B4-BE49-F238E27FC236}">
                  <a16:creationId xmlns:a16="http://schemas.microsoft.com/office/drawing/2014/main" id="{454290A2-7692-ED4C-BFFF-B3F9D5944705}"/>
                </a:ext>
              </a:extLst>
            </p:cNvPr>
            <p:cNvSpPr>
              <a:spLocks noChangeArrowheads="1"/>
            </p:cNvSpPr>
            <p:nvPr/>
          </p:nvSpPr>
          <p:spPr bwMode="auto">
            <a:xfrm>
              <a:off x="2039" y="241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31" name="Rectangle 1272">
              <a:extLst>
                <a:ext uri="{FF2B5EF4-FFF2-40B4-BE49-F238E27FC236}">
                  <a16:creationId xmlns:a16="http://schemas.microsoft.com/office/drawing/2014/main" id="{56CAB306-78B4-5A47-A680-9F1E5680D2CA}"/>
                </a:ext>
              </a:extLst>
            </p:cNvPr>
            <p:cNvSpPr>
              <a:spLocks noChangeArrowheads="1"/>
            </p:cNvSpPr>
            <p:nvPr/>
          </p:nvSpPr>
          <p:spPr bwMode="auto">
            <a:xfrm>
              <a:off x="1996" y="253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32" name="Rectangle 1273">
              <a:extLst>
                <a:ext uri="{FF2B5EF4-FFF2-40B4-BE49-F238E27FC236}">
                  <a16:creationId xmlns:a16="http://schemas.microsoft.com/office/drawing/2014/main" id="{859214D7-8B9B-7C43-9980-CEF1970FBEA9}"/>
                </a:ext>
              </a:extLst>
            </p:cNvPr>
            <p:cNvSpPr>
              <a:spLocks noChangeArrowheads="1"/>
            </p:cNvSpPr>
            <p:nvPr/>
          </p:nvSpPr>
          <p:spPr bwMode="auto">
            <a:xfrm>
              <a:off x="2035" y="238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33" name="Rectangle 1274">
              <a:extLst>
                <a:ext uri="{FF2B5EF4-FFF2-40B4-BE49-F238E27FC236}">
                  <a16:creationId xmlns:a16="http://schemas.microsoft.com/office/drawing/2014/main" id="{7D99B4EF-E231-5042-8808-29572BD6169A}"/>
                </a:ext>
              </a:extLst>
            </p:cNvPr>
            <p:cNvSpPr>
              <a:spLocks noChangeArrowheads="1"/>
            </p:cNvSpPr>
            <p:nvPr/>
          </p:nvSpPr>
          <p:spPr bwMode="auto">
            <a:xfrm>
              <a:off x="2035" y="242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34" name="Rectangle 1275">
              <a:extLst>
                <a:ext uri="{FF2B5EF4-FFF2-40B4-BE49-F238E27FC236}">
                  <a16:creationId xmlns:a16="http://schemas.microsoft.com/office/drawing/2014/main" id="{CF76EACE-596A-E545-AE9C-074979A900AB}"/>
                </a:ext>
              </a:extLst>
            </p:cNvPr>
            <p:cNvSpPr>
              <a:spLocks noChangeArrowheads="1"/>
            </p:cNvSpPr>
            <p:nvPr/>
          </p:nvSpPr>
          <p:spPr bwMode="auto">
            <a:xfrm>
              <a:off x="2032" y="240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35" name="Rectangle 1276">
              <a:extLst>
                <a:ext uri="{FF2B5EF4-FFF2-40B4-BE49-F238E27FC236}">
                  <a16:creationId xmlns:a16="http://schemas.microsoft.com/office/drawing/2014/main" id="{9A202B98-A593-D14D-9590-5DF2E3744C70}"/>
                </a:ext>
              </a:extLst>
            </p:cNvPr>
            <p:cNvSpPr>
              <a:spLocks noChangeArrowheads="1"/>
            </p:cNvSpPr>
            <p:nvPr/>
          </p:nvSpPr>
          <p:spPr bwMode="auto">
            <a:xfrm>
              <a:off x="1760" y="261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36" name="Rectangle 1277">
              <a:extLst>
                <a:ext uri="{FF2B5EF4-FFF2-40B4-BE49-F238E27FC236}">
                  <a16:creationId xmlns:a16="http://schemas.microsoft.com/office/drawing/2014/main" id="{38A350DE-AF57-EA4B-94D5-07FCD8C28E4E}"/>
                </a:ext>
              </a:extLst>
            </p:cNvPr>
            <p:cNvSpPr>
              <a:spLocks noChangeArrowheads="1"/>
            </p:cNvSpPr>
            <p:nvPr/>
          </p:nvSpPr>
          <p:spPr bwMode="auto">
            <a:xfrm>
              <a:off x="1988" y="242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37" name="Rectangle 1278">
              <a:extLst>
                <a:ext uri="{FF2B5EF4-FFF2-40B4-BE49-F238E27FC236}">
                  <a16:creationId xmlns:a16="http://schemas.microsoft.com/office/drawing/2014/main" id="{30B8F22B-A5E9-8142-8958-AC5A12C8E9D1}"/>
                </a:ext>
              </a:extLst>
            </p:cNvPr>
            <p:cNvSpPr>
              <a:spLocks noChangeArrowheads="1"/>
            </p:cNvSpPr>
            <p:nvPr/>
          </p:nvSpPr>
          <p:spPr bwMode="auto">
            <a:xfrm>
              <a:off x="1507" y="301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38" name="Rectangle 1279">
              <a:extLst>
                <a:ext uri="{FF2B5EF4-FFF2-40B4-BE49-F238E27FC236}">
                  <a16:creationId xmlns:a16="http://schemas.microsoft.com/office/drawing/2014/main" id="{015245FB-7218-E042-B18E-A982BF3C0125}"/>
                </a:ext>
              </a:extLst>
            </p:cNvPr>
            <p:cNvSpPr>
              <a:spLocks noChangeArrowheads="1"/>
            </p:cNvSpPr>
            <p:nvPr/>
          </p:nvSpPr>
          <p:spPr bwMode="auto">
            <a:xfrm>
              <a:off x="2021" y="2473"/>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39" name="Rectangle 1280">
              <a:extLst>
                <a:ext uri="{FF2B5EF4-FFF2-40B4-BE49-F238E27FC236}">
                  <a16:creationId xmlns:a16="http://schemas.microsoft.com/office/drawing/2014/main" id="{1C1D47DF-D260-5640-90E0-6CF8291B62A1}"/>
                </a:ext>
              </a:extLst>
            </p:cNvPr>
            <p:cNvSpPr>
              <a:spLocks noChangeArrowheads="1"/>
            </p:cNvSpPr>
            <p:nvPr/>
          </p:nvSpPr>
          <p:spPr bwMode="auto">
            <a:xfrm>
              <a:off x="2013" y="2430"/>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40" name="Rectangle 1281">
              <a:extLst>
                <a:ext uri="{FF2B5EF4-FFF2-40B4-BE49-F238E27FC236}">
                  <a16:creationId xmlns:a16="http://schemas.microsoft.com/office/drawing/2014/main" id="{56B850C4-72E4-2F48-B5E7-6AD8C1D31F26}"/>
                </a:ext>
              </a:extLst>
            </p:cNvPr>
            <p:cNvSpPr>
              <a:spLocks noChangeArrowheads="1"/>
            </p:cNvSpPr>
            <p:nvPr/>
          </p:nvSpPr>
          <p:spPr bwMode="auto">
            <a:xfrm>
              <a:off x="2089" y="2414"/>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41" name="Rectangle 1282">
              <a:extLst>
                <a:ext uri="{FF2B5EF4-FFF2-40B4-BE49-F238E27FC236}">
                  <a16:creationId xmlns:a16="http://schemas.microsoft.com/office/drawing/2014/main" id="{AACA75EB-058A-EF4B-9431-4D5DF1E7C750}"/>
                </a:ext>
              </a:extLst>
            </p:cNvPr>
            <p:cNvSpPr>
              <a:spLocks noChangeArrowheads="1"/>
            </p:cNvSpPr>
            <p:nvPr/>
          </p:nvSpPr>
          <p:spPr bwMode="auto">
            <a:xfrm>
              <a:off x="2075" y="236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42" name="Rectangle 1283">
              <a:extLst>
                <a:ext uri="{FF2B5EF4-FFF2-40B4-BE49-F238E27FC236}">
                  <a16:creationId xmlns:a16="http://schemas.microsoft.com/office/drawing/2014/main" id="{A1A50BD5-EDA9-5544-A73F-D4C760FD2E3F}"/>
                </a:ext>
              </a:extLst>
            </p:cNvPr>
            <p:cNvSpPr>
              <a:spLocks noChangeArrowheads="1"/>
            </p:cNvSpPr>
            <p:nvPr/>
          </p:nvSpPr>
          <p:spPr bwMode="auto">
            <a:xfrm>
              <a:off x="1547" y="2669"/>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43" name="Rectangle 1284">
              <a:extLst>
                <a:ext uri="{FF2B5EF4-FFF2-40B4-BE49-F238E27FC236}">
                  <a16:creationId xmlns:a16="http://schemas.microsoft.com/office/drawing/2014/main" id="{66915FE7-F250-7541-90DB-C9EE0AD49458}"/>
                </a:ext>
              </a:extLst>
            </p:cNvPr>
            <p:cNvSpPr>
              <a:spLocks noChangeArrowheads="1"/>
            </p:cNvSpPr>
            <p:nvPr/>
          </p:nvSpPr>
          <p:spPr bwMode="auto">
            <a:xfrm>
              <a:off x="1581" y="2843"/>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44" name="Rectangle 1285">
              <a:extLst>
                <a:ext uri="{FF2B5EF4-FFF2-40B4-BE49-F238E27FC236}">
                  <a16:creationId xmlns:a16="http://schemas.microsoft.com/office/drawing/2014/main" id="{C9681AF7-4039-6942-95B6-43283385B976}"/>
                </a:ext>
              </a:extLst>
            </p:cNvPr>
            <p:cNvSpPr>
              <a:spLocks noChangeArrowheads="1"/>
            </p:cNvSpPr>
            <p:nvPr/>
          </p:nvSpPr>
          <p:spPr bwMode="auto">
            <a:xfrm>
              <a:off x="2079" y="236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45" name="Rectangle 1286">
              <a:extLst>
                <a:ext uri="{FF2B5EF4-FFF2-40B4-BE49-F238E27FC236}">
                  <a16:creationId xmlns:a16="http://schemas.microsoft.com/office/drawing/2014/main" id="{EA63A533-9845-A74E-86FF-1A8D9A8A141C}"/>
                </a:ext>
              </a:extLst>
            </p:cNvPr>
            <p:cNvSpPr>
              <a:spLocks noChangeArrowheads="1"/>
            </p:cNvSpPr>
            <p:nvPr/>
          </p:nvSpPr>
          <p:spPr bwMode="auto">
            <a:xfrm>
              <a:off x="2099" y="2386"/>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46" name="Rectangle 1287">
              <a:extLst>
                <a:ext uri="{FF2B5EF4-FFF2-40B4-BE49-F238E27FC236}">
                  <a16:creationId xmlns:a16="http://schemas.microsoft.com/office/drawing/2014/main" id="{7E10844C-BFA8-2F46-9861-5263B2DA8A80}"/>
                </a:ext>
              </a:extLst>
            </p:cNvPr>
            <p:cNvSpPr>
              <a:spLocks noChangeArrowheads="1"/>
            </p:cNvSpPr>
            <p:nvPr/>
          </p:nvSpPr>
          <p:spPr bwMode="auto">
            <a:xfrm>
              <a:off x="1732" y="274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47" name="Rectangle 1288">
              <a:extLst>
                <a:ext uri="{FF2B5EF4-FFF2-40B4-BE49-F238E27FC236}">
                  <a16:creationId xmlns:a16="http://schemas.microsoft.com/office/drawing/2014/main" id="{6368CF39-2B9C-6E42-A36A-0FC19EC0984C}"/>
                </a:ext>
              </a:extLst>
            </p:cNvPr>
            <p:cNvSpPr>
              <a:spLocks noChangeArrowheads="1"/>
            </p:cNvSpPr>
            <p:nvPr/>
          </p:nvSpPr>
          <p:spPr bwMode="auto">
            <a:xfrm>
              <a:off x="1757" y="2627"/>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48" name="Rectangle 1289">
              <a:extLst>
                <a:ext uri="{FF2B5EF4-FFF2-40B4-BE49-F238E27FC236}">
                  <a16:creationId xmlns:a16="http://schemas.microsoft.com/office/drawing/2014/main" id="{BB69149E-9C8F-5E42-864A-19887681D59A}"/>
                </a:ext>
              </a:extLst>
            </p:cNvPr>
            <p:cNvSpPr>
              <a:spLocks noChangeArrowheads="1"/>
            </p:cNvSpPr>
            <p:nvPr/>
          </p:nvSpPr>
          <p:spPr bwMode="auto">
            <a:xfrm>
              <a:off x="1496" y="2727"/>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49" name="Rectangle 1290">
              <a:extLst>
                <a:ext uri="{FF2B5EF4-FFF2-40B4-BE49-F238E27FC236}">
                  <a16:creationId xmlns:a16="http://schemas.microsoft.com/office/drawing/2014/main" id="{0EC659EB-1C0A-C948-8601-B52C213FAE4A}"/>
                </a:ext>
              </a:extLst>
            </p:cNvPr>
            <p:cNvSpPr>
              <a:spLocks noChangeArrowheads="1"/>
            </p:cNvSpPr>
            <p:nvPr/>
          </p:nvSpPr>
          <p:spPr bwMode="auto">
            <a:xfrm>
              <a:off x="2032" y="236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50" name="Rectangle 1291">
              <a:extLst>
                <a:ext uri="{FF2B5EF4-FFF2-40B4-BE49-F238E27FC236}">
                  <a16:creationId xmlns:a16="http://schemas.microsoft.com/office/drawing/2014/main" id="{7A79CFBD-33FD-7748-A6C9-E941A7A32EC9}"/>
                </a:ext>
              </a:extLst>
            </p:cNvPr>
            <p:cNvSpPr>
              <a:spLocks noChangeArrowheads="1"/>
            </p:cNvSpPr>
            <p:nvPr/>
          </p:nvSpPr>
          <p:spPr bwMode="auto">
            <a:xfrm>
              <a:off x="2032" y="246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51" name="Rectangle 1292">
              <a:extLst>
                <a:ext uri="{FF2B5EF4-FFF2-40B4-BE49-F238E27FC236}">
                  <a16:creationId xmlns:a16="http://schemas.microsoft.com/office/drawing/2014/main" id="{D03D4D92-8DF1-B843-A7B1-68BBA5C44CCB}"/>
                </a:ext>
              </a:extLst>
            </p:cNvPr>
            <p:cNvSpPr>
              <a:spLocks noChangeArrowheads="1"/>
            </p:cNvSpPr>
            <p:nvPr/>
          </p:nvSpPr>
          <p:spPr bwMode="auto">
            <a:xfrm>
              <a:off x="2043" y="243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52" name="Rectangle 1293">
              <a:extLst>
                <a:ext uri="{FF2B5EF4-FFF2-40B4-BE49-F238E27FC236}">
                  <a16:creationId xmlns:a16="http://schemas.microsoft.com/office/drawing/2014/main" id="{1626F6C6-5355-D340-9EAB-50864F461E9E}"/>
                </a:ext>
              </a:extLst>
            </p:cNvPr>
            <p:cNvSpPr>
              <a:spLocks noChangeArrowheads="1"/>
            </p:cNvSpPr>
            <p:nvPr/>
          </p:nvSpPr>
          <p:spPr bwMode="auto">
            <a:xfrm>
              <a:off x="1576" y="298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53" name="Rectangle 1294">
              <a:extLst>
                <a:ext uri="{FF2B5EF4-FFF2-40B4-BE49-F238E27FC236}">
                  <a16:creationId xmlns:a16="http://schemas.microsoft.com/office/drawing/2014/main" id="{04294DE9-6E54-2741-B488-343972684231}"/>
                </a:ext>
              </a:extLst>
            </p:cNvPr>
            <p:cNvSpPr>
              <a:spLocks noChangeArrowheads="1"/>
            </p:cNvSpPr>
            <p:nvPr/>
          </p:nvSpPr>
          <p:spPr bwMode="auto">
            <a:xfrm>
              <a:off x="2330" y="203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54" name="Rectangle 1295">
              <a:extLst>
                <a:ext uri="{FF2B5EF4-FFF2-40B4-BE49-F238E27FC236}">
                  <a16:creationId xmlns:a16="http://schemas.microsoft.com/office/drawing/2014/main" id="{98AC76B5-990F-F94C-AB86-2FF191854A22}"/>
                </a:ext>
              </a:extLst>
            </p:cNvPr>
            <p:cNvSpPr>
              <a:spLocks noChangeArrowheads="1"/>
            </p:cNvSpPr>
            <p:nvPr/>
          </p:nvSpPr>
          <p:spPr bwMode="auto">
            <a:xfrm>
              <a:off x="2004" y="2479"/>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55" name="Rectangle 1296">
              <a:extLst>
                <a:ext uri="{FF2B5EF4-FFF2-40B4-BE49-F238E27FC236}">
                  <a16:creationId xmlns:a16="http://schemas.microsoft.com/office/drawing/2014/main" id="{EC39EA58-0637-894D-9403-96E5EA926ED0}"/>
                </a:ext>
              </a:extLst>
            </p:cNvPr>
            <p:cNvSpPr>
              <a:spLocks noChangeArrowheads="1"/>
            </p:cNvSpPr>
            <p:nvPr/>
          </p:nvSpPr>
          <p:spPr bwMode="auto">
            <a:xfrm>
              <a:off x="1633" y="2783"/>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56" name="Rectangle 1297">
              <a:extLst>
                <a:ext uri="{FF2B5EF4-FFF2-40B4-BE49-F238E27FC236}">
                  <a16:creationId xmlns:a16="http://schemas.microsoft.com/office/drawing/2014/main" id="{501E5010-4A5B-BE47-A128-1800CD40B8B8}"/>
                </a:ext>
              </a:extLst>
            </p:cNvPr>
            <p:cNvSpPr>
              <a:spLocks noChangeArrowheads="1"/>
            </p:cNvSpPr>
            <p:nvPr/>
          </p:nvSpPr>
          <p:spPr bwMode="auto">
            <a:xfrm>
              <a:off x="1458" y="3144"/>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57" name="Rectangle 1298">
              <a:extLst>
                <a:ext uri="{FF2B5EF4-FFF2-40B4-BE49-F238E27FC236}">
                  <a16:creationId xmlns:a16="http://schemas.microsoft.com/office/drawing/2014/main" id="{50BA79A5-E407-6546-8C1D-9F8DC634235E}"/>
                </a:ext>
              </a:extLst>
            </p:cNvPr>
            <p:cNvSpPr>
              <a:spLocks noChangeArrowheads="1"/>
            </p:cNvSpPr>
            <p:nvPr/>
          </p:nvSpPr>
          <p:spPr bwMode="auto">
            <a:xfrm>
              <a:off x="1727" y="272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58" name="Rectangle 1299">
              <a:extLst>
                <a:ext uri="{FF2B5EF4-FFF2-40B4-BE49-F238E27FC236}">
                  <a16:creationId xmlns:a16="http://schemas.microsoft.com/office/drawing/2014/main" id="{6056F615-5799-A544-B432-C6E9CADA47D0}"/>
                </a:ext>
              </a:extLst>
            </p:cNvPr>
            <p:cNvSpPr>
              <a:spLocks noChangeArrowheads="1"/>
            </p:cNvSpPr>
            <p:nvPr/>
          </p:nvSpPr>
          <p:spPr bwMode="auto">
            <a:xfrm>
              <a:off x="2021" y="2427"/>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59" name="Rectangle 1300">
              <a:extLst>
                <a:ext uri="{FF2B5EF4-FFF2-40B4-BE49-F238E27FC236}">
                  <a16:creationId xmlns:a16="http://schemas.microsoft.com/office/drawing/2014/main" id="{344B5230-3721-2043-9CF4-B94F04EFC92D}"/>
                </a:ext>
              </a:extLst>
            </p:cNvPr>
            <p:cNvSpPr>
              <a:spLocks noChangeArrowheads="1"/>
            </p:cNvSpPr>
            <p:nvPr/>
          </p:nvSpPr>
          <p:spPr bwMode="auto">
            <a:xfrm>
              <a:off x="2017" y="2410"/>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60" name="Rectangle 1301">
              <a:extLst>
                <a:ext uri="{FF2B5EF4-FFF2-40B4-BE49-F238E27FC236}">
                  <a16:creationId xmlns:a16="http://schemas.microsoft.com/office/drawing/2014/main" id="{D4F91139-1D8B-E543-AE2D-93F5296FBFCE}"/>
                </a:ext>
              </a:extLst>
            </p:cNvPr>
            <p:cNvSpPr>
              <a:spLocks noChangeArrowheads="1"/>
            </p:cNvSpPr>
            <p:nvPr/>
          </p:nvSpPr>
          <p:spPr bwMode="auto">
            <a:xfrm>
              <a:off x="2040" y="235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61" name="Rectangle 1302">
              <a:extLst>
                <a:ext uri="{FF2B5EF4-FFF2-40B4-BE49-F238E27FC236}">
                  <a16:creationId xmlns:a16="http://schemas.microsoft.com/office/drawing/2014/main" id="{ECE3976A-C9F0-7D45-98C2-83231BAC4DB8}"/>
                </a:ext>
              </a:extLst>
            </p:cNvPr>
            <p:cNvSpPr>
              <a:spLocks noChangeArrowheads="1"/>
            </p:cNvSpPr>
            <p:nvPr/>
          </p:nvSpPr>
          <p:spPr bwMode="auto">
            <a:xfrm>
              <a:off x="1552" y="2868"/>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62" name="Rectangle 1303">
              <a:extLst>
                <a:ext uri="{FF2B5EF4-FFF2-40B4-BE49-F238E27FC236}">
                  <a16:creationId xmlns:a16="http://schemas.microsoft.com/office/drawing/2014/main" id="{2267E6B9-DC58-5F47-9E0E-FE30AEB4C3EC}"/>
                </a:ext>
              </a:extLst>
            </p:cNvPr>
            <p:cNvSpPr>
              <a:spLocks noChangeArrowheads="1"/>
            </p:cNvSpPr>
            <p:nvPr/>
          </p:nvSpPr>
          <p:spPr bwMode="auto">
            <a:xfrm>
              <a:off x="1489" y="3002"/>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63" name="Rectangle 1304">
              <a:extLst>
                <a:ext uri="{FF2B5EF4-FFF2-40B4-BE49-F238E27FC236}">
                  <a16:creationId xmlns:a16="http://schemas.microsoft.com/office/drawing/2014/main" id="{74449200-460E-2E4F-BE6E-93C538716CE7}"/>
                </a:ext>
              </a:extLst>
            </p:cNvPr>
            <p:cNvSpPr>
              <a:spLocks noChangeArrowheads="1"/>
            </p:cNvSpPr>
            <p:nvPr/>
          </p:nvSpPr>
          <p:spPr bwMode="auto">
            <a:xfrm>
              <a:off x="2027" y="251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64" name="Rectangle 1305">
              <a:extLst>
                <a:ext uri="{FF2B5EF4-FFF2-40B4-BE49-F238E27FC236}">
                  <a16:creationId xmlns:a16="http://schemas.microsoft.com/office/drawing/2014/main" id="{95E42143-C1C6-0646-82B9-9E4066EE45B1}"/>
                </a:ext>
              </a:extLst>
            </p:cNvPr>
            <p:cNvSpPr>
              <a:spLocks noChangeArrowheads="1"/>
            </p:cNvSpPr>
            <p:nvPr/>
          </p:nvSpPr>
          <p:spPr bwMode="auto">
            <a:xfrm>
              <a:off x="1651" y="2760"/>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65" name="Rectangle 1306">
              <a:extLst>
                <a:ext uri="{FF2B5EF4-FFF2-40B4-BE49-F238E27FC236}">
                  <a16:creationId xmlns:a16="http://schemas.microsoft.com/office/drawing/2014/main" id="{5948FED5-5B04-074A-8F08-944FA38BDCD0}"/>
                </a:ext>
              </a:extLst>
            </p:cNvPr>
            <p:cNvSpPr>
              <a:spLocks noChangeArrowheads="1"/>
            </p:cNvSpPr>
            <p:nvPr/>
          </p:nvSpPr>
          <p:spPr bwMode="auto">
            <a:xfrm>
              <a:off x="1392" y="304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66" name="Rectangle 1307">
              <a:extLst>
                <a:ext uri="{FF2B5EF4-FFF2-40B4-BE49-F238E27FC236}">
                  <a16:creationId xmlns:a16="http://schemas.microsoft.com/office/drawing/2014/main" id="{A68FF4D5-BAE5-BA43-B3CC-E3CBF9BF63C8}"/>
                </a:ext>
              </a:extLst>
            </p:cNvPr>
            <p:cNvSpPr>
              <a:spLocks noChangeArrowheads="1"/>
            </p:cNvSpPr>
            <p:nvPr/>
          </p:nvSpPr>
          <p:spPr bwMode="auto">
            <a:xfrm>
              <a:off x="1956" y="249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67" name="Rectangle 1308">
              <a:extLst>
                <a:ext uri="{FF2B5EF4-FFF2-40B4-BE49-F238E27FC236}">
                  <a16:creationId xmlns:a16="http://schemas.microsoft.com/office/drawing/2014/main" id="{D785A6CD-8AF0-4C45-B0ED-8C6C9F83AB76}"/>
                </a:ext>
              </a:extLst>
            </p:cNvPr>
            <p:cNvSpPr>
              <a:spLocks noChangeArrowheads="1"/>
            </p:cNvSpPr>
            <p:nvPr/>
          </p:nvSpPr>
          <p:spPr bwMode="auto">
            <a:xfrm>
              <a:off x="2092" y="233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68" name="Rectangle 1309">
              <a:extLst>
                <a:ext uri="{FF2B5EF4-FFF2-40B4-BE49-F238E27FC236}">
                  <a16:creationId xmlns:a16="http://schemas.microsoft.com/office/drawing/2014/main" id="{25F0A43C-F0BE-2449-934A-41C526C6BBAB}"/>
                </a:ext>
              </a:extLst>
            </p:cNvPr>
            <p:cNvSpPr>
              <a:spLocks noChangeArrowheads="1"/>
            </p:cNvSpPr>
            <p:nvPr/>
          </p:nvSpPr>
          <p:spPr bwMode="auto">
            <a:xfrm>
              <a:off x="1987" y="245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69" name="Rectangle 1310">
              <a:extLst>
                <a:ext uri="{FF2B5EF4-FFF2-40B4-BE49-F238E27FC236}">
                  <a16:creationId xmlns:a16="http://schemas.microsoft.com/office/drawing/2014/main" id="{57A9DCC9-D253-E449-ABFD-4A6134A8AEB7}"/>
                </a:ext>
              </a:extLst>
            </p:cNvPr>
            <p:cNvSpPr>
              <a:spLocks noChangeArrowheads="1"/>
            </p:cNvSpPr>
            <p:nvPr/>
          </p:nvSpPr>
          <p:spPr bwMode="auto">
            <a:xfrm>
              <a:off x="1993" y="2481"/>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70" name="Rectangle 1311">
              <a:extLst>
                <a:ext uri="{FF2B5EF4-FFF2-40B4-BE49-F238E27FC236}">
                  <a16:creationId xmlns:a16="http://schemas.microsoft.com/office/drawing/2014/main" id="{C6F30744-0396-7643-AB4B-EE3107AA95A9}"/>
                </a:ext>
              </a:extLst>
            </p:cNvPr>
            <p:cNvSpPr>
              <a:spLocks noChangeArrowheads="1"/>
            </p:cNvSpPr>
            <p:nvPr/>
          </p:nvSpPr>
          <p:spPr bwMode="auto">
            <a:xfrm>
              <a:off x="2024" y="2439"/>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71" name="Rectangle 1312">
              <a:extLst>
                <a:ext uri="{FF2B5EF4-FFF2-40B4-BE49-F238E27FC236}">
                  <a16:creationId xmlns:a16="http://schemas.microsoft.com/office/drawing/2014/main" id="{1A6EA545-FA50-1E4A-8866-012DEC4A9397}"/>
                </a:ext>
              </a:extLst>
            </p:cNvPr>
            <p:cNvSpPr>
              <a:spLocks noChangeArrowheads="1"/>
            </p:cNvSpPr>
            <p:nvPr/>
          </p:nvSpPr>
          <p:spPr bwMode="auto">
            <a:xfrm>
              <a:off x="1688" y="276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72" name="Rectangle 1313">
              <a:extLst>
                <a:ext uri="{FF2B5EF4-FFF2-40B4-BE49-F238E27FC236}">
                  <a16:creationId xmlns:a16="http://schemas.microsoft.com/office/drawing/2014/main" id="{4C11C708-19F9-9248-B5C9-3E6C2887DD32}"/>
                </a:ext>
              </a:extLst>
            </p:cNvPr>
            <p:cNvSpPr>
              <a:spLocks noChangeArrowheads="1"/>
            </p:cNvSpPr>
            <p:nvPr/>
          </p:nvSpPr>
          <p:spPr bwMode="auto">
            <a:xfrm>
              <a:off x="2315" y="203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73" name="Rectangle 1314">
              <a:extLst>
                <a:ext uri="{FF2B5EF4-FFF2-40B4-BE49-F238E27FC236}">
                  <a16:creationId xmlns:a16="http://schemas.microsoft.com/office/drawing/2014/main" id="{41B7F905-AF39-224D-A0CD-60677BA365A0}"/>
                </a:ext>
              </a:extLst>
            </p:cNvPr>
            <p:cNvSpPr>
              <a:spLocks noChangeArrowheads="1"/>
            </p:cNvSpPr>
            <p:nvPr/>
          </p:nvSpPr>
          <p:spPr bwMode="auto">
            <a:xfrm>
              <a:off x="2028" y="244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74" name="Rectangle 1315">
              <a:extLst>
                <a:ext uri="{FF2B5EF4-FFF2-40B4-BE49-F238E27FC236}">
                  <a16:creationId xmlns:a16="http://schemas.microsoft.com/office/drawing/2014/main" id="{062588E6-22DE-364E-97EE-FCB066F8C4FF}"/>
                </a:ext>
              </a:extLst>
            </p:cNvPr>
            <p:cNvSpPr>
              <a:spLocks noChangeArrowheads="1"/>
            </p:cNvSpPr>
            <p:nvPr/>
          </p:nvSpPr>
          <p:spPr bwMode="auto">
            <a:xfrm>
              <a:off x="2041" y="2404"/>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75" name="Rectangle 1316">
              <a:extLst>
                <a:ext uri="{FF2B5EF4-FFF2-40B4-BE49-F238E27FC236}">
                  <a16:creationId xmlns:a16="http://schemas.microsoft.com/office/drawing/2014/main" id="{13C07A86-40C5-ED44-8778-162008A7BB80}"/>
                </a:ext>
              </a:extLst>
            </p:cNvPr>
            <p:cNvSpPr>
              <a:spLocks noChangeArrowheads="1"/>
            </p:cNvSpPr>
            <p:nvPr/>
          </p:nvSpPr>
          <p:spPr bwMode="auto">
            <a:xfrm>
              <a:off x="2057" y="2321"/>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76" name="Rectangle 1317">
              <a:extLst>
                <a:ext uri="{FF2B5EF4-FFF2-40B4-BE49-F238E27FC236}">
                  <a16:creationId xmlns:a16="http://schemas.microsoft.com/office/drawing/2014/main" id="{549A53D2-B3C6-5E49-8192-15B55EF09D68}"/>
                </a:ext>
              </a:extLst>
            </p:cNvPr>
            <p:cNvSpPr>
              <a:spLocks noChangeArrowheads="1"/>
            </p:cNvSpPr>
            <p:nvPr/>
          </p:nvSpPr>
          <p:spPr bwMode="auto">
            <a:xfrm>
              <a:off x="2067" y="2327"/>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77" name="Rectangle 1318">
              <a:extLst>
                <a:ext uri="{FF2B5EF4-FFF2-40B4-BE49-F238E27FC236}">
                  <a16:creationId xmlns:a16="http://schemas.microsoft.com/office/drawing/2014/main" id="{FB9F4FFF-C74D-7B45-AB07-AC621F61AADC}"/>
                </a:ext>
              </a:extLst>
            </p:cNvPr>
            <p:cNvSpPr>
              <a:spLocks noChangeArrowheads="1"/>
            </p:cNvSpPr>
            <p:nvPr/>
          </p:nvSpPr>
          <p:spPr bwMode="auto">
            <a:xfrm>
              <a:off x="2001" y="2479"/>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78" name="Rectangle 1319">
              <a:extLst>
                <a:ext uri="{FF2B5EF4-FFF2-40B4-BE49-F238E27FC236}">
                  <a16:creationId xmlns:a16="http://schemas.microsoft.com/office/drawing/2014/main" id="{21B3A5B6-1EC2-4542-925D-95EF84371A54}"/>
                </a:ext>
              </a:extLst>
            </p:cNvPr>
            <p:cNvSpPr>
              <a:spLocks noChangeArrowheads="1"/>
            </p:cNvSpPr>
            <p:nvPr/>
          </p:nvSpPr>
          <p:spPr bwMode="auto">
            <a:xfrm>
              <a:off x="2069" y="2367"/>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79" name="Rectangle 1320">
              <a:extLst>
                <a:ext uri="{FF2B5EF4-FFF2-40B4-BE49-F238E27FC236}">
                  <a16:creationId xmlns:a16="http://schemas.microsoft.com/office/drawing/2014/main" id="{16CF7FBE-1970-DA40-8336-C09CCF2E3774}"/>
                </a:ext>
              </a:extLst>
            </p:cNvPr>
            <p:cNvSpPr>
              <a:spLocks noChangeArrowheads="1"/>
            </p:cNvSpPr>
            <p:nvPr/>
          </p:nvSpPr>
          <p:spPr bwMode="auto">
            <a:xfrm>
              <a:off x="1831" y="255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80" name="Rectangle 1321">
              <a:extLst>
                <a:ext uri="{FF2B5EF4-FFF2-40B4-BE49-F238E27FC236}">
                  <a16:creationId xmlns:a16="http://schemas.microsoft.com/office/drawing/2014/main" id="{CDCC630A-8D5C-F248-BB1B-894F036EC6A3}"/>
                </a:ext>
              </a:extLst>
            </p:cNvPr>
            <p:cNvSpPr>
              <a:spLocks noChangeArrowheads="1"/>
            </p:cNvSpPr>
            <p:nvPr/>
          </p:nvSpPr>
          <p:spPr bwMode="auto">
            <a:xfrm>
              <a:off x="1981" y="2443"/>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81" name="Rectangle 1322">
              <a:extLst>
                <a:ext uri="{FF2B5EF4-FFF2-40B4-BE49-F238E27FC236}">
                  <a16:creationId xmlns:a16="http://schemas.microsoft.com/office/drawing/2014/main" id="{A163A006-771C-BE4A-B1EE-601080703E1A}"/>
                </a:ext>
              </a:extLst>
            </p:cNvPr>
            <p:cNvSpPr>
              <a:spLocks noChangeArrowheads="1"/>
            </p:cNvSpPr>
            <p:nvPr/>
          </p:nvSpPr>
          <p:spPr bwMode="auto">
            <a:xfrm>
              <a:off x="2059" y="235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82" name="Rectangle 1323">
              <a:extLst>
                <a:ext uri="{FF2B5EF4-FFF2-40B4-BE49-F238E27FC236}">
                  <a16:creationId xmlns:a16="http://schemas.microsoft.com/office/drawing/2014/main" id="{93C61489-2557-FB43-A8CE-85770A135355}"/>
                </a:ext>
              </a:extLst>
            </p:cNvPr>
            <p:cNvSpPr>
              <a:spLocks noChangeArrowheads="1"/>
            </p:cNvSpPr>
            <p:nvPr/>
          </p:nvSpPr>
          <p:spPr bwMode="auto">
            <a:xfrm>
              <a:off x="1639" y="282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83" name="Rectangle 1324">
              <a:extLst>
                <a:ext uri="{FF2B5EF4-FFF2-40B4-BE49-F238E27FC236}">
                  <a16:creationId xmlns:a16="http://schemas.microsoft.com/office/drawing/2014/main" id="{67E6BB76-D5C4-004A-BE16-BAC1B1DAF1D8}"/>
                </a:ext>
              </a:extLst>
            </p:cNvPr>
            <p:cNvSpPr>
              <a:spLocks noChangeArrowheads="1"/>
            </p:cNvSpPr>
            <p:nvPr/>
          </p:nvSpPr>
          <p:spPr bwMode="auto">
            <a:xfrm>
              <a:off x="2037" y="2398"/>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84" name="Rectangle 1325">
              <a:extLst>
                <a:ext uri="{FF2B5EF4-FFF2-40B4-BE49-F238E27FC236}">
                  <a16:creationId xmlns:a16="http://schemas.microsoft.com/office/drawing/2014/main" id="{2659AF48-108C-3C48-9EF8-C4CD71528ACA}"/>
                </a:ext>
              </a:extLst>
            </p:cNvPr>
            <p:cNvSpPr>
              <a:spLocks noChangeArrowheads="1"/>
            </p:cNvSpPr>
            <p:nvPr/>
          </p:nvSpPr>
          <p:spPr bwMode="auto">
            <a:xfrm>
              <a:off x="1751" y="2727"/>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85" name="Rectangle 1326">
              <a:extLst>
                <a:ext uri="{FF2B5EF4-FFF2-40B4-BE49-F238E27FC236}">
                  <a16:creationId xmlns:a16="http://schemas.microsoft.com/office/drawing/2014/main" id="{4AAC3228-B7C8-F247-A34A-B5A82D48EA32}"/>
                </a:ext>
              </a:extLst>
            </p:cNvPr>
            <p:cNvSpPr>
              <a:spLocks noChangeArrowheads="1"/>
            </p:cNvSpPr>
            <p:nvPr/>
          </p:nvSpPr>
          <p:spPr bwMode="auto">
            <a:xfrm>
              <a:off x="1748" y="276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86" name="Rectangle 1327">
              <a:extLst>
                <a:ext uri="{FF2B5EF4-FFF2-40B4-BE49-F238E27FC236}">
                  <a16:creationId xmlns:a16="http://schemas.microsoft.com/office/drawing/2014/main" id="{CA78C7CD-AEDA-724A-987F-DD475F4971B9}"/>
                </a:ext>
              </a:extLst>
            </p:cNvPr>
            <p:cNvSpPr>
              <a:spLocks noChangeArrowheads="1"/>
            </p:cNvSpPr>
            <p:nvPr/>
          </p:nvSpPr>
          <p:spPr bwMode="auto">
            <a:xfrm>
              <a:off x="2017" y="2446"/>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87" name="Rectangle 1328">
              <a:extLst>
                <a:ext uri="{FF2B5EF4-FFF2-40B4-BE49-F238E27FC236}">
                  <a16:creationId xmlns:a16="http://schemas.microsoft.com/office/drawing/2014/main" id="{0CEFC014-7D69-2244-81BA-BB16E688FF04}"/>
                </a:ext>
              </a:extLst>
            </p:cNvPr>
            <p:cNvSpPr>
              <a:spLocks noChangeArrowheads="1"/>
            </p:cNvSpPr>
            <p:nvPr/>
          </p:nvSpPr>
          <p:spPr bwMode="auto">
            <a:xfrm>
              <a:off x="2036" y="233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88" name="Rectangle 1329">
              <a:extLst>
                <a:ext uri="{FF2B5EF4-FFF2-40B4-BE49-F238E27FC236}">
                  <a16:creationId xmlns:a16="http://schemas.microsoft.com/office/drawing/2014/main" id="{B7692262-3045-804D-B5D8-28E8200F1D79}"/>
                </a:ext>
              </a:extLst>
            </p:cNvPr>
            <p:cNvSpPr>
              <a:spLocks noChangeArrowheads="1"/>
            </p:cNvSpPr>
            <p:nvPr/>
          </p:nvSpPr>
          <p:spPr bwMode="auto">
            <a:xfrm>
              <a:off x="1741" y="2683"/>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89" name="Rectangle 1330">
              <a:extLst>
                <a:ext uri="{FF2B5EF4-FFF2-40B4-BE49-F238E27FC236}">
                  <a16:creationId xmlns:a16="http://schemas.microsoft.com/office/drawing/2014/main" id="{58768A5F-A170-8245-9862-5CD6BD1D2A1E}"/>
                </a:ext>
              </a:extLst>
            </p:cNvPr>
            <p:cNvSpPr>
              <a:spLocks noChangeArrowheads="1"/>
            </p:cNvSpPr>
            <p:nvPr/>
          </p:nvSpPr>
          <p:spPr bwMode="auto">
            <a:xfrm>
              <a:off x="1736" y="2732"/>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90" name="Rectangle 1331">
              <a:extLst>
                <a:ext uri="{FF2B5EF4-FFF2-40B4-BE49-F238E27FC236}">
                  <a16:creationId xmlns:a16="http://schemas.microsoft.com/office/drawing/2014/main" id="{AC28260E-8884-0C49-A922-94B776847669}"/>
                </a:ext>
              </a:extLst>
            </p:cNvPr>
            <p:cNvSpPr>
              <a:spLocks noChangeArrowheads="1"/>
            </p:cNvSpPr>
            <p:nvPr/>
          </p:nvSpPr>
          <p:spPr bwMode="auto">
            <a:xfrm>
              <a:off x="2083" y="2363"/>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91" name="Rectangle 1332">
              <a:extLst>
                <a:ext uri="{FF2B5EF4-FFF2-40B4-BE49-F238E27FC236}">
                  <a16:creationId xmlns:a16="http://schemas.microsoft.com/office/drawing/2014/main" id="{3F132E9E-916E-484E-9526-48D2575AED24}"/>
                </a:ext>
              </a:extLst>
            </p:cNvPr>
            <p:cNvSpPr>
              <a:spLocks noChangeArrowheads="1"/>
            </p:cNvSpPr>
            <p:nvPr/>
          </p:nvSpPr>
          <p:spPr bwMode="auto">
            <a:xfrm>
              <a:off x="1575" y="2712"/>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92" name="Rectangle 1333">
              <a:extLst>
                <a:ext uri="{FF2B5EF4-FFF2-40B4-BE49-F238E27FC236}">
                  <a16:creationId xmlns:a16="http://schemas.microsoft.com/office/drawing/2014/main" id="{6D058095-63EA-0948-82D8-780BB0E930D6}"/>
                </a:ext>
              </a:extLst>
            </p:cNvPr>
            <p:cNvSpPr>
              <a:spLocks noChangeArrowheads="1"/>
            </p:cNvSpPr>
            <p:nvPr/>
          </p:nvSpPr>
          <p:spPr bwMode="auto">
            <a:xfrm>
              <a:off x="2075" y="2312"/>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93" name="Rectangle 1334">
              <a:extLst>
                <a:ext uri="{FF2B5EF4-FFF2-40B4-BE49-F238E27FC236}">
                  <a16:creationId xmlns:a16="http://schemas.microsoft.com/office/drawing/2014/main" id="{67F3E64F-4208-7648-A4BA-5DDF95B3B7D4}"/>
                </a:ext>
              </a:extLst>
            </p:cNvPr>
            <p:cNvSpPr>
              <a:spLocks noChangeArrowheads="1"/>
            </p:cNvSpPr>
            <p:nvPr/>
          </p:nvSpPr>
          <p:spPr bwMode="auto">
            <a:xfrm>
              <a:off x="2064" y="2342"/>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94" name="Rectangle 1335">
              <a:extLst>
                <a:ext uri="{FF2B5EF4-FFF2-40B4-BE49-F238E27FC236}">
                  <a16:creationId xmlns:a16="http://schemas.microsoft.com/office/drawing/2014/main" id="{71FD5B34-56AB-1E4F-B662-659005DB23F7}"/>
                </a:ext>
              </a:extLst>
            </p:cNvPr>
            <p:cNvSpPr>
              <a:spLocks noChangeArrowheads="1"/>
            </p:cNvSpPr>
            <p:nvPr/>
          </p:nvSpPr>
          <p:spPr bwMode="auto">
            <a:xfrm>
              <a:off x="1724" y="253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95" name="Rectangle 1336">
              <a:extLst>
                <a:ext uri="{FF2B5EF4-FFF2-40B4-BE49-F238E27FC236}">
                  <a16:creationId xmlns:a16="http://schemas.microsoft.com/office/drawing/2014/main" id="{8F0708F0-F3E4-FF43-85EC-461BA7F9C9D6}"/>
                </a:ext>
              </a:extLst>
            </p:cNvPr>
            <p:cNvSpPr>
              <a:spLocks noChangeArrowheads="1"/>
            </p:cNvSpPr>
            <p:nvPr/>
          </p:nvSpPr>
          <p:spPr bwMode="auto">
            <a:xfrm>
              <a:off x="2064" y="231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96" name="Rectangle 1337">
              <a:extLst>
                <a:ext uri="{FF2B5EF4-FFF2-40B4-BE49-F238E27FC236}">
                  <a16:creationId xmlns:a16="http://schemas.microsoft.com/office/drawing/2014/main" id="{7F3790D6-C785-EA47-BB21-C5AAE1A30CFE}"/>
                </a:ext>
              </a:extLst>
            </p:cNvPr>
            <p:cNvSpPr>
              <a:spLocks noChangeArrowheads="1"/>
            </p:cNvSpPr>
            <p:nvPr/>
          </p:nvSpPr>
          <p:spPr bwMode="auto">
            <a:xfrm>
              <a:off x="2049" y="2416"/>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97" name="Rectangle 1338">
              <a:extLst>
                <a:ext uri="{FF2B5EF4-FFF2-40B4-BE49-F238E27FC236}">
                  <a16:creationId xmlns:a16="http://schemas.microsoft.com/office/drawing/2014/main" id="{23BF860B-5A57-D04F-9B1B-546FEEEA9402}"/>
                </a:ext>
              </a:extLst>
            </p:cNvPr>
            <p:cNvSpPr>
              <a:spLocks noChangeArrowheads="1"/>
            </p:cNvSpPr>
            <p:nvPr/>
          </p:nvSpPr>
          <p:spPr bwMode="auto">
            <a:xfrm>
              <a:off x="2025" y="2341"/>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98" name="Rectangle 1339">
              <a:extLst>
                <a:ext uri="{FF2B5EF4-FFF2-40B4-BE49-F238E27FC236}">
                  <a16:creationId xmlns:a16="http://schemas.microsoft.com/office/drawing/2014/main" id="{744C83AB-2768-F64A-B33F-33B25A6E10F0}"/>
                </a:ext>
              </a:extLst>
            </p:cNvPr>
            <p:cNvSpPr>
              <a:spLocks noChangeArrowheads="1"/>
            </p:cNvSpPr>
            <p:nvPr/>
          </p:nvSpPr>
          <p:spPr bwMode="auto">
            <a:xfrm>
              <a:off x="2051" y="236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299" name="Rectangle 1340">
              <a:extLst>
                <a:ext uri="{FF2B5EF4-FFF2-40B4-BE49-F238E27FC236}">
                  <a16:creationId xmlns:a16="http://schemas.microsoft.com/office/drawing/2014/main" id="{75C8FFE7-4FD6-6C4D-9D16-15A6E4530E12}"/>
                </a:ext>
              </a:extLst>
            </p:cNvPr>
            <p:cNvSpPr>
              <a:spLocks noChangeArrowheads="1"/>
            </p:cNvSpPr>
            <p:nvPr/>
          </p:nvSpPr>
          <p:spPr bwMode="auto">
            <a:xfrm>
              <a:off x="2091" y="233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00" name="Rectangle 1341">
              <a:extLst>
                <a:ext uri="{FF2B5EF4-FFF2-40B4-BE49-F238E27FC236}">
                  <a16:creationId xmlns:a16="http://schemas.microsoft.com/office/drawing/2014/main" id="{A58C4A6F-ECEC-B04A-8D21-EA82A6E213D4}"/>
                </a:ext>
              </a:extLst>
            </p:cNvPr>
            <p:cNvSpPr>
              <a:spLocks noChangeArrowheads="1"/>
            </p:cNvSpPr>
            <p:nvPr/>
          </p:nvSpPr>
          <p:spPr bwMode="auto">
            <a:xfrm>
              <a:off x="2012" y="246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01" name="Rectangle 1342">
              <a:extLst>
                <a:ext uri="{FF2B5EF4-FFF2-40B4-BE49-F238E27FC236}">
                  <a16:creationId xmlns:a16="http://schemas.microsoft.com/office/drawing/2014/main" id="{FE899519-F367-1D44-9A77-AB8512CCC3F0}"/>
                </a:ext>
              </a:extLst>
            </p:cNvPr>
            <p:cNvSpPr>
              <a:spLocks noChangeArrowheads="1"/>
            </p:cNvSpPr>
            <p:nvPr/>
          </p:nvSpPr>
          <p:spPr bwMode="auto">
            <a:xfrm>
              <a:off x="1937" y="2463"/>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02" name="Rectangle 1343">
              <a:extLst>
                <a:ext uri="{FF2B5EF4-FFF2-40B4-BE49-F238E27FC236}">
                  <a16:creationId xmlns:a16="http://schemas.microsoft.com/office/drawing/2014/main" id="{A1321B15-B674-064C-92D2-C04351EDF176}"/>
                </a:ext>
              </a:extLst>
            </p:cNvPr>
            <p:cNvSpPr>
              <a:spLocks noChangeArrowheads="1"/>
            </p:cNvSpPr>
            <p:nvPr/>
          </p:nvSpPr>
          <p:spPr bwMode="auto">
            <a:xfrm>
              <a:off x="1983" y="2517"/>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03" name="Rectangle 1344">
              <a:extLst>
                <a:ext uri="{FF2B5EF4-FFF2-40B4-BE49-F238E27FC236}">
                  <a16:creationId xmlns:a16="http://schemas.microsoft.com/office/drawing/2014/main" id="{DE0D13BF-D082-744A-BA65-B4323A02EFE5}"/>
                </a:ext>
              </a:extLst>
            </p:cNvPr>
            <p:cNvSpPr>
              <a:spLocks noChangeArrowheads="1"/>
            </p:cNvSpPr>
            <p:nvPr/>
          </p:nvSpPr>
          <p:spPr bwMode="auto">
            <a:xfrm>
              <a:off x="1725" y="2796"/>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04" name="Rectangle 1345">
              <a:extLst>
                <a:ext uri="{FF2B5EF4-FFF2-40B4-BE49-F238E27FC236}">
                  <a16:creationId xmlns:a16="http://schemas.microsoft.com/office/drawing/2014/main" id="{BF3F416F-3C1A-6B40-939F-45DFD21D077A}"/>
                </a:ext>
              </a:extLst>
            </p:cNvPr>
            <p:cNvSpPr>
              <a:spLocks noChangeArrowheads="1"/>
            </p:cNvSpPr>
            <p:nvPr/>
          </p:nvSpPr>
          <p:spPr bwMode="auto">
            <a:xfrm>
              <a:off x="1544" y="2943"/>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05" name="Rectangle 1346">
              <a:extLst>
                <a:ext uri="{FF2B5EF4-FFF2-40B4-BE49-F238E27FC236}">
                  <a16:creationId xmlns:a16="http://schemas.microsoft.com/office/drawing/2014/main" id="{B5047DB7-5105-7B45-9AD6-A42EB5FB309B}"/>
                </a:ext>
              </a:extLst>
            </p:cNvPr>
            <p:cNvSpPr>
              <a:spLocks noChangeArrowheads="1"/>
            </p:cNvSpPr>
            <p:nvPr/>
          </p:nvSpPr>
          <p:spPr bwMode="auto">
            <a:xfrm>
              <a:off x="1665" y="2594"/>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06" name="Rectangle 1347">
              <a:extLst>
                <a:ext uri="{FF2B5EF4-FFF2-40B4-BE49-F238E27FC236}">
                  <a16:creationId xmlns:a16="http://schemas.microsoft.com/office/drawing/2014/main" id="{24EAB4BA-7969-524D-865B-E84C5B271FF0}"/>
                </a:ext>
              </a:extLst>
            </p:cNvPr>
            <p:cNvSpPr>
              <a:spLocks noChangeArrowheads="1"/>
            </p:cNvSpPr>
            <p:nvPr/>
          </p:nvSpPr>
          <p:spPr bwMode="auto">
            <a:xfrm>
              <a:off x="1330" y="3140"/>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07" name="Rectangle 1348">
              <a:extLst>
                <a:ext uri="{FF2B5EF4-FFF2-40B4-BE49-F238E27FC236}">
                  <a16:creationId xmlns:a16="http://schemas.microsoft.com/office/drawing/2014/main" id="{47D11895-D445-4048-A180-48F18722DBEE}"/>
                </a:ext>
              </a:extLst>
            </p:cNvPr>
            <p:cNvSpPr>
              <a:spLocks noChangeArrowheads="1"/>
            </p:cNvSpPr>
            <p:nvPr/>
          </p:nvSpPr>
          <p:spPr bwMode="auto">
            <a:xfrm>
              <a:off x="1543" y="298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08" name="Rectangle 1349">
              <a:extLst>
                <a:ext uri="{FF2B5EF4-FFF2-40B4-BE49-F238E27FC236}">
                  <a16:creationId xmlns:a16="http://schemas.microsoft.com/office/drawing/2014/main" id="{85D4D508-7A81-314E-A9FB-AECF12BB7E1B}"/>
                </a:ext>
              </a:extLst>
            </p:cNvPr>
            <p:cNvSpPr>
              <a:spLocks noChangeArrowheads="1"/>
            </p:cNvSpPr>
            <p:nvPr/>
          </p:nvSpPr>
          <p:spPr bwMode="auto">
            <a:xfrm>
              <a:off x="2622" y="168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09" name="Rectangle 1350">
              <a:extLst>
                <a:ext uri="{FF2B5EF4-FFF2-40B4-BE49-F238E27FC236}">
                  <a16:creationId xmlns:a16="http://schemas.microsoft.com/office/drawing/2014/main" id="{842AB968-CA50-8749-B5E1-5CA95629A086}"/>
                </a:ext>
              </a:extLst>
            </p:cNvPr>
            <p:cNvSpPr>
              <a:spLocks noChangeArrowheads="1"/>
            </p:cNvSpPr>
            <p:nvPr/>
          </p:nvSpPr>
          <p:spPr bwMode="auto">
            <a:xfrm>
              <a:off x="1342" y="3035"/>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10" name="Rectangle 1351">
              <a:extLst>
                <a:ext uri="{FF2B5EF4-FFF2-40B4-BE49-F238E27FC236}">
                  <a16:creationId xmlns:a16="http://schemas.microsoft.com/office/drawing/2014/main" id="{9E4AA353-7D02-5840-9369-DD4635132480}"/>
                </a:ext>
              </a:extLst>
            </p:cNvPr>
            <p:cNvSpPr>
              <a:spLocks noChangeArrowheads="1"/>
            </p:cNvSpPr>
            <p:nvPr/>
          </p:nvSpPr>
          <p:spPr bwMode="auto">
            <a:xfrm>
              <a:off x="1378" y="2919"/>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11" name="Rectangle 1352">
              <a:extLst>
                <a:ext uri="{FF2B5EF4-FFF2-40B4-BE49-F238E27FC236}">
                  <a16:creationId xmlns:a16="http://schemas.microsoft.com/office/drawing/2014/main" id="{C3049887-8930-694C-B21A-2C8FB33D459A}"/>
                </a:ext>
              </a:extLst>
            </p:cNvPr>
            <p:cNvSpPr>
              <a:spLocks noChangeArrowheads="1"/>
            </p:cNvSpPr>
            <p:nvPr/>
          </p:nvSpPr>
          <p:spPr bwMode="auto">
            <a:xfrm>
              <a:off x="1503" y="289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12" name="Rectangle 1353">
              <a:extLst>
                <a:ext uri="{FF2B5EF4-FFF2-40B4-BE49-F238E27FC236}">
                  <a16:creationId xmlns:a16="http://schemas.microsoft.com/office/drawing/2014/main" id="{BA46620A-AAB8-224C-A5EE-65436EF02788}"/>
                </a:ext>
              </a:extLst>
            </p:cNvPr>
            <p:cNvSpPr>
              <a:spLocks noChangeArrowheads="1"/>
            </p:cNvSpPr>
            <p:nvPr/>
          </p:nvSpPr>
          <p:spPr bwMode="auto">
            <a:xfrm>
              <a:off x="2055" y="2383"/>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13" name="Rectangle 1354">
              <a:extLst>
                <a:ext uri="{FF2B5EF4-FFF2-40B4-BE49-F238E27FC236}">
                  <a16:creationId xmlns:a16="http://schemas.microsoft.com/office/drawing/2014/main" id="{E8ADEF13-005B-0B41-BC2D-4347158465B8}"/>
                </a:ext>
              </a:extLst>
            </p:cNvPr>
            <p:cNvSpPr>
              <a:spLocks noChangeArrowheads="1"/>
            </p:cNvSpPr>
            <p:nvPr/>
          </p:nvSpPr>
          <p:spPr bwMode="auto">
            <a:xfrm>
              <a:off x="1494" y="3004"/>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14" name="Rectangle 1355">
              <a:extLst>
                <a:ext uri="{FF2B5EF4-FFF2-40B4-BE49-F238E27FC236}">
                  <a16:creationId xmlns:a16="http://schemas.microsoft.com/office/drawing/2014/main" id="{C3522C38-87B2-EF46-B794-8CE5F4D6239C}"/>
                </a:ext>
              </a:extLst>
            </p:cNvPr>
            <p:cNvSpPr>
              <a:spLocks noChangeArrowheads="1"/>
            </p:cNvSpPr>
            <p:nvPr/>
          </p:nvSpPr>
          <p:spPr bwMode="auto">
            <a:xfrm>
              <a:off x="1985" y="2521"/>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15" name="Rectangle 1356">
              <a:extLst>
                <a:ext uri="{FF2B5EF4-FFF2-40B4-BE49-F238E27FC236}">
                  <a16:creationId xmlns:a16="http://schemas.microsoft.com/office/drawing/2014/main" id="{82E445DE-CF87-E340-89F3-4E5A4DFD5BAF}"/>
                </a:ext>
              </a:extLst>
            </p:cNvPr>
            <p:cNvSpPr>
              <a:spLocks noChangeArrowheads="1"/>
            </p:cNvSpPr>
            <p:nvPr/>
          </p:nvSpPr>
          <p:spPr bwMode="auto">
            <a:xfrm>
              <a:off x="1987" y="247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16" name="Rectangle 1357">
              <a:extLst>
                <a:ext uri="{FF2B5EF4-FFF2-40B4-BE49-F238E27FC236}">
                  <a16:creationId xmlns:a16="http://schemas.microsoft.com/office/drawing/2014/main" id="{DC7640AC-B8B2-DA4E-8246-7EB911222003}"/>
                </a:ext>
              </a:extLst>
            </p:cNvPr>
            <p:cNvSpPr>
              <a:spLocks noChangeArrowheads="1"/>
            </p:cNvSpPr>
            <p:nvPr/>
          </p:nvSpPr>
          <p:spPr bwMode="auto">
            <a:xfrm>
              <a:off x="2638" y="1679"/>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17" name="Rectangle 1358">
              <a:extLst>
                <a:ext uri="{FF2B5EF4-FFF2-40B4-BE49-F238E27FC236}">
                  <a16:creationId xmlns:a16="http://schemas.microsoft.com/office/drawing/2014/main" id="{C0B21FD4-9F01-A54E-A4C1-B7F103BED10B}"/>
                </a:ext>
              </a:extLst>
            </p:cNvPr>
            <p:cNvSpPr>
              <a:spLocks noChangeArrowheads="1"/>
            </p:cNvSpPr>
            <p:nvPr/>
          </p:nvSpPr>
          <p:spPr bwMode="auto">
            <a:xfrm>
              <a:off x="1389" y="323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18" name="Rectangle 1359">
              <a:extLst>
                <a:ext uri="{FF2B5EF4-FFF2-40B4-BE49-F238E27FC236}">
                  <a16:creationId xmlns:a16="http://schemas.microsoft.com/office/drawing/2014/main" id="{F43B04EE-D806-2B49-BDD4-7DB8A34853AF}"/>
                </a:ext>
              </a:extLst>
            </p:cNvPr>
            <p:cNvSpPr>
              <a:spLocks noChangeArrowheads="1"/>
            </p:cNvSpPr>
            <p:nvPr/>
          </p:nvSpPr>
          <p:spPr bwMode="auto">
            <a:xfrm>
              <a:off x="1595" y="2668"/>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19" name="Rectangle 1360">
              <a:extLst>
                <a:ext uri="{FF2B5EF4-FFF2-40B4-BE49-F238E27FC236}">
                  <a16:creationId xmlns:a16="http://schemas.microsoft.com/office/drawing/2014/main" id="{C94F15DC-3D1D-DB4B-B9AA-C6F42EBB8364}"/>
                </a:ext>
              </a:extLst>
            </p:cNvPr>
            <p:cNvSpPr>
              <a:spLocks noChangeArrowheads="1"/>
            </p:cNvSpPr>
            <p:nvPr/>
          </p:nvSpPr>
          <p:spPr bwMode="auto">
            <a:xfrm>
              <a:off x="2045" y="2400"/>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20" name="Rectangle 1361">
              <a:extLst>
                <a:ext uri="{FF2B5EF4-FFF2-40B4-BE49-F238E27FC236}">
                  <a16:creationId xmlns:a16="http://schemas.microsoft.com/office/drawing/2014/main" id="{A2D582A7-2CF3-1248-8C56-B9267D63A65F}"/>
                </a:ext>
              </a:extLst>
            </p:cNvPr>
            <p:cNvSpPr>
              <a:spLocks noChangeArrowheads="1"/>
            </p:cNvSpPr>
            <p:nvPr/>
          </p:nvSpPr>
          <p:spPr bwMode="auto">
            <a:xfrm>
              <a:off x="1949" y="2502"/>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21" name="Rectangle 1362">
              <a:extLst>
                <a:ext uri="{FF2B5EF4-FFF2-40B4-BE49-F238E27FC236}">
                  <a16:creationId xmlns:a16="http://schemas.microsoft.com/office/drawing/2014/main" id="{400EC649-8B25-8945-B721-9FF96D839ABB}"/>
                </a:ext>
              </a:extLst>
            </p:cNvPr>
            <p:cNvSpPr>
              <a:spLocks noChangeArrowheads="1"/>
            </p:cNvSpPr>
            <p:nvPr/>
          </p:nvSpPr>
          <p:spPr bwMode="auto">
            <a:xfrm>
              <a:off x="1539" y="3012"/>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22" name="Rectangle 1363">
              <a:extLst>
                <a:ext uri="{FF2B5EF4-FFF2-40B4-BE49-F238E27FC236}">
                  <a16:creationId xmlns:a16="http://schemas.microsoft.com/office/drawing/2014/main" id="{CB054ADE-129A-5946-A4F7-F721C080EC99}"/>
                </a:ext>
              </a:extLst>
            </p:cNvPr>
            <p:cNvSpPr>
              <a:spLocks noChangeArrowheads="1"/>
            </p:cNvSpPr>
            <p:nvPr/>
          </p:nvSpPr>
          <p:spPr bwMode="auto">
            <a:xfrm>
              <a:off x="2055" y="239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23" name="Rectangle 1364">
              <a:extLst>
                <a:ext uri="{FF2B5EF4-FFF2-40B4-BE49-F238E27FC236}">
                  <a16:creationId xmlns:a16="http://schemas.microsoft.com/office/drawing/2014/main" id="{043A0677-36FA-E446-9086-9F7D48B7457D}"/>
                </a:ext>
              </a:extLst>
            </p:cNvPr>
            <p:cNvSpPr>
              <a:spLocks noChangeArrowheads="1"/>
            </p:cNvSpPr>
            <p:nvPr/>
          </p:nvSpPr>
          <p:spPr bwMode="auto">
            <a:xfrm>
              <a:off x="2027" y="241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24" name="Rectangle 1365">
              <a:extLst>
                <a:ext uri="{FF2B5EF4-FFF2-40B4-BE49-F238E27FC236}">
                  <a16:creationId xmlns:a16="http://schemas.microsoft.com/office/drawing/2014/main" id="{A92BEDA2-8C81-EC43-8DD4-DAA3C3D245E8}"/>
                </a:ext>
              </a:extLst>
            </p:cNvPr>
            <p:cNvSpPr>
              <a:spLocks noChangeArrowheads="1"/>
            </p:cNvSpPr>
            <p:nvPr/>
          </p:nvSpPr>
          <p:spPr bwMode="auto">
            <a:xfrm>
              <a:off x="2047" y="2388"/>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25" name="Rectangle 1366">
              <a:extLst>
                <a:ext uri="{FF2B5EF4-FFF2-40B4-BE49-F238E27FC236}">
                  <a16:creationId xmlns:a16="http://schemas.microsoft.com/office/drawing/2014/main" id="{7E3587CE-CEE5-EE4B-8A2B-4290C0C88D82}"/>
                </a:ext>
              </a:extLst>
            </p:cNvPr>
            <p:cNvSpPr>
              <a:spLocks noChangeArrowheads="1"/>
            </p:cNvSpPr>
            <p:nvPr/>
          </p:nvSpPr>
          <p:spPr bwMode="auto">
            <a:xfrm>
              <a:off x="2029" y="2426"/>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26" name="Rectangle 1367">
              <a:extLst>
                <a:ext uri="{FF2B5EF4-FFF2-40B4-BE49-F238E27FC236}">
                  <a16:creationId xmlns:a16="http://schemas.microsoft.com/office/drawing/2014/main" id="{6FBC72F7-7CC5-A34A-96A6-35BDFC3AD45D}"/>
                </a:ext>
              </a:extLst>
            </p:cNvPr>
            <p:cNvSpPr>
              <a:spLocks noChangeArrowheads="1"/>
            </p:cNvSpPr>
            <p:nvPr/>
          </p:nvSpPr>
          <p:spPr bwMode="auto">
            <a:xfrm>
              <a:off x="1719" y="275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27" name="Rectangle 1368">
              <a:extLst>
                <a:ext uri="{FF2B5EF4-FFF2-40B4-BE49-F238E27FC236}">
                  <a16:creationId xmlns:a16="http://schemas.microsoft.com/office/drawing/2014/main" id="{F8405FD9-104D-B945-9F1D-46E86E4D1524}"/>
                </a:ext>
              </a:extLst>
            </p:cNvPr>
            <p:cNvSpPr>
              <a:spLocks noChangeArrowheads="1"/>
            </p:cNvSpPr>
            <p:nvPr/>
          </p:nvSpPr>
          <p:spPr bwMode="auto">
            <a:xfrm>
              <a:off x="1696" y="280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28" name="Rectangle 1369">
              <a:extLst>
                <a:ext uri="{FF2B5EF4-FFF2-40B4-BE49-F238E27FC236}">
                  <a16:creationId xmlns:a16="http://schemas.microsoft.com/office/drawing/2014/main" id="{0E221638-B698-C543-8449-1C8123978569}"/>
                </a:ext>
              </a:extLst>
            </p:cNvPr>
            <p:cNvSpPr>
              <a:spLocks noChangeArrowheads="1"/>
            </p:cNvSpPr>
            <p:nvPr/>
          </p:nvSpPr>
          <p:spPr bwMode="auto">
            <a:xfrm>
              <a:off x="1776" y="273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29" name="Rectangle 1370">
              <a:extLst>
                <a:ext uri="{FF2B5EF4-FFF2-40B4-BE49-F238E27FC236}">
                  <a16:creationId xmlns:a16="http://schemas.microsoft.com/office/drawing/2014/main" id="{BBB2C2E4-F204-F746-AD28-4CDDDA2DB120}"/>
                </a:ext>
              </a:extLst>
            </p:cNvPr>
            <p:cNvSpPr>
              <a:spLocks noChangeArrowheads="1"/>
            </p:cNvSpPr>
            <p:nvPr/>
          </p:nvSpPr>
          <p:spPr bwMode="auto">
            <a:xfrm>
              <a:off x="2095" y="224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30" name="Rectangle 1371">
              <a:extLst>
                <a:ext uri="{FF2B5EF4-FFF2-40B4-BE49-F238E27FC236}">
                  <a16:creationId xmlns:a16="http://schemas.microsoft.com/office/drawing/2014/main" id="{78C2ECBA-9E89-7947-9004-3C06EB6516EA}"/>
                </a:ext>
              </a:extLst>
            </p:cNvPr>
            <p:cNvSpPr>
              <a:spLocks noChangeArrowheads="1"/>
            </p:cNvSpPr>
            <p:nvPr/>
          </p:nvSpPr>
          <p:spPr bwMode="auto">
            <a:xfrm>
              <a:off x="1524" y="294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31" name="Rectangle 1372">
              <a:extLst>
                <a:ext uri="{FF2B5EF4-FFF2-40B4-BE49-F238E27FC236}">
                  <a16:creationId xmlns:a16="http://schemas.microsoft.com/office/drawing/2014/main" id="{B2B6377E-6E33-4A41-B131-790A19D1932E}"/>
                </a:ext>
              </a:extLst>
            </p:cNvPr>
            <p:cNvSpPr>
              <a:spLocks noChangeArrowheads="1"/>
            </p:cNvSpPr>
            <p:nvPr/>
          </p:nvSpPr>
          <p:spPr bwMode="auto">
            <a:xfrm>
              <a:off x="1366" y="3096"/>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32" name="Rectangle 1373">
              <a:extLst>
                <a:ext uri="{FF2B5EF4-FFF2-40B4-BE49-F238E27FC236}">
                  <a16:creationId xmlns:a16="http://schemas.microsoft.com/office/drawing/2014/main" id="{B03A8545-072D-654E-A865-E132D6DC0AFA}"/>
                </a:ext>
              </a:extLst>
            </p:cNvPr>
            <p:cNvSpPr>
              <a:spLocks noChangeArrowheads="1"/>
            </p:cNvSpPr>
            <p:nvPr/>
          </p:nvSpPr>
          <p:spPr bwMode="auto">
            <a:xfrm>
              <a:off x="1977" y="2460"/>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33" name="Rectangle 1374">
              <a:extLst>
                <a:ext uri="{FF2B5EF4-FFF2-40B4-BE49-F238E27FC236}">
                  <a16:creationId xmlns:a16="http://schemas.microsoft.com/office/drawing/2014/main" id="{D34AC078-19D5-1B4A-A30A-5589B734BE75}"/>
                </a:ext>
              </a:extLst>
            </p:cNvPr>
            <p:cNvSpPr>
              <a:spLocks noChangeArrowheads="1"/>
            </p:cNvSpPr>
            <p:nvPr/>
          </p:nvSpPr>
          <p:spPr bwMode="auto">
            <a:xfrm>
              <a:off x="2017" y="2459"/>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34" name="Rectangle 1375">
              <a:extLst>
                <a:ext uri="{FF2B5EF4-FFF2-40B4-BE49-F238E27FC236}">
                  <a16:creationId xmlns:a16="http://schemas.microsoft.com/office/drawing/2014/main" id="{E674DF59-21DC-8D4A-B9AA-637F83F50280}"/>
                </a:ext>
              </a:extLst>
            </p:cNvPr>
            <p:cNvSpPr>
              <a:spLocks noChangeArrowheads="1"/>
            </p:cNvSpPr>
            <p:nvPr/>
          </p:nvSpPr>
          <p:spPr bwMode="auto">
            <a:xfrm>
              <a:off x="1921" y="2420"/>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35" name="Rectangle 1376">
              <a:extLst>
                <a:ext uri="{FF2B5EF4-FFF2-40B4-BE49-F238E27FC236}">
                  <a16:creationId xmlns:a16="http://schemas.microsoft.com/office/drawing/2014/main" id="{08A5D2E9-2883-D340-950F-81799F6E069C}"/>
                </a:ext>
              </a:extLst>
            </p:cNvPr>
            <p:cNvSpPr>
              <a:spLocks noChangeArrowheads="1"/>
            </p:cNvSpPr>
            <p:nvPr/>
          </p:nvSpPr>
          <p:spPr bwMode="auto">
            <a:xfrm>
              <a:off x="1612" y="270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36" name="Rectangle 1377">
              <a:extLst>
                <a:ext uri="{FF2B5EF4-FFF2-40B4-BE49-F238E27FC236}">
                  <a16:creationId xmlns:a16="http://schemas.microsoft.com/office/drawing/2014/main" id="{B2F3E798-258F-E542-AE8E-A7AF4BEC8A2F}"/>
                </a:ext>
              </a:extLst>
            </p:cNvPr>
            <p:cNvSpPr>
              <a:spLocks noChangeArrowheads="1"/>
            </p:cNvSpPr>
            <p:nvPr/>
          </p:nvSpPr>
          <p:spPr bwMode="auto">
            <a:xfrm>
              <a:off x="2063" y="2465"/>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37" name="Rectangle 1378">
              <a:extLst>
                <a:ext uri="{FF2B5EF4-FFF2-40B4-BE49-F238E27FC236}">
                  <a16:creationId xmlns:a16="http://schemas.microsoft.com/office/drawing/2014/main" id="{3927A776-6FD9-3A49-9B39-422CCFA50636}"/>
                </a:ext>
              </a:extLst>
            </p:cNvPr>
            <p:cNvSpPr>
              <a:spLocks noChangeArrowheads="1"/>
            </p:cNvSpPr>
            <p:nvPr/>
          </p:nvSpPr>
          <p:spPr bwMode="auto">
            <a:xfrm>
              <a:off x="1956" y="249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38" name="Rectangle 1379">
              <a:extLst>
                <a:ext uri="{FF2B5EF4-FFF2-40B4-BE49-F238E27FC236}">
                  <a16:creationId xmlns:a16="http://schemas.microsoft.com/office/drawing/2014/main" id="{E60CF375-A560-444B-865B-2332D7842923}"/>
                </a:ext>
              </a:extLst>
            </p:cNvPr>
            <p:cNvSpPr>
              <a:spLocks noChangeArrowheads="1"/>
            </p:cNvSpPr>
            <p:nvPr/>
          </p:nvSpPr>
          <p:spPr bwMode="auto">
            <a:xfrm>
              <a:off x="1485" y="308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39" name="Rectangle 1380">
              <a:extLst>
                <a:ext uri="{FF2B5EF4-FFF2-40B4-BE49-F238E27FC236}">
                  <a16:creationId xmlns:a16="http://schemas.microsoft.com/office/drawing/2014/main" id="{FBC98989-F558-9242-A004-CBB5C7ACCEA2}"/>
                </a:ext>
              </a:extLst>
            </p:cNvPr>
            <p:cNvSpPr>
              <a:spLocks noChangeArrowheads="1"/>
            </p:cNvSpPr>
            <p:nvPr/>
          </p:nvSpPr>
          <p:spPr bwMode="auto">
            <a:xfrm>
              <a:off x="2057" y="2321"/>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40" name="Rectangle 1381">
              <a:extLst>
                <a:ext uri="{FF2B5EF4-FFF2-40B4-BE49-F238E27FC236}">
                  <a16:creationId xmlns:a16="http://schemas.microsoft.com/office/drawing/2014/main" id="{8540EE23-6CF8-5846-BC02-3B526512CC3B}"/>
                </a:ext>
              </a:extLst>
            </p:cNvPr>
            <p:cNvSpPr>
              <a:spLocks noChangeArrowheads="1"/>
            </p:cNvSpPr>
            <p:nvPr/>
          </p:nvSpPr>
          <p:spPr bwMode="auto">
            <a:xfrm>
              <a:off x="1705" y="2751"/>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41" name="Rectangle 1382">
              <a:extLst>
                <a:ext uri="{FF2B5EF4-FFF2-40B4-BE49-F238E27FC236}">
                  <a16:creationId xmlns:a16="http://schemas.microsoft.com/office/drawing/2014/main" id="{6C4F06DA-F937-5844-8ECA-014FF8879EF5}"/>
                </a:ext>
              </a:extLst>
            </p:cNvPr>
            <p:cNvSpPr>
              <a:spLocks noChangeArrowheads="1"/>
            </p:cNvSpPr>
            <p:nvPr/>
          </p:nvSpPr>
          <p:spPr bwMode="auto">
            <a:xfrm>
              <a:off x="1964" y="2489"/>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42" name="Rectangle 1383">
              <a:extLst>
                <a:ext uri="{FF2B5EF4-FFF2-40B4-BE49-F238E27FC236}">
                  <a16:creationId xmlns:a16="http://schemas.microsoft.com/office/drawing/2014/main" id="{93E76EB1-DEC0-FE49-A1FD-163CA96E2CCB}"/>
                </a:ext>
              </a:extLst>
            </p:cNvPr>
            <p:cNvSpPr>
              <a:spLocks noChangeArrowheads="1"/>
            </p:cNvSpPr>
            <p:nvPr/>
          </p:nvSpPr>
          <p:spPr bwMode="auto">
            <a:xfrm>
              <a:off x="1731" y="2583"/>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43" name="Rectangle 1384">
              <a:extLst>
                <a:ext uri="{FF2B5EF4-FFF2-40B4-BE49-F238E27FC236}">
                  <a16:creationId xmlns:a16="http://schemas.microsoft.com/office/drawing/2014/main" id="{6B375A90-1D68-9940-B961-A907BFF486B7}"/>
                </a:ext>
              </a:extLst>
            </p:cNvPr>
            <p:cNvSpPr>
              <a:spLocks noChangeArrowheads="1"/>
            </p:cNvSpPr>
            <p:nvPr/>
          </p:nvSpPr>
          <p:spPr bwMode="auto">
            <a:xfrm>
              <a:off x="1547" y="291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44" name="Rectangle 1385">
              <a:extLst>
                <a:ext uri="{FF2B5EF4-FFF2-40B4-BE49-F238E27FC236}">
                  <a16:creationId xmlns:a16="http://schemas.microsoft.com/office/drawing/2014/main" id="{B561A9FD-0ADC-9B48-BDA0-3D2BA7BEFFC0}"/>
                </a:ext>
              </a:extLst>
            </p:cNvPr>
            <p:cNvSpPr>
              <a:spLocks noChangeArrowheads="1"/>
            </p:cNvSpPr>
            <p:nvPr/>
          </p:nvSpPr>
          <p:spPr bwMode="auto">
            <a:xfrm>
              <a:off x="1801" y="2668"/>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45" name="Rectangle 1386">
              <a:extLst>
                <a:ext uri="{FF2B5EF4-FFF2-40B4-BE49-F238E27FC236}">
                  <a16:creationId xmlns:a16="http://schemas.microsoft.com/office/drawing/2014/main" id="{E193635F-1DE5-414B-A6A1-C13F3B129CAF}"/>
                </a:ext>
              </a:extLst>
            </p:cNvPr>
            <p:cNvSpPr>
              <a:spLocks noChangeArrowheads="1"/>
            </p:cNvSpPr>
            <p:nvPr/>
          </p:nvSpPr>
          <p:spPr bwMode="auto">
            <a:xfrm>
              <a:off x="1436" y="270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46" name="Rectangle 1387">
              <a:extLst>
                <a:ext uri="{FF2B5EF4-FFF2-40B4-BE49-F238E27FC236}">
                  <a16:creationId xmlns:a16="http://schemas.microsoft.com/office/drawing/2014/main" id="{4E3B30CC-9D6D-6F4D-9AB3-72D390BA4FC5}"/>
                </a:ext>
              </a:extLst>
            </p:cNvPr>
            <p:cNvSpPr>
              <a:spLocks noChangeArrowheads="1"/>
            </p:cNvSpPr>
            <p:nvPr/>
          </p:nvSpPr>
          <p:spPr bwMode="auto">
            <a:xfrm>
              <a:off x="2108" y="2299"/>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47" name="Rectangle 1388">
              <a:extLst>
                <a:ext uri="{FF2B5EF4-FFF2-40B4-BE49-F238E27FC236}">
                  <a16:creationId xmlns:a16="http://schemas.microsoft.com/office/drawing/2014/main" id="{0C186101-9BE8-FD44-8CD7-FA0AD1CB26DF}"/>
                </a:ext>
              </a:extLst>
            </p:cNvPr>
            <p:cNvSpPr>
              <a:spLocks noChangeArrowheads="1"/>
            </p:cNvSpPr>
            <p:nvPr/>
          </p:nvSpPr>
          <p:spPr bwMode="auto">
            <a:xfrm>
              <a:off x="1927" y="255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48" name="Rectangle 1389">
              <a:extLst>
                <a:ext uri="{FF2B5EF4-FFF2-40B4-BE49-F238E27FC236}">
                  <a16:creationId xmlns:a16="http://schemas.microsoft.com/office/drawing/2014/main" id="{18E19752-EF2D-F24C-83E3-E697084136AA}"/>
                </a:ext>
              </a:extLst>
            </p:cNvPr>
            <p:cNvSpPr>
              <a:spLocks noChangeArrowheads="1"/>
            </p:cNvSpPr>
            <p:nvPr/>
          </p:nvSpPr>
          <p:spPr bwMode="auto">
            <a:xfrm>
              <a:off x="1848" y="261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49" name="Rectangle 1390">
              <a:extLst>
                <a:ext uri="{FF2B5EF4-FFF2-40B4-BE49-F238E27FC236}">
                  <a16:creationId xmlns:a16="http://schemas.microsoft.com/office/drawing/2014/main" id="{C5AABCE2-B422-9C46-9E22-D7F9C1AF8AAE}"/>
                </a:ext>
              </a:extLst>
            </p:cNvPr>
            <p:cNvSpPr>
              <a:spLocks noChangeArrowheads="1"/>
            </p:cNvSpPr>
            <p:nvPr/>
          </p:nvSpPr>
          <p:spPr bwMode="auto">
            <a:xfrm>
              <a:off x="2076" y="2341"/>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50" name="Rectangle 1391">
              <a:extLst>
                <a:ext uri="{FF2B5EF4-FFF2-40B4-BE49-F238E27FC236}">
                  <a16:creationId xmlns:a16="http://schemas.microsoft.com/office/drawing/2014/main" id="{55DE1CFB-9554-FF4C-B30C-CBC27C48E94B}"/>
                </a:ext>
              </a:extLst>
            </p:cNvPr>
            <p:cNvSpPr>
              <a:spLocks noChangeArrowheads="1"/>
            </p:cNvSpPr>
            <p:nvPr/>
          </p:nvSpPr>
          <p:spPr bwMode="auto">
            <a:xfrm>
              <a:off x="1987" y="2468"/>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51" name="Rectangle 1392">
              <a:extLst>
                <a:ext uri="{FF2B5EF4-FFF2-40B4-BE49-F238E27FC236}">
                  <a16:creationId xmlns:a16="http://schemas.microsoft.com/office/drawing/2014/main" id="{67FE0F0B-FD0A-3A43-AD53-9F0FD88763AC}"/>
                </a:ext>
              </a:extLst>
            </p:cNvPr>
            <p:cNvSpPr>
              <a:spLocks noChangeArrowheads="1"/>
            </p:cNvSpPr>
            <p:nvPr/>
          </p:nvSpPr>
          <p:spPr bwMode="auto">
            <a:xfrm>
              <a:off x="2200" y="2126"/>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52" name="Rectangle 1393">
              <a:extLst>
                <a:ext uri="{FF2B5EF4-FFF2-40B4-BE49-F238E27FC236}">
                  <a16:creationId xmlns:a16="http://schemas.microsoft.com/office/drawing/2014/main" id="{0FA9AC6B-82C8-5D41-AE71-189606EBB764}"/>
                </a:ext>
              </a:extLst>
            </p:cNvPr>
            <p:cNvSpPr>
              <a:spLocks noChangeArrowheads="1"/>
            </p:cNvSpPr>
            <p:nvPr/>
          </p:nvSpPr>
          <p:spPr bwMode="auto">
            <a:xfrm>
              <a:off x="1815" y="264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53" name="Rectangle 1394">
              <a:extLst>
                <a:ext uri="{FF2B5EF4-FFF2-40B4-BE49-F238E27FC236}">
                  <a16:creationId xmlns:a16="http://schemas.microsoft.com/office/drawing/2014/main" id="{4A362940-5BD7-1F4A-B6F9-A95152E56883}"/>
                </a:ext>
              </a:extLst>
            </p:cNvPr>
            <p:cNvSpPr>
              <a:spLocks noChangeArrowheads="1"/>
            </p:cNvSpPr>
            <p:nvPr/>
          </p:nvSpPr>
          <p:spPr bwMode="auto">
            <a:xfrm>
              <a:off x="1420" y="2932"/>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54" name="Rectangle 1395">
              <a:extLst>
                <a:ext uri="{FF2B5EF4-FFF2-40B4-BE49-F238E27FC236}">
                  <a16:creationId xmlns:a16="http://schemas.microsoft.com/office/drawing/2014/main" id="{8A01B428-CADC-E240-ADE0-97900858EA90}"/>
                </a:ext>
              </a:extLst>
            </p:cNvPr>
            <p:cNvSpPr>
              <a:spLocks noChangeArrowheads="1"/>
            </p:cNvSpPr>
            <p:nvPr/>
          </p:nvSpPr>
          <p:spPr bwMode="auto">
            <a:xfrm>
              <a:off x="2003" y="2466"/>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55" name="Rectangle 1396">
              <a:extLst>
                <a:ext uri="{FF2B5EF4-FFF2-40B4-BE49-F238E27FC236}">
                  <a16:creationId xmlns:a16="http://schemas.microsoft.com/office/drawing/2014/main" id="{1ECEF393-CBFC-7D48-81E5-F0BA84ADC0C9}"/>
                </a:ext>
              </a:extLst>
            </p:cNvPr>
            <p:cNvSpPr>
              <a:spLocks noChangeArrowheads="1"/>
            </p:cNvSpPr>
            <p:nvPr/>
          </p:nvSpPr>
          <p:spPr bwMode="auto">
            <a:xfrm>
              <a:off x="1795" y="267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56" name="Rectangle 1397">
              <a:extLst>
                <a:ext uri="{FF2B5EF4-FFF2-40B4-BE49-F238E27FC236}">
                  <a16:creationId xmlns:a16="http://schemas.microsoft.com/office/drawing/2014/main" id="{61CA105D-6925-8543-9BED-8676DA943CC7}"/>
                </a:ext>
              </a:extLst>
            </p:cNvPr>
            <p:cNvSpPr>
              <a:spLocks noChangeArrowheads="1"/>
            </p:cNvSpPr>
            <p:nvPr/>
          </p:nvSpPr>
          <p:spPr bwMode="auto">
            <a:xfrm>
              <a:off x="2059" y="2406"/>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57" name="Rectangle 1398">
              <a:extLst>
                <a:ext uri="{FF2B5EF4-FFF2-40B4-BE49-F238E27FC236}">
                  <a16:creationId xmlns:a16="http://schemas.microsoft.com/office/drawing/2014/main" id="{F7660CEE-869D-0345-85B1-B036D52C55F1}"/>
                </a:ext>
              </a:extLst>
            </p:cNvPr>
            <p:cNvSpPr>
              <a:spLocks noChangeArrowheads="1"/>
            </p:cNvSpPr>
            <p:nvPr/>
          </p:nvSpPr>
          <p:spPr bwMode="auto">
            <a:xfrm>
              <a:off x="1458" y="2704"/>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58" name="Rectangle 1399">
              <a:extLst>
                <a:ext uri="{FF2B5EF4-FFF2-40B4-BE49-F238E27FC236}">
                  <a16:creationId xmlns:a16="http://schemas.microsoft.com/office/drawing/2014/main" id="{5F3E9A03-1384-1B46-8835-93EE04B5F6FD}"/>
                </a:ext>
              </a:extLst>
            </p:cNvPr>
            <p:cNvSpPr>
              <a:spLocks noChangeArrowheads="1"/>
            </p:cNvSpPr>
            <p:nvPr/>
          </p:nvSpPr>
          <p:spPr bwMode="auto">
            <a:xfrm>
              <a:off x="2055" y="2433"/>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59" name="Rectangle 1400">
              <a:extLst>
                <a:ext uri="{FF2B5EF4-FFF2-40B4-BE49-F238E27FC236}">
                  <a16:creationId xmlns:a16="http://schemas.microsoft.com/office/drawing/2014/main" id="{DD0EFDC2-442E-1348-B941-36CBB31C4398}"/>
                </a:ext>
              </a:extLst>
            </p:cNvPr>
            <p:cNvSpPr>
              <a:spLocks noChangeArrowheads="1"/>
            </p:cNvSpPr>
            <p:nvPr/>
          </p:nvSpPr>
          <p:spPr bwMode="auto">
            <a:xfrm>
              <a:off x="1402" y="2876"/>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60" name="Rectangle 1401">
              <a:extLst>
                <a:ext uri="{FF2B5EF4-FFF2-40B4-BE49-F238E27FC236}">
                  <a16:creationId xmlns:a16="http://schemas.microsoft.com/office/drawing/2014/main" id="{D34E891E-F34D-9F47-9BD0-79CEC4D0C0C7}"/>
                </a:ext>
              </a:extLst>
            </p:cNvPr>
            <p:cNvSpPr>
              <a:spLocks noChangeArrowheads="1"/>
            </p:cNvSpPr>
            <p:nvPr/>
          </p:nvSpPr>
          <p:spPr bwMode="auto">
            <a:xfrm>
              <a:off x="2029" y="2383"/>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61" name="Rectangle 1402">
              <a:extLst>
                <a:ext uri="{FF2B5EF4-FFF2-40B4-BE49-F238E27FC236}">
                  <a16:creationId xmlns:a16="http://schemas.microsoft.com/office/drawing/2014/main" id="{BDDF851C-E9D4-9045-A2BD-6CB5A4FB4D50}"/>
                </a:ext>
              </a:extLst>
            </p:cNvPr>
            <p:cNvSpPr>
              <a:spLocks noChangeArrowheads="1"/>
            </p:cNvSpPr>
            <p:nvPr/>
          </p:nvSpPr>
          <p:spPr bwMode="auto">
            <a:xfrm>
              <a:off x="1780" y="2717"/>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62" name="Rectangle 1403">
              <a:extLst>
                <a:ext uri="{FF2B5EF4-FFF2-40B4-BE49-F238E27FC236}">
                  <a16:creationId xmlns:a16="http://schemas.microsoft.com/office/drawing/2014/main" id="{14C97053-4E96-5C41-9682-D560D034A14C}"/>
                </a:ext>
              </a:extLst>
            </p:cNvPr>
            <p:cNvSpPr>
              <a:spLocks noChangeArrowheads="1"/>
            </p:cNvSpPr>
            <p:nvPr/>
          </p:nvSpPr>
          <p:spPr bwMode="auto">
            <a:xfrm>
              <a:off x="2063" y="2350"/>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63" name="Rectangle 1404">
              <a:extLst>
                <a:ext uri="{FF2B5EF4-FFF2-40B4-BE49-F238E27FC236}">
                  <a16:creationId xmlns:a16="http://schemas.microsoft.com/office/drawing/2014/main" id="{FC14F5C8-DEB4-7C49-9CDE-CD059700F28D}"/>
                </a:ext>
              </a:extLst>
            </p:cNvPr>
            <p:cNvSpPr>
              <a:spLocks noChangeArrowheads="1"/>
            </p:cNvSpPr>
            <p:nvPr/>
          </p:nvSpPr>
          <p:spPr bwMode="auto">
            <a:xfrm>
              <a:off x="1659" y="2620"/>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64" name="Rectangle 1405">
              <a:extLst>
                <a:ext uri="{FF2B5EF4-FFF2-40B4-BE49-F238E27FC236}">
                  <a16:creationId xmlns:a16="http://schemas.microsoft.com/office/drawing/2014/main" id="{219AA50B-A91D-894D-B0A7-6E315D573578}"/>
                </a:ext>
              </a:extLst>
            </p:cNvPr>
            <p:cNvSpPr>
              <a:spLocks noChangeArrowheads="1"/>
            </p:cNvSpPr>
            <p:nvPr/>
          </p:nvSpPr>
          <p:spPr bwMode="auto">
            <a:xfrm>
              <a:off x="2020" y="2417"/>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65" name="Rectangle 1406">
              <a:extLst>
                <a:ext uri="{FF2B5EF4-FFF2-40B4-BE49-F238E27FC236}">
                  <a16:creationId xmlns:a16="http://schemas.microsoft.com/office/drawing/2014/main" id="{4ACA9699-7467-C846-909E-615AFF213110}"/>
                </a:ext>
              </a:extLst>
            </p:cNvPr>
            <p:cNvSpPr>
              <a:spLocks noChangeArrowheads="1"/>
            </p:cNvSpPr>
            <p:nvPr/>
          </p:nvSpPr>
          <p:spPr bwMode="auto">
            <a:xfrm>
              <a:off x="2047" y="2332"/>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66" name="Rectangle 1407">
              <a:extLst>
                <a:ext uri="{FF2B5EF4-FFF2-40B4-BE49-F238E27FC236}">
                  <a16:creationId xmlns:a16="http://schemas.microsoft.com/office/drawing/2014/main" id="{63448B92-4EF3-DD48-A66F-1DD5FDED06F8}"/>
                </a:ext>
              </a:extLst>
            </p:cNvPr>
            <p:cNvSpPr>
              <a:spLocks noChangeArrowheads="1"/>
            </p:cNvSpPr>
            <p:nvPr/>
          </p:nvSpPr>
          <p:spPr bwMode="auto">
            <a:xfrm>
              <a:off x="2073" y="2404"/>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67" name="Rectangle 1408">
              <a:extLst>
                <a:ext uri="{FF2B5EF4-FFF2-40B4-BE49-F238E27FC236}">
                  <a16:creationId xmlns:a16="http://schemas.microsoft.com/office/drawing/2014/main" id="{880E031B-ED62-2646-9654-D632ED6C5D38}"/>
                </a:ext>
              </a:extLst>
            </p:cNvPr>
            <p:cNvSpPr>
              <a:spLocks noChangeArrowheads="1"/>
            </p:cNvSpPr>
            <p:nvPr/>
          </p:nvSpPr>
          <p:spPr bwMode="auto">
            <a:xfrm>
              <a:off x="1756" y="2678"/>
              <a:ext cx="5"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68" name="Rectangle 1409">
              <a:extLst>
                <a:ext uri="{FF2B5EF4-FFF2-40B4-BE49-F238E27FC236}">
                  <a16:creationId xmlns:a16="http://schemas.microsoft.com/office/drawing/2014/main" id="{F8B5004C-E046-D849-A3BD-387158B84775}"/>
                </a:ext>
              </a:extLst>
            </p:cNvPr>
            <p:cNvSpPr>
              <a:spLocks noChangeArrowheads="1"/>
            </p:cNvSpPr>
            <p:nvPr/>
          </p:nvSpPr>
          <p:spPr bwMode="auto">
            <a:xfrm>
              <a:off x="2045" y="2350"/>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69" name="Rectangle 1410">
              <a:extLst>
                <a:ext uri="{FF2B5EF4-FFF2-40B4-BE49-F238E27FC236}">
                  <a16:creationId xmlns:a16="http://schemas.microsoft.com/office/drawing/2014/main" id="{B6FADBE8-B026-BF46-8FF1-51E866259CE9}"/>
                </a:ext>
              </a:extLst>
            </p:cNvPr>
            <p:cNvSpPr>
              <a:spLocks noChangeArrowheads="1"/>
            </p:cNvSpPr>
            <p:nvPr/>
          </p:nvSpPr>
          <p:spPr bwMode="auto">
            <a:xfrm>
              <a:off x="1653" y="2886"/>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70" name="Rectangle 1411">
              <a:extLst>
                <a:ext uri="{FF2B5EF4-FFF2-40B4-BE49-F238E27FC236}">
                  <a16:creationId xmlns:a16="http://schemas.microsoft.com/office/drawing/2014/main" id="{C8ECBDBD-E8DE-B949-B645-A358B3391EB2}"/>
                </a:ext>
              </a:extLst>
            </p:cNvPr>
            <p:cNvSpPr>
              <a:spLocks noChangeArrowheads="1"/>
            </p:cNvSpPr>
            <p:nvPr/>
          </p:nvSpPr>
          <p:spPr bwMode="auto">
            <a:xfrm>
              <a:off x="2029" y="2332"/>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71" name="Rectangle 1412">
              <a:extLst>
                <a:ext uri="{FF2B5EF4-FFF2-40B4-BE49-F238E27FC236}">
                  <a16:creationId xmlns:a16="http://schemas.microsoft.com/office/drawing/2014/main" id="{997E487E-1AD9-C84B-B16B-018469620864}"/>
                </a:ext>
              </a:extLst>
            </p:cNvPr>
            <p:cNvSpPr>
              <a:spLocks noChangeArrowheads="1"/>
            </p:cNvSpPr>
            <p:nvPr/>
          </p:nvSpPr>
          <p:spPr bwMode="auto">
            <a:xfrm>
              <a:off x="1568" y="2574"/>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72" name="Rectangle 1413">
              <a:extLst>
                <a:ext uri="{FF2B5EF4-FFF2-40B4-BE49-F238E27FC236}">
                  <a16:creationId xmlns:a16="http://schemas.microsoft.com/office/drawing/2014/main" id="{A4A9BFB5-D2FA-394F-9B4C-B2E98FD87D7A}"/>
                </a:ext>
              </a:extLst>
            </p:cNvPr>
            <p:cNvSpPr>
              <a:spLocks noChangeArrowheads="1"/>
            </p:cNvSpPr>
            <p:nvPr/>
          </p:nvSpPr>
          <p:spPr bwMode="auto">
            <a:xfrm>
              <a:off x="1620" y="2882"/>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73" name="Rectangle 1414">
              <a:extLst>
                <a:ext uri="{FF2B5EF4-FFF2-40B4-BE49-F238E27FC236}">
                  <a16:creationId xmlns:a16="http://schemas.microsoft.com/office/drawing/2014/main" id="{77C8C76D-3E68-004D-B284-94549BCE26D7}"/>
                </a:ext>
              </a:extLst>
            </p:cNvPr>
            <p:cNvSpPr>
              <a:spLocks noChangeArrowheads="1"/>
            </p:cNvSpPr>
            <p:nvPr/>
          </p:nvSpPr>
          <p:spPr bwMode="auto">
            <a:xfrm>
              <a:off x="2013" y="2476"/>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74" name="Rectangle 1415">
              <a:extLst>
                <a:ext uri="{FF2B5EF4-FFF2-40B4-BE49-F238E27FC236}">
                  <a16:creationId xmlns:a16="http://schemas.microsoft.com/office/drawing/2014/main" id="{A0D99E1F-3380-4143-B990-017DA37EC4CB}"/>
                </a:ext>
              </a:extLst>
            </p:cNvPr>
            <p:cNvSpPr>
              <a:spLocks noChangeArrowheads="1"/>
            </p:cNvSpPr>
            <p:nvPr/>
          </p:nvSpPr>
          <p:spPr bwMode="auto">
            <a:xfrm>
              <a:off x="1724" y="2715"/>
              <a:ext cx="5"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75" name="Rectangle 1416">
              <a:extLst>
                <a:ext uri="{FF2B5EF4-FFF2-40B4-BE49-F238E27FC236}">
                  <a16:creationId xmlns:a16="http://schemas.microsoft.com/office/drawing/2014/main" id="{2099A888-CF7A-7040-83A4-D3CF016C6F07}"/>
                </a:ext>
              </a:extLst>
            </p:cNvPr>
            <p:cNvSpPr>
              <a:spLocks noChangeArrowheads="1"/>
            </p:cNvSpPr>
            <p:nvPr/>
          </p:nvSpPr>
          <p:spPr bwMode="auto">
            <a:xfrm>
              <a:off x="2061" y="2370"/>
              <a:ext cx="6" cy="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76" name="Rectangle 1417">
              <a:extLst>
                <a:ext uri="{FF2B5EF4-FFF2-40B4-BE49-F238E27FC236}">
                  <a16:creationId xmlns:a16="http://schemas.microsoft.com/office/drawing/2014/main" id="{27A63F5B-33F1-EC49-B47B-B9FBC727CF70}"/>
                </a:ext>
              </a:extLst>
            </p:cNvPr>
            <p:cNvSpPr>
              <a:spLocks noChangeArrowheads="1"/>
            </p:cNvSpPr>
            <p:nvPr/>
          </p:nvSpPr>
          <p:spPr bwMode="auto">
            <a:xfrm>
              <a:off x="2009" y="2404"/>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77" name="Rectangle 1418">
              <a:extLst>
                <a:ext uri="{FF2B5EF4-FFF2-40B4-BE49-F238E27FC236}">
                  <a16:creationId xmlns:a16="http://schemas.microsoft.com/office/drawing/2014/main" id="{D82704C2-2F57-5A41-8C71-16043D6805DC}"/>
                </a:ext>
              </a:extLst>
            </p:cNvPr>
            <p:cNvSpPr>
              <a:spLocks noChangeArrowheads="1"/>
            </p:cNvSpPr>
            <p:nvPr/>
          </p:nvSpPr>
          <p:spPr bwMode="auto">
            <a:xfrm>
              <a:off x="1765" y="2692"/>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378" name="Rectangle 1419">
              <a:extLst>
                <a:ext uri="{FF2B5EF4-FFF2-40B4-BE49-F238E27FC236}">
                  <a16:creationId xmlns:a16="http://schemas.microsoft.com/office/drawing/2014/main" id="{C04A8523-F9CC-BF41-A241-8BA2B26A27A8}"/>
                </a:ext>
              </a:extLst>
            </p:cNvPr>
            <p:cNvSpPr>
              <a:spLocks noChangeArrowheads="1"/>
            </p:cNvSpPr>
            <p:nvPr/>
          </p:nvSpPr>
          <p:spPr bwMode="auto">
            <a:xfrm>
              <a:off x="1777" y="2627"/>
              <a:ext cx="6" cy="6"/>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sp>
        <p:nvSpPr>
          <p:cNvPr id="149517" name="Rectangle 1420">
            <a:extLst>
              <a:ext uri="{FF2B5EF4-FFF2-40B4-BE49-F238E27FC236}">
                <a16:creationId xmlns:a16="http://schemas.microsoft.com/office/drawing/2014/main" id="{CCB17D17-7025-6749-A5F9-AFF3EFA3CA07}"/>
              </a:ext>
            </a:extLst>
          </p:cNvPr>
          <p:cNvSpPr>
            <a:spLocks noChangeArrowheads="1"/>
          </p:cNvSpPr>
          <p:nvPr/>
        </p:nvSpPr>
        <p:spPr bwMode="auto">
          <a:xfrm>
            <a:off x="3175000" y="36972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18" name="Rectangle 1421">
            <a:extLst>
              <a:ext uri="{FF2B5EF4-FFF2-40B4-BE49-F238E27FC236}">
                <a16:creationId xmlns:a16="http://schemas.microsoft.com/office/drawing/2014/main" id="{5F8F95BF-7688-F74C-97D6-C4E566E128C0}"/>
              </a:ext>
            </a:extLst>
          </p:cNvPr>
          <p:cNvSpPr>
            <a:spLocks noChangeArrowheads="1"/>
          </p:cNvSpPr>
          <p:nvPr/>
        </p:nvSpPr>
        <p:spPr bwMode="auto">
          <a:xfrm>
            <a:off x="3417888" y="34655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19" name="Rectangle 1422">
            <a:extLst>
              <a:ext uri="{FF2B5EF4-FFF2-40B4-BE49-F238E27FC236}">
                <a16:creationId xmlns:a16="http://schemas.microsoft.com/office/drawing/2014/main" id="{43F6D5A1-6EEC-1D4E-9FD5-B2F4D75AB571}"/>
              </a:ext>
            </a:extLst>
          </p:cNvPr>
          <p:cNvSpPr>
            <a:spLocks noChangeArrowheads="1"/>
          </p:cNvSpPr>
          <p:nvPr/>
        </p:nvSpPr>
        <p:spPr bwMode="auto">
          <a:xfrm>
            <a:off x="3454400" y="35210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20" name="Rectangle 1423">
            <a:extLst>
              <a:ext uri="{FF2B5EF4-FFF2-40B4-BE49-F238E27FC236}">
                <a16:creationId xmlns:a16="http://schemas.microsoft.com/office/drawing/2014/main" id="{80CB9724-7039-B448-8BDA-29A37EEA49A6}"/>
              </a:ext>
            </a:extLst>
          </p:cNvPr>
          <p:cNvSpPr>
            <a:spLocks noChangeArrowheads="1"/>
          </p:cNvSpPr>
          <p:nvPr/>
        </p:nvSpPr>
        <p:spPr bwMode="auto">
          <a:xfrm>
            <a:off x="2357438" y="45513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21" name="Rectangle 1424">
            <a:extLst>
              <a:ext uri="{FF2B5EF4-FFF2-40B4-BE49-F238E27FC236}">
                <a16:creationId xmlns:a16="http://schemas.microsoft.com/office/drawing/2014/main" id="{A05D4406-96F2-1A47-8BF2-8ECE116E027C}"/>
              </a:ext>
            </a:extLst>
          </p:cNvPr>
          <p:cNvSpPr>
            <a:spLocks noChangeArrowheads="1"/>
          </p:cNvSpPr>
          <p:nvPr/>
        </p:nvSpPr>
        <p:spPr bwMode="auto">
          <a:xfrm>
            <a:off x="3449638" y="35829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22" name="Rectangle 1425">
            <a:extLst>
              <a:ext uri="{FF2B5EF4-FFF2-40B4-BE49-F238E27FC236}">
                <a16:creationId xmlns:a16="http://schemas.microsoft.com/office/drawing/2014/main" id="{35E60254-6069-3A49-8C6A-17EAD5E7D29E}"/>
              </a:ext>
            </a:extLst>
          </p:cNvPr>
          <p:cNvSpPr>
            <a:spLocks noChangeArrowheads="1"/>
          </p:cNvSpPr>
          <p:nvPr/>
        </p:nvSpPr>
        <p:spPr bwMode="auto">
          <a:xfrm>
            <a:off x="3498850" y="34909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23" name="Rectangle 1426">
            <a:extLst>
              <a:ext uri="{FF2B5EF4-FFF2-40B4-BE49-F238E27FC236}">
                <a16:creationId xmlns:a16="http://schemas.microsoft.com/office/drawing/2014/main" id="{E3F3DDCA-6E20-CB4D-9860-ECCD38808B9E}"/>
              </a:ext>
            </a:extLst>
          </p:cNvPr>
          <p:cNvSpPr>
            <a:spLocks noChangeArrowheads="1"/>
          </p:cNvSpPr>
          <p:nvPr/>
        </p:nvSpPr>
        <p:spPr bwMode="auto">
          <a:xfrm>
            <a:off x="2649538" y="37750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24" name="Rectangle 1427">
            <a:extLst>
              <a:ext uri="{FF2B5EF4-FFF2-40B4-BE49-F238E27FC236}">
                <a16:creationId xmlns:a16="http://schemas.microsoft.com/office/drawing/2014/main" id="{6FAABF2E-B51B-3448-9EDB-4CE55E64376F}"/>
              </a:ext>
            </a:extLst>
          </p:cNvPr>
          <p:cNvSpPr>
            <a:spLocks noChangeArrowheads="1"/>
          </p:cNvSpPr>
          <p:nvPr/>
        </p:nvSpPr>
        <p:spPr bwMode="auto">
          <a:xfrm>
            <a:off x="3403600" y="36163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25" name="Rectangle 1428">
            <a:extLst>
              <a:ext uri="{FF2B5EF4-FFF2-40B4-BE49-F238E27FC236}">
                <a16:creationId xmlns:a16="http://schemas.microsoft.com/office/drawing/2014/main" id="{7E579751-B53C-D64D-95FB-CE7EF3C3FBCB}"/>
              </a:ext>
            </a:extLst>
          </p:cNvPr>
          <p:cNvSpPr>
            <a:spLocks noChangeArrowheads="1"/>
          </p:cNvSpPr>
          <p:nvPr/>
        </p:nvSpPr>
        <p:spPr bwMode="auto">
          <a:xfrm>
            <a:off x="2832100" y="42179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26" name="Rectangle 1429">
            <a:extLst>
              <a:ext uri="{FF2B5EF4-FFF2-40B4-BE49-F238E27FC236}">
                <a16:creationId xmlns:a16="http://schemas.microsoft.com/office/drawing/2014/main" id="{F3ACB037-9991-8547-81B1-4E1C8E48F142}"/>
              </a:ext>
            </a:extLst>
          </p:cNvPr>
          <p:cNvSpPr>
            <a:spLocks noChangeArrowheads="1"/>
          </p:cNvSpPr>
          <p:nvPr/>
        </p:nvSpPr>
        <p:spPr bwMode="auto">
          <a:xfrm>
            <a:off x="3479800" y="34655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27" name="Rectangle 1430">
            <a:extLst>
              <a:ext uri="{FF2B5EF4-FFF2-40B4-BE49-F238E27FC236}">
                <a16:creationId xmlns:a16="http://schemas.microsoft.com/office/drawing/2014/main" id="{21253134-C18C-CC4A-8405-25C8867BF8F0}"/>
              </a:ext>
            </a:extLst>
          </p:cNvPr>
          <p:cNvSpPr>
            <a:spLocks noChangeArrowheads="1"/>
          </p:cNvSpPr>
          <p:nvPr/>
        </p:nvSpPr>
        <p:spPr bwMode="auto">
          <a:xfrm>
            <a:off x="2989263" y="39592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28" name="Rectangle 1431">
            <a:extLst>
              <a:ext uri="{FF2B5EF4-FFF2-40B4-BE49-F238E27FC236}">
                <a16:creationId xmlns:a16="http://schemas.microsoft.com/office/drawing/2014/main" id="{3EAB0CD6-1348-0443-8D96-AA65D90396A2}"/>
              </a:ext>
            </a:extLst>
          </p:cNvPr>
          <p:cNvSpPr>
            <a:spLocks noChangeArrowheads="1"/>
          </p:cNvSpPr>
          <p:nvPr/>
        </p:nvSpPr>
        <p:spPr bwMode="auto">
          <a:xfrm>
            <a:off x="3230563" y="35480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29" name="Rectangle 1432">
            <a:extLst>
              <a:ext uri="{FF2B5EF4-FFF2-40B4-BE49-F238E27FC236}">
                <a16:creationId xmlns:a16="http://schemas.microsoft.com/office/drawing/2014/main" id="{053AE3A4-A2F7-3A41-A10A-C3F3C0D24711}"/>
              </a:ext>
            </a:extLst>
          </p:cNvPr>
          <p:cNvSpPr>
            <a:spLocks noChangeArrowheads="1"/>
          </p:cNvSpPr>
          <p:nvPr/>
        </p:nvSpPr>
        <p:spPr bwMode="auto">
          <a:xfrm>
            <a:off x="3481388" y="35036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30" name="Rectangle 1433">
            <a:extLst>
              <a:ext uri="{FF2B5EF4-FFF2-40B4-BE49-F238E27FC236}">
                <a16:creationId xmlns:a16="http://schemas.microsoft.com/office/drawing/2014/main" id="{8E913701-5A7C-5249-8CAE-0E4E70F3CE61}"/>
              </a:ext>
            </a:extLst>
          </p:cNvPr>
          <p:cNvSpPr>
            <a:spLocks noChangeArrowheads="1"/>
          </p:cNvSpPr>
          <p:nvPr/>
        </p:nvSpPr>
        <p:spPr bwMode="auto">
          <a:xfrm>
            <a:off x="2574925" y="43735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31" name="Rectangle 1434">
            <a:extLst>
              <a:ext uri="{FF2B5EF4-FFF2-40B4-BE49-F238E27FC236}">
                <a16:creationId xmlns:a16="http://schemas.microsoft.com/office/drawing/2014/main" id="{71B178F7-2DC5-B04D-B5FC-93A80195E635}"/>
              </a:ext>
            </a:extLst>
          </p:cNvPr>
          <p:cNvSpPr>
            <a:spLocks noChangeArrowheads="1"/>
          </p:cNvSpPr>
          <p:nvPr/>
        </p:nvSpPr>
        <p:spPr bwMode="auto">
          <a:xfrm>
            <a:off x="3516313" y="35321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32" name="Rectangle 1435">
            <a:extLst>
              <a:ext uri="{FF2B5EF4-FFF2-40B4-BE49-F238E27FC236}">
                <a16:creationId xmlns:a16="http://schemas.microsoft.com/office/drawing/2014/main" id="{FFF6D99B-E980-5C40-89A7-12B0BBEF1310}"/>
              </a:ext>
            </a:extLst>
          </p:cNvPr>
          <p:cNvSpPr>
            <a:spLocks noChangeArrowheads="1"/>
          </p:cNvSpPr>
          <p:nvPr/>
        </p:nvSpPr>
        <p:spPr bwMode="auto">
          <a:xfrm>
            <a:off x="3446463" y="350361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33" name="Rectangle 1436">
            <a:extLst>
              <a:ext uri="{FF2B5EF4-FFF2-40B4-BE49-F238E27FC236}">
                <a16:creationId xmlns:a16="http://schemas.microsoft.com/office/drawing/2014/main" id="{3523C36A-0223-204E-937F-3D5F858F1D34}"/>
              </a:ext>
            </a:extLst>
          </p:cNvPr>
          <p:cNvSpPr>
            <a:spLocks noChangeArrowheads="1"/>
          </p:cNvSpPr>
          <p:nvPr/>
        </p:nvSpPr>
        <p:spPr bwMode="auto">
          <a:xfrm>
            <a:off x="3459163" y="35321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34" name="Rectangle 1437">
            <a:extLst>
              <a:ext uri="{FF2B5EF4-FFF2-40B4-BE49-F238E27FC236}">
                <a16:creationId xmlns:a16="http://schemas.microsoft.com/office/drawing/2014/main" id="{9DEE4771-9A99-DF41-8A7D-509FE65DD0E5}"/>
              </a:ext>
            </a:extLst>
          </p:cNvPr>
          <p:cNvSpPr>
            <a:spLocks noChangeArrowheads="1"/>
          </p:cNvSpPr>
          <p:nvPr/>
        </p:nvSpPr>
        <p:spPr bwMode="auto">
          <a:xfrm>
            <a:off x="3405188" y="33893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35" name="Rectangle 1438">
            <a:extLst>
              <a:ext uri="{FF2B5EF4-FFF2-40B4-BE49-F238E27FC236}">
                <a16:creationId xmlns:a16="http://schemas.microsoft.com/office/drawing/2014/main" id="{0168FAEC-5365-E844-86B9-6F21157DBA60}"/>
              </a:ext>
            </a:extLst>
          </p:cNvPr>
          <p:cNvSpPr>
            <a:spLocks noChangeArrowheads="1"/>
          </p:cNvSpPr>
          <p:nvPr/>
        </p:nvSpPr>
        <p:spPr bwMode="auto">
          <a:xfrm>
            <a:off x="3519488" y="34067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36" name="Rectangle 1439">
            <a:extLst>
              <a:ext uri="{FF2B5EF4-FFF2-40B4-BE49-F238E27FC236}">
                <a16:creationId xmlns:a16="http://schemas.microsoft.com/office/drawing/2014/main" id="{9A2D6471-1321-204B-9187-4B26384BFE77}"/>
              </a:ext>
            </a:extLst>
          </p:cNvPr>
          <p:cNvSpPr>
            <a:spLocks noChangeArrowheads="1"/>
          </p:cNvSpPr>
          <p:nvPr/>
        </p:nvSpPr>
        <p:spPr bwMode="auto">
          <a:xfrm>
            <a:off x="3462338" y="34496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37" name="Rectangle 1440">
            <a:extLst>
              <a:ext uri="{FF2B5EF4-FFF2-40B4-BE49-F238E27FC236}">
                <a16:creationId xmlns:a16="http://schemas.microsoft.com/office/drawing/2014/main" id="{17222A5D-BFDA-1F46-A778-F4F5764F2BF4}"/>
              </a:ext>
            </a:extLst>
          </p:cNvPr>
          <p:cNvSpPr>
            <a:spLocks noChangeArrowheads="1"/>
          </p:cNvSpPr>
          <p:nvPr/>
        </p:nvSpPr>
        <p:spPr bwMode="auto">
          <a:xfrm>
            <a:off x="2652713" y="39957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38" name="Rectangle 1441">
            <a:extLst>
              <a:ext uri="{FF2B5EF4-FFF2-40B4-BE49-F238E27FC236}">
                <a16:creationId xmlns:a16="http://schemas.microsoft.com/office/drawing/2014/main" id="{C2AEE402-6E9C-5A4D-BF67-5A932BDEFB93}"/>
              </a:ext>
            </a:extLst>
          </p:cNvPr>
          <p:cNvSpPr>
            <a:spLocks noChangeArrowheads="1"/>
          </p:cNvSpPr>
          <p:nvPr/>
        </p:nvSpPr>
        <p:spPr bwMode="auto">
          <a:xfrm>
            <a:off x="3027363" y="37306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39" name="Rectangle 1442">
            <a:extLst>
              <a:ext uri="{FF2B5EF4-FFF2-40B4-BE49-F238E27FC236}">
                <a16:creationId xmlns:a16="http://schemas.microsoft.com/office/drawing/2014/main" id="{E6B0026F-4350-C84C-A1E8-1B6ACB064929}"/>
              </a:ext>
            </a:extLst>
          </p:cNvPr>
          <p:cNvSpPr>
            <a:spLocks noChangeArrowheads="1"/>
          </p:cNvSpPr>
          <p:nvPr/>
        </p:nvSpPr>
        <p:spPr bwMode="auto">
          <a:xfrm>
            <a:off x="3484563" y="346233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40" name="Rectangle 1443">
            <a:extLst>
              <a:ext uri="{FF2B5EF4-FFF2-40B4-BE49-F238E27FC236}">
                <a16:creationId xmlns:a16="http://schemas.microsoft.com/office/drawing/2014/main" id="{DAE706DC-06F7-914B-9387-BB5FF6761636}"/>
              </a:ext>
            </a:extLst>
          </p:cNvPr>
          <p:cNvSpPr>
            <a:spLocks noChangeArrowheads="1"/>
          </p:cNvSpPr>
          <p:nvPr/>
        </p:nvSpPr>
        <p:spPr bwMode="auto">
          <a:xfrm>
            <a:off x="3449638" y="34940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41" name="Rectangle 1444">
            <a:extLst>
              <a:ext uri="{FF2B5EF4-FFF2-40B4-BE49-F238E27FC236}">
                <a16:creationId xmlns:a16="http://schemas.microsoft.com/office/drawing/2014/main" id="{0F4287EB-51CE-264F-98AE-75750A959C26}"/>
              </a:ext>
            </a:extLst>
          </p:cNvPr>
          <p:cNvSpPr>
            <a:spLocks noChangeArrowheads="1"/>
          </p:cNvSpPr>
          <p:nvPr/>
        </p:nvSpPr>
        <p:spPr bwMode="auto">
          <a:xfrm>
            <a:off x="2482850" y="4435475"/>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42" name="Rectangle 1445">
            <a:extLst>
              <a:ext uri="{FF2B5EF4-FFF2-40B4-BE49-F238E27FC236}">
                <a16:creationId xmlns:a16="http://schemas.microsoft.com/office/drawing/2014/main" id="{429E4A9E-50F4-7841-972B-145E3E5D4F96}"/>
              </a:ext>
            </a:extLst>
          </p:cNvPr>
          <p:cNvSpPr>
            <a:spLocks noChangeArrowheads="1"/>
          </p:cNvSpPr>
          <p:nvPr/>
        </p:nvSpPr>
        <p:spPr bwMode="auto">
          <a:xfrm>
            <a:off x="3468688" y="34909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43" name="Rectangle 1446">
            <a:extLst>
              <a:ext uri="{FF2B5EF4-FFF2-40B4-BE49-F238E27FC236}">
                <a16:creationId xmlns:a16="http://schemas.microsoft.com/office/drawing/2014/main" id="{27A3D4F2-D37A-A541-B499-2F4C8D9C8C37}"/>
              </a:ext>
            </a:extLst>
          </p:cNvPr>
          <p:cNvSpPr>
            <a:spLocks noChangeArrowheads="1"/>
          </p:cNvSpPr>
          <p:nvPr/>
        </p:nvSpPr>
        <p:spPr bwMode="auto">
          <a:xfrm>
            <a:off x="3468688" y="34734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44" name="Rectangle 1447">
            <a:extLst>
              <a:ext uri="{FF2B5EF4-FFF2-40B4-BE49-F238E27FC236}">
                <a16:creationId xmlns:a16="http://schemas.microsoft.com/office/drawing/2014/main" id="{307B86FE-0E48-8741-A7EB-3E4B3CCBBBB6}"/>
              </a:ext>
            </a:extLst>
          </p:cNvPr>
          <p:cNvSpPr>
            <a:spLocks noChangeArrowheads="1"/>
          </p:cNvSpPr>
          <p:nvPr/>
        </p:nvSpPr>
        <p:spPr bwMode="auto">
          <a:xfrm>
            <a:off x="2819400" y="41878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45" name="Rectangle 1448">
            <a:extLst>
              <a:ext uri="{FF2B5EF4-FFF2-40B4-BE49-F238E27FC236}">
                <a16:creationId xmlns:a16="http://schemas.microsoft.com/office/drawing/2014/main" id="{8755AD4F-3B83-B441-A7C7-5B29AEF2C1F7}"/>
              </a:ext>
            </a:extLst>
          </p:cNvPr>
          <p:cNvSpPr>
            <a:spLocks noChangeArrowheads="1"/>
          </p:cNvSpPr>
          <p:nvPr/>
        </p:nvSpPr>
        <p:spPr bwMode="auto">
          <a:xfrm>
            <a:off x="2573338" y="4086225"/>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46" name="Rectangle 1449">
            <a:extLst>
              <a:ext uri="{FF2B5EF4-FFF2-40B4-BE49-F238E27FC236}">
                <a16:creationId xmlns:a16="http://schemas.microsoft.com/office/drawing/2014/main" id="{77650530-E0B4-D440-8908-4E2AFDF156F9}"/>
              </a:ext>
            </a:extLst>
          </p:cNvPr>
          <p:cNvSpPr>
            <a:spLocks noChangeArrowheads="1"/>
          </p:cNvSpPr>
          <p:nvPr/>
        </p:nvSpPr>
        <p:spPr bwMode="auto">
          <a:xfrm>
            <a:off x="3427413" y="35210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47" name="Rectangle 1450">
            <a:extLst>
              <a:ext uri="{FF2B5EF4-FFF2-40B4-BE49-F238E27FC236}">
                <a16:creationId xmlns:a16="http://schemas.microsoft.com/office/drawing/2014/main" id="{BFB760B3-1399-FB41-836E-DC0935089713}"/>
              </a:ext>
            </a:extLst>
          </p:cNvPr>
          <p:cNvSpPr>
            <a:spLocks noChangeArrowheads="1"/>
          </p:cNvSpPr>
          <p:nvPr/>
        </p:nvSpPr>
        <p:spPr bwMode="auto">
          <a:xfrm>
            <a:off x="2919413" y="37195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48" name="Rectangle 1451">
            <a:extLst>
              <a:ext uri="{FF2B5EF4-FFF2-40B4-BE49-F238E27FC236}">
                <a16:creationId xmlns:a16="http://schemas.microsoft.com/office/drawing/2014/main" id="{D9D4283F-AB11-4749-851E-B8989076824F}"/>
              </a:ext>
            </a:extLst>
          </p:cNvPr>
          <p:cNvSpPr>
            <a:spLocks noChangeArrowheads="1"/>
          </p:cNvSpPr>
          <p:nvPr/>
        </p:nvSpPr>
        <p:spPr bwMode="auto">
          <a:xfrm>
            <a:off x="3397250" y="35115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49" name="Rectangle 1452">
            <a:extLst>
              <a:ext uri="{FF2B5EF4-FFF2-40B4-BE49-F238E27FC236}">
                <a16:creationId xmlns:a16="http://schemas.microsoft.com/office/drawing/2014/main" id="{40DF0C19-9309-BF43-B267-27C31ECE720F}"/>
              </a:ext>
            </a:extLst>
          </p:cNvPr>
          <p:cNvSpPr>
            <a:spLocks noChangeArrowheads="1"/>
          </p:cNvSpPr>
          <p:nvPr/>
        </p:nvSpPr>
        <p:spPr bwMode="auto">
          <a:xfrm>
            <a:off x="2489200" y="40894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50" name="Rectangle 1453">
            <a:extLst>
              <a:ext uri="{FF2B5EF4-FFF2-40B4-BE49-F238E27FC236}">
                <a16:creationId xmlns:a16="http://schemas.microsoft.com/office/drawing/2014/main" id="{0834CA38-D06A-4146-A616-EDD7C18A4432}"/>
              </a:ext>
            </a:extLst>
          </p:cNvPr>
          <p:cNvSpPr>
            <a:spLocks noChangeArrowheads="1"/>
          </p:cNvSpPr>
          <p:nvPr/>
        </p:nvSpPr>
        <p:spPr bwMode="auto">
          <a:xfrm>
            <a:off x="3511550" y="35464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51" name="Rectangle 1454">
            <a:extLst>
              <a:ext uri="{FF2B5EF4-FFF2-40B4-BE49-F238E27FC236}">
                <a16:creationId xmlns:a16="http://schemas.microsoft.com/office/drawing/2014/main" id="{D42D0906-224F-C947-9753-0597A41A9F13}"/>
              </a:ext>
            </a:extLst>
          </p:cNvPr>
          <p:cNvSpPr>
            <a:spLocks noChangeArrowheads="1"/>
          </p:cNvSpPr>
          <p:nvPr/>
        </p:nvSpPr>
        <p:spPr bwMode="auto">
          <a:xfrm>
            <a:off x="3462338" y="34496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52" name="Rectangle 1455">
            <a:extLst>
              <a:ext uri="{FF2B5EF4-FFF2-40B4-BE49-F238E27FC236}">
                <a16:creationId xmlns:a16="http://schemas.microsoft.com/office/drawing/2014/main" id="{72B851BF-2B00-ED4F-86BA-361BA9BE6FDC}"/>
              </a:ext>
            </a:extLst>
          </p:cNvPr>
          <p:cNvSpPr>
            <a:spLocks noChangeArrowheads="1"/>
          </p:cNvSpPr>
          <p:nvPr/>
        </p:nvSpPr>
        <p:spPr bwMode="auto">
          <a:xfrm>
            <a:off x="2428875" y="41973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53" name="Rectangle 1456">
            <a:extLst>
              <a:ext uri="{FF2B5EF4-FFF2-40B4-BE49-F238E27FC236}">
                <a16:creationId xmlns:a16="http://schemas.microsoft.com/office/drawing/2014/main" id="{5AEC75E6-6A95-9C40-BAA0-07C73B50B1C9}"/>
              </a:ext>
            </a:extLst>
          </p:cNvPr>
          <p:cNvSpPr>
            <a:spLocks noChangeArrowheads="1"/>
          </p:cNvSpPr>
          <p:nvPr/>
        </p:nvSpPr>
        <p:spPr bwMode="auto">
          <a:xfrm>
            <a:off x="2584450" y="40878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54" name="Rectangle 1457">
            <a:extLst>
              <a:ext uri="{FF2B5EF4-FFF2-40B4-BE49-F238E27FC236}">
                <a16:creationId xmlns:a16="http://schemas.microsoft.com/office/drawing/2014/main" id="{581FAB49-08C5-294A-A198-447327FF4179}"/>
              </a:ext>
            </a:extLst>
          </p:cNvPr>
          <p:cNvSpPr>
            <a:spLocks noChangeArrowheads="1"/>
          </p:cNvSpPr>
          <p:nvPr/>
        </p:nvSpPr>
        <p:spPr bwMode="auto">
          <a:xfrm>
            <a:off x="3429000" y="35798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55" name="Rectangle 1458">
            <a:extLst>
              <a:ext uri="{FF2B5EF4-FFF2-40B4-BE49-F238E27FC236}">
                <a16:creationId xmlns:a16="http://schemas.microsoft.com/office/drawing/2014/main" id="{C3EB5E6D-467E-3745-8C11-B6A075E2F895}"/>
              </a:ext>
            </a:extLst>
          </p:cNvPr>
          <p:cNvSpPr>
            <a:spLocks noChangeArrowheads="1"/>
          </p:cNvSpPr>
          <p:nvPr/>
        </p:nvSpPr>
        <p:spPr bwMode="auto">
          <a:xfrm>
            <a:off x="2846388" y="41513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56" name="Rectangle 1459">
            <a:extLst>
              <a:ext uri="{FF2B5EF4-FFF2-40B4-BE49-F238E27FC236}">
                <a16:creationId xmlns:a16="http://schemas.microsoft.com/office/drawing/2014/main" id="{DFBD2D93-8478-4C43-854D-8A3B0080EB5A}"/>
              </a:ext>
            </a:extLst>
          </p:cNvPr>
          <p:cNvSpPr>
            <a:spLocks noChangeArrowheads="1"/>
          </p:cNvSpPr>
          <p:nvPr/>
        </p:nvSpPr>
        <p:spPr bwMode="auto">
          <a:xfrm>
            <a:off x="2832100" y="37750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57" name="Rectangle 1460">
            <a:extLst>
              <a:ext uri="{FF2B5EF4-FFF2-40B4-BE49-F238E27FC236}">
                <a16:creationId xmlns:a16="http://schemas.microsoft.com/office/drawing/2014/main" id="{FD55DF5C-F883-344B-8A98-8CD114BC7F33}"/>
              </a:ext>
            </a:extLst>
          </p:cNvPr>
          <p:cNvSpPr>
            <a:spLocks noChangeArrowheads="1"/>
          </p:cNvSpPr>
          <p:nvPr/>
        </p:nvSpPr>
        <p:spPr bwMode="auto">
          <a:xfrm>
            <a:off x="3338513" y="355123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58" name="Rectangle 1461">
            <a:extLst>
              <a:ext uri="{FF2B5EF4-FFF2-40B4-BE49-F238E27FC236}">
                <a16:creationId xmlns:a16="http://schemas.microsoft.com/office/drawing/2014/main" id="{ACD01773-0E1D-6647-A56B-B3481DAC2818}"/>
              </a:ext>
            </a:extLst>
          </p:cNvPr>
          <p:cNvSpPr>
            <a:spLocks noChangeArrowheads="1"/>
          </p:cNvSpPr>
          <p:nvPr/>
        </p:nvSpPr>
        <p:spPr bwMode="auto">
          <a:xfrm>
            <a:off x="3370263" y="36766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59" name="Rectangle 1462">
            <a:extLst>
              <a:ext uri="{FF2B5EF4-FFF2-40B4-BE49-F238E27FC236}">
                <a16:creationId xmlns:a16="http://schemas.microsoft.com/office/drawing/2014/main" id="{762DC87E-EDFD-4F49-AC13-53302A7AC3E6}"/>
              </a:ext>
            </a:extLst>
          </p:cNvPr>
          <p:cNvSpPr>
            <a:spLocks noChangeArrowheads="1"/>
          </p:cNvSpPr>
          <p:nvPr/>
        </p:nvSpPr>
        <p:spPr bwMode="auto">
          <a:xfrm>
            <a:off x="2363788" y="44005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60" name="Rectangle 1463">
            <a:extLst>
              <a:ext uri="{FF2B5EF4-FFF2-40B4-BE49-F238E27FC236}">
                <a16:creationId xmlns:a16="http://schemas.microsoft.com/office/drawing/2014/main" id="{6771AC22-EE3C-494E-8421-B9521598204A}"/>
              </a:ext>
            </a:extLst>
          </p:cNvPr>
          <p:cNvSpPr>
            <a:spLocks noChangeArrowheads="1"/>
          </p:cNvSpPr>
          <p:nvPr/>
        </p:nvSpPr>
        <p:spPr bwMode="auto">
          <a:xfrm>
            <a:off x="3041650" y="39322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61" name="Rectangle 1464">
            <a:extLst>
              <a:ext uri="{FF2B5EF4-FFF2-40B4-BE49-F238E27FC236}">
                <a16:creationId xmlns:a16="http://schemas.microsoft.com/office/drawing/2014/main" id="{09CF3D8B-A8A2-E941-8301-940863B49E61}"/>
              </a:ext>
            </a:extLst>
          </p:cNvPr>
          <p:cNvSpPr>
            <a:spLocks noChangeArrowheads="1"/>
          </p:cNvSpPr>
          <p:nvPr/>
        </p:nvSpPr>
        <p:spPr bwMode="auto">
          <a:xfrm>
            <a:off x="2938463" y="39481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62" name="Rectangle 1465">
            <a:extLst>
              <a:ext uri="{FF2B5EF4-FFF2-40B4-BE49-F238E27FC236}">
                <a16:creationId xmlns:a16="http://schemas.microsoft.com/office/drawing/2014/main" id="{7D09A917-A0B3-DA41-813A-9E81E0E37EAE}"/>
              </a:ext>
            </a:extLst>
          </p:cNvPr>
          <p:cNvSpPr>
            <a:spLocks noChangeArrowheads="1"/>
          </p:cNvSpPr>
          <p:nvPr/>
        </p:nvSpPr>
        <p:spPr bwMode="auto">
          <a:xfrm>
            <a:off x="2387600" y="43322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63" name="Rectangle 1466">
            <a:extLst>
              <a:ext uri="{FF2B5EF4-FFF2-40B4-BE49-F238E27FC236}">
                <a16:creationId xmlns:a16="http://schemas.microsoft.com/office/drawing/2014/main" id="{2D8AD9E7-BE7B-7D47-B6D0-368DA81C2C32}"/>
              </a:ext>
            </a:extLst>
          </p:cNvPr>
          <p:cNvSpPr>
            <a:spLocks noChangeArrowheads="1"/>
          </p:cNvSpPr>
          <p:nvPr/>
        </p:nvSpPr>
        <p:spPr bwMode="auto">
          <a:xfrm>
            <a:off x="2368550" y="43846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64" name="Rectangle 1467">
            <a:extLst>
              <a:ext uri="{FF2B5EF4-FFF2-40B4-BE49-F238E27FC236}">
                <a16:creationId xmlns:a16="http://schemas.microsoft.com/office/drawing/2014/main" id="{00AEF1A5-C952-4346-A4F3-EEAE398B0C25}"/>
              </a:ext>
            </a:extLst>
          </p:cNvPr>
          <p:cNvSpPr>
            <a:spLocks noChangeArrowheads="1"/>
          </p:cNvSpPr>
          <p:nvPr/>
        </p:nvSpPr>
        <p:spPr bwMode="auto">
          <a:xfrm>
            <a:off x="3452813" y="35115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65" name="Rectangle 1468">
            <a:extLst>
              <a:ext uri="{FF2B5EF4-FFF2-40B4-BE49-F238E27FC236}">
                <a16:creationId xmlns:a16="http://schemas.microsoft.com/office/drawing/2014/main" id="{CE8F7B44-07AA-6742-9F5D-AA988B70B80F}"/>
              </a:ext>
            </a:extLst>
          </p:cNvPr>
          <p:cNvSpPr>
            <a:spLocks noChangeArrowheads="1"/>
          </p:cNvSpPr>
          <p:nvPr/>
        </p:nvSpPr>
        <p:spPr bwMode="auto">
          <a:xfrm>
            <a:off x="3530600" y="33702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66" name="Rectangle 1469">
            <a:extLst>
              <a:ext uri="{FF2B5EF4-FFF2-40B4-BE49-F238E27FC236}">
                <a16:creationId xmlns:a16="http://schemas.microsoft.com/office/drawing/2014/main" id="{18E3A68D-D409-184A-A7A4-ED517C1B7793}"/>
              </a:ext>
            </a:extLst>
          </p:cNvPr>
          <p:cNvSpPr>
            <a:spLocks noChangeArrowheads="1"/>
          </p:cNvSpPr>
          <p:nvPr/>
        </p:nvSpPr>
        <p:spPr bwMode="auto">
          <a:xfrm>
            <a:off x="3436938" y="36083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67" name="Rectangle 1470">
            <a:extLst>
              <a:ext uri="{FF2B5EF4-FFF2-40B4-BE49-F238E27FC236}">
                <a16:creationId xmlns:a16="http://schemas.microsoft.com/office/drawing/2014/main" id="{757D5E2A-B901-094E-B65E-1E219171F5D0}"/>
              </a:ext>
            </a:extLst>
          </p:cNvPr>
          <p:cNvSpPr>
            <a:spLocks noChangeArrowheads="1"/>
          </p:cNvSpPr>
          <p:nvPr/>
        </p:nvSpPr>
        <p:spPr bwMode="auto">
          <a:xfrm>
            <a:off x="2889250" y="40973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68" name="Rectangle 1471">
            <a:extLst>
              <a:ext uri="{FF2B5EF4-FFF2-40B4-BE49-F238E27FC236}">
                <a16:creationId xmlns:a16="http://schemas.microsoft.com/office/drawing/2014/main" id="{6DFDF556-2E82-8042-84C1-96BE89597DC5}"/>
              </a:ext>
            </a:extLst>
          </p:cNvPr>
          <p:cNvSpPr>
            <a:spLocks noChangeArrowheads="1"/>
          </p:cNvSpPr>
          <p:nvPr/>
        </p:nvSpPr>
        <p:spPr bwMode="auto">
          <a:xfrm>
            <a:off x="3511550" y="35210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69" name="Rectangle 1472">
            <a:extLst>
              <a:ext uri="{FF2B5EF4-FFF2-40B4-BE49-F238E27FC236}">
                <a16:creationId xmlns:a16="http://schemas.microsoft.com/office/drawing/2014/main" id="{A66A94FD-67A1-0542-83F5-75D1DB8D2122}"/>
              </a:ext>
            </a:extLst>
          </p:cNvPr>
          <p:cNvSpPr>
            <a:spLocks noChangeArrowheads="1"/>
          </p:cNvSpPr>
          <p:nvPr/>
        </p:nvSpPr>
        <p:spPr bwMode="auto">
          <a:xfrm>
            <a:off x="3009900" y="40116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70" name="Rectangle 1473">
            <a:extLst>
              <a:ext uri="{FF2B5EF4-FFF2-40B4-BE49-F238E27FC236}">
                <a16:creationId xmlns:a16="http://schemas.microsoft.com/office/drawing/2014/main" id="{CF6DDCFF-96A7-A341-B83C-B593E2253AB4}"/>
              </a:ext>
            </a:extLst>
          </p:cNvPr>
          <p:cNvSpPr>
            <a:spLocks noChangeArrowheads="1"/>
          </p:cNvSpPr>
          <p:nvPr/>
        </p:nvSpPr>
        <p:spPr bwMode="auto">
          <a:xfrm>
            <a:off x="3154363" y="37226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71" name="Rectangle 1474">
            <a:extLst>
              <a:ext uri="{FF2B5EF4-FFF2-40B4-BE49-F238E27FC236}">
                <a16:creationId xmlns:a16="http://schemas.microsoft.com/office/drawing/2014/main" id="{093AD687-25AC-AF4E-A93A-7FC6B3A0FCE2}"/>
              </a:ext>
            </a:extLst>
          </p:cNvPr>
          <p:cNvSpPr>
            <a:spLocks noChangeArrowheads="1"/>
          </p:cNvSpPr>
          <p:nvPr/>
        </p:nvSpPr>
        <p:spPr bwMode="auto">
          <a:xfrm>
            <a:off x="3490913" y="34956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72" name="Rectangle 1475">
            <a:extLst>
              <a:ext uri="{FF2B5EF4-FFF2-40B4-BE49-F238E27FC236}">
                <a16:creationId xmlns:a16="http://schemas.microsoft.com/office/drawing/2014/main" id="{75DCA071-1FC9-A041-A4EF-8562F1B24BF0}"/>
              </a:ext>
            </a:extLst>
          </p:cNvPr>
          <p:cNvSpPr>
            <a:spLocks noChangeArrowheads="1"/>
          </p:cNvSpPr>
          <p:nvPr/>
        </p:nvSpPr>
        <p:spPr bwMode="auto">
          <a:xfrm>
            <a:off x="3359150" y="349885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73" name="Rectangle 1476">
            <a:extLst>
              <a:ext uri="{FF2B5EF4-FFF2-40B4-BE49-F238E27FC236}">
                <a16:creationId xmlns:a16="http://schemas.microsoft.com/office/drawing/2014/main" id="{2695F06E-8ADA-564A-9B15-1F126F6B752F}"/>
              </a:ext>
            </a:extLst>
          </p:cNvPr>
          <p:cNvSpPr>
            <a:spLocks noChangeArrowheads="1"/>
          </p:cNvSpPr>
          <p:nvPr/>
        </p:nvSpPr>
        <p:spPr bwMode="auto">
          <a:xfrm>
            <a:off x="3554413" y="34163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74" name="Rectangle 1477">
            <a:extLst>
              <a:ext uri="{FF2B5EF4-FFF2-40B4-BE49-F238E27FC236}">
                <a16:creationId xmlns:a16="http://schemas.microsoft.com/office/drawing/2014/main" id="{17BF486A-431E-3543-B6BD-10186BE0B381}"/>
              </a:ext>
            </a:extLst>
          </p:cNvPr>
          <p:cNvSpPr>
            <a:spLocks noChangeArrowheads="1"/>
          </p:cNvSpPr>
          <p:nvPr/>
        </p:nvSpPr>
        <p:spPr bwMode="auto">
          <a:xfrm>
            <a:off x="3730625" y="30988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75" name="Rectangle 1478">
            <a:extLst>
              <a:ext uri="{FF2B5EF4-FFF2-40B4-BE49-F238E27FC236}">
                <a16:creationId xmlns:a16="http://schemas.microsoft.com/office/drawing/2014/main" id="{C158AE91-BE45-DE46-A6AF-66BA99F03ECF}"/>
              </a:ext>
            </a:extLst>
          </p:cNvPr>
          <p:cNvSpPr>
            <a:spLocks noChangeArrowheads="1"/>
          </p:cNvSpPr>
          <p:nvPr/>
        </p:nvSpPr>
        <p:spPr bwMode="auto">
          <a:xfrm>
            <a:off x="2409825" y="42227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76" name="Rectangle 1479">
            <a:extLst>
              <a:ext uri="{FF2B5EF4-FFF2-40B4-BE49-F238E27FC236}">
                <a16:creationId xmlns:a16="http://schemas.microsoft.com/office/drawing/2014/main" id="{5080BF3F-AFCA-1A42-A8ED-732DAA00097F}"/>
              </a:ext>
            </a:extLst>
          </p:cNvPr>
          <p:cNvSpPr>
            <a:spLocks noChangeArrowheads="1"/>
          </p:cNvSpPr>
          <p:nvPr/>
        </p:nvSpPr>
        <p:spPr bwMode="auto">
          <a:xfrm>
            <a:off x="2422525" y="42910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77" name="Rectangle 1480">
            <a:extLst>
              <a:ext uri="{FF2B5EF4-FFF2-40B4-BE49-F238E27FC236}">
                <a16:creationId xmlns:a16="http://schemas.microsoft.com/office/drawing/2014/main" id="{D499E8FE-C25C-9A49-87AD-FFD438E8EF75}"/>
              </a:ext>
            </a:extLst>
          </p:cNvPr>
          <p:cNvSpPr>
            <a:spLocks noChangeArrowheads="1"/>
          </p:cNvSpPr>
          <p:nvPr/>
        </p:nvSpPr>
        <p:spPr bwMode="auto">
          <a:xfrm>
            <a:off x="2979738" y="411797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78" name="Rectangle 1481">
            <a:extLst>
              <a:ext uri="{FF2B5EF4-FFF2-40B4-BE49-F238E27FC236}">
                <a16:creationId xmlns:a16="http://schemas.microsoft.com/office/drawing/2014/main" id="{9475F480-A3E9-2040-A312-A1D18AB8D621}"/>
              </a:ext>
            </a:extLst>
          </p:cNvPr>
          <p:cNvSpPr>
            <a:spLocks noChangeArrowheads="1"/>
          </p:cNvSpPr>
          <p:nvPr/>
        </p:nvSpPr>
        <p:spPr bwMode="auto">
          <a:xfrm>
            <a:off x="3398838" y="35369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79" name="Rectangle 1482">
            <a:extLst>
              <a:ext uri="{FF2B5EF4-FFF2-40B4-BE49-F238E27FC236}">
                <a16:creationId xmlns:a16="http://schemas.microsoft.com/office/drawing/2014/main" id="{2E88B579-8FF4-D14F-B140-0FE9E8BA9A50}"/>
              </a:ext>
            </a:extLst>
          </p:cNvPr>
          <p:cNvSpPr>
            <a:spLocks noChangeArrowheads="1"/>
          </p:cNvSpPr>
          <p:nvPr/>
        </p:nvSpPr>
        <p:spPr bwMode="auto">
          <a:xfrm>
            <a:off x="3225800" y="36512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80" name="Rectangle 1483">
            <a:extLst>
              <a:ext uri="{FF2B5EF4-FFF2-40B4-BE49-F238E27FC236}">
                <a16:creationId xmlns:a16="http://schemas.microsoft.com/office/drawing/2014/main" id="{F3DD38C5-A985-1A45-8EF8-A077DE957652}"/>
              </a:ext>
            </a:extLst>
          </p:cNvPr>
          <p:cNvSpPr>
            <a:spLocks noChangeArrowheads="1"/>
          </p:cNvSpPr>
          <p:nvPr/>
        </p:nvSpPr>
        <p:spPr bwMode="auto">
          <a:xfrm>
            <a:off x="2387600" y="44307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81" name="Rectangle 1484">
            <a:extLst>
              <a:ext uri="{FF2B5EF4-FFF2-40B4-BE49-F238E27FC236}">
                <a16:creationId xmlns:a16="http://schemas.microsoft.com/office/drawing/2014/main" id="{C6B95DF7-56EF-6A48-A290-FED22D61D182}"/>
              </a:ext>
            </a:extLst>
          </p:cNvPr>
          <p:cNvSpPr>
            <a:spLocks noChangeArrowheads="1"/>
          </p:cNvSpPr>
          <p:nvPr/>
        </p:nvSpPr>
        <p:spPr bwMode="auto">
          <a:xfrm>
            <a:off x="3497263" y="344646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82" name="Rectangle 1485">
            <a:extLst>
              <a:ext uri="{FF2B5EF4-FFF2-40B4-BE49-F238E27FC236}">
                <a16:creationId xmlns:a16="http://schemas.microsoft.com/office/drawing/2014/main" id="{422A70DB-4BF5-1648-9C19-863955B57D90}"/>
              </a:ext>
            </a:extLst>
          </p:cNvPr>
          <p:cNvSpPr>
            <a:spLocks noChangeArrowheads="1"/>
          </p:cNvSpPr>
          <p:nvPr/>
        </p:nvSpPr>
        <p:spPr bwMode="auto">
          <a:xfrm>
            <a:off x="3468688" y="35369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83" name="Rectangle 1486">
            <a:extLst>
              <a:ext uri="{FF2B5EF4-FFF2-40B4-BE49-F238E27FC236}">
                <a16:creationId xmlns:a16="http://schemas.microsoft.com/office/drawing/2014/main" id="{41674E0A-BB36-1444-9C19-23FB69902935}"/>
              </a:ext>
            </a:extLst>
          </p:cNvPr>
          <p:cNvSpPr>
            <a:spLocks noChangeArrowheads="1"/>
          </p:cNvSpPr>
          <p:nvPr/>
        </p:nvSpPr>
        <p:spPr bwMode="auto">
          <a:xfrm>
            <a:off x="2932113" y="40735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84" name="Rectangle 1487">
            <a:extLst>
              <a:ext uri="{FF2B5EF4-FFF2-40B4-BE49-F238E27FC236}">
                <a16:creationId xmlns:a16="http://schemas.microsoft.com/office/drawing/2014/main" id="{987C7745-2E99-B24A-94A9-0BD3849434C0}"/>
              </a:ext>
            </a:extLst>
          </p:cNvPr>
          <p:cNvSpPr>
            <a:spLocks noChangeArrowheads="1"/>
          </p:cNvSpPr>
          <p:nvPr/>
        </p:nvSpPr>
        <p:spPr bwMode="auto">
          <a:xfrm>
            <a:off x="3492500" y="33797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85" name="Rectangle 1488">
            <a:extLst>
              <a:ext uri="{FF2B5EF4-FFF2-40B4-BE49-F238E27FC236}">
                <a16:creationId xmlns:a16="http://schemas.microsoft.com/office/drawing/2014/main" id="{69F7364E-2345-D349-BA58-3566C516F02F}"/>
              </a:ext>
            </a:extLst>
          </p:cNvPr>
          <p:cNvSpPr>
            <a:spLocks noChangeArrowheads="1"/>
          </p:cNvSpPr>
          <p:nvPr/>
        </p:nvSpPr>
        <p:spPr bwMode="auto">
          <a:xfrm>
            <a:off x="3441700" y="36163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86" name="Rectangle 1489">
            <a:extLst>
              <a:ext uri="{FF2B5EF4-FFF2-40B4-BE49-F238E27FC236}">
                <a16:creationId xmlns:a16="http://schemas.microsoft.com/office/drawing/2014/main" id="{4515BD94-CBE8-2F4E-A127-4E45150569E7}"/>
              </a:ext>
            </a:extLst>
          </p:cNvPr>
          <p:cNvSpPr>
            <a:spLocks noChangeArrowheads="1"/>
          </p:cNvSpPr>
          <p:nvPr/>
        </p:nvSpPr>
        <p:spPr bwMode="auto">
          <a:xfrm>
            <a:off x="3001963" y="39798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87" name="Rectangle 1490">
            <a:extLst>
              <a:ext uri="{FF2B5EF4-FFF2-40B4-BE49-F238E27FC236}">
                <a16:creationId xmlns:a16="http://schemas.microsoft.com/office/drawing/2014/main" id="{8CBB94F3-5B3D-A14D-A2BC-3549F17D2C6B}"/>
              </a:ext>
            </a:extLst>
          </p:cNvPr>
          <p:cNvSpPr>
            <a:spLocks noChangeArrowheads="1"/>
          </p:cNvSpPr>
          <p:nvPr/>
        </p:nvSpPr>
        <p:spPr bwMode="auto">
          <a:xfrm>
            <a:off x="2617788" y="40322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88" name="Rectangle 1491">
            <a:extLst>
              <a:ext uri="{FF2B5EF4-FFF2-40B4-BE49-F238E27FC236}">
                <a16:creationId xmlns:a16="http://schemas.microsoft.com/office/drawing/2014/main" id="{843DCD26-FC1A-D148-918E-F31398EE0586}"/>
              </a:ext>
            </a:extLst>
          </p:cNvPr>
          <p:cNvSpPr>
            <a:spLocks noChangeArrowheads="1"/>
          </p:cNvSpPr>
          <p:nvPr/>
        </p:nvSpPr>
        <p:spPr bwMode="auto">
          <a:xfrm>
            <a:off x="2871788" y="40401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89" name="Rectangle 1492">
            <a:extLst>
              <a:ext uri="{FF2B5EF4-FFF2-40B4-BE49-F238E27FC236}">
                <a16:creationId xmlns:a16="http://schemas.microsoft.com/office/drawing/2014/main" id="{A5CDDFB2-256A-6644-9EF5-9A084428B5EE}"/>
              </a:ext>
            </a:extLst>
          </p:cNvPr>
          <p:cNvSpPr>
            <a:spLocks noChangeArrowheads="1"/>
          </p:cNvSpPr>
          <p:nvPr/>
        </p:nvSpPr>
        <p:spPr bwMode="auto">
          <a:xfrm>
            <a:off x="2384425" y="42545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90" name="Rectangle 1493">
            <a:extLst>
              <a:ext uri="{FF2B5EF4-FFF2-40B4-BE49-F238E27FC236}">
                <a16:creationId xmlns:a16="http://schemas.microsoft.com/office/drawing/2014/main" id="{2E67AB9B-6D71-8342-A614-5B0D7B2B2FC1}"/>
              </a:ext>
            </a:extLst>
          </p:cNvPr>
          <p:cNvSpPr>
            <a:spLocks noChangeArrowheads="1"/>
          </p:cNvSpPr>
          <p:nvPr/>
        </p:nvSpPr>
        <p:spPr bwMode="auto">
          <a:xfrm>
            <a:off x="2568575" y="41449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91" name="Rectangle 1494">
            <a:extLst>
              <a:ext uri="{FF2B5EF4-FFF2-40B4-BE49-F238E27FC236}">
                <a16:creationId xmlns:a16="http://schemas.microsoft.com/office/drawing/2014/main" id="{5FEB1A23-474B-754D-ACE9-44E2B23D3B2A}"/>
              </a:ext>
            </a:extLst>
          </p:cNvPr>
          <p:cNvSpPr>
            <a:spLocks noChangeArrowheads="1"/>
          </p:cNvSpPr>
          <p:nvPr/>
        </p:nvSpPr>
        <p:spPr bwMode="auto">
          <a:xfrm>
            <a:off x="2940050" y="36655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92" name="Rectangle 1495">
            <a:extLst>
              <a:ext uri="{FF2B5EF4-FFF2-40B4-BE49-F238E27FC236}">
                <a16:creationId xmlns:a16="http://schemas.microsoft.com/office/drawing/2014/main" id="{E45ED7C1-67D2-AF43-AF53-B3065109BE5C}"/>
              </a:ext>
            </a:extLst>
          </p:cNvPr>
          <p:cNvSpPr>
            <a:spLocks noChangeArrowheads="1"/>
          </p:cNvSpPr>
          <p:nvPr/>
        </p:nvSpPr>
        <p:spPr bwMode="auto">
          <a:xfrm>
            <a:off x="2874963" y="40401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93" name="Rectangle 1496">
            <a:extLst>
              <a:ext uri="{FF2B5EF4-FFF2-40B4-BE49-F238E27FC236}">
                <a16:creationId xmlns:a16="http://schemas.microsoft.com/office/drawing/2014/main" id="{D31E7F68-9AAE-7F41-8DA3-D13F05F32CD7}"/>
              </a:ext>
            </a:extLst>
          </p:cNvPr>
          <p:cNvSpPr>
            <a:spLocks noChangeArrowheads="1"/>
          </p:cNvSpPr>
          <p:nvPr/>
        </p:nvSpPr>
        <p:spPr bwMode="auto">
          <a:xfrm>
            <a:off x="2786063" y="41132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94" name="Rectangle 1497">
            <a:extLst>
              <a:ext uri="{FF2B5EF4-FFF2-40B4-BE49-F238E27FC236}">
                <a16:creationId xmlns:a16="http://schemas.microsoft.com/office/drawing/2014/main" id="{F5B88C05-DB3F-A74E-84B5-2D255C20634D}"/>
              </a:ext>
            </a:extLst>
          </p:cNvPr>
          <p:cNvSpPr>
            <a:spLocks noChangeArrowheads="1"/>
          </p:cNvSpPr>
          <p:nvPr/>
        </p:nvSpPr>
        <p:spPr bwMode="auto">
          <a:xfrm>
            <a:off x="3576638" y="32766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95" name="Rectangle 1498">
            <a:extLst>
              <a:ext uri="{FF2B5EF4-FFF2-40B4-BE49-F238E27FC236}">
                <a16:creationId xmlns:a16="http://schemas.microsoft.com/office/drawing/2014/main" id="{DACB3249-F2EC-144C-8E00-C181BF99376D}"/>
              </a:ext>
            </a:extLst>
          </p:cNvPr>
          <p:cNvSpPr>
            <a:spLocks noChangeArrowheads="1"/>
          </p:cNvSpPr>
          <p:nvPr/>
        </p:nvSpPr>
        <p:spPr bwMode="auto">
          <a:xfrm>
            <a:off x="3449638" y="34845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96" name="Rectangle 1499">
            <a:extLst>
              <a:ext uri="{FF2B5EF4-FFF2-40B4-BE49-F238E27FC236}">
                <a16:creationId xmlns:a16="http://schemas.microsoft.com/office/drawing/2014/main" id="{7BFD6FA0-274C-4449-A89E-4ACA0371EB5F}"/>
              </a:ext>
            </a:extLst>
          </p:cNvPr>
          <p:cNvSpPr>
            <a:spLocks noChangeArrowheads="1"/>
          </p:cNvSpPr>
          <p:nvPr/>
        </p:nvSpPr>
        <p:spPr bwMode="auto">
          <a:xfrm>
            <a:off x="3103563" y="38655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97" name="Rectangle 1500">
            <a:extLst>
              <a:ext uri="{FF2B5EF4-FFF2-40B4-BE49-F238E27FC236}">
                <a16:creationId xmlns:a16="http://schemas.microsoft.com/office/drawing/2014/main" id="{D0930A67-9577-414C-A8E3-3682507B0051}"/>
              </a:ext>
            </a:extLst>
          </p:cNvPr>
          <p:cNvSpPr>
            <a:spLocks noChangeArrowheads="1"/>
          </p:cNvSpPr>
          <p:nvPr/>
        </p:nvSpPr>
        <p:spPr bwMode="auto">
          <a:xfrm>
            <a:off x="3028950" y="38862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98" name="Rectangle 1501">
            <a:extLst>
              <a:ext uri="{FF2B5EF4-FFF2-40B4-BE49-F238E27FC236}">
                <a16:creationId xmlns:a16="http://schemas.microsoft.com/office/drawing/2014/main" id="{3A5516E3-1C82-4E46-857D-55002132498E}"/>
              </a:ext>
            </a:extLst>
          </p:cNvPr>
          <p:cNvSpPr>
            <a:spLocks noChangeArrowheads="1"/>
          </p:cNvSpPr>
          <p:nvPr/>
        </p:nvSpPr>
        <p:spPr bwMode="auto">
          <a:xfrm>
            <a:off x="3468688" y="35115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599" name="Rectangle 1502">
            <a:extLst>
              <a:ext uri="{FF2B5EF4-FFF2-40B4-BE49-F238E27FC236}">
                <a16:creationId xmlns:a16="http://schemas.microsoft.com/office/drawing/2014/main" id="{FB76D3E5-06C5-4743-B866-967DEF5A5FA4}"/>
              </a:ext>
            </a:extLst>
          </p:cNvPr>
          <p:cNvSpPr>
            <a:spLocks noChangeArrowheads="1"/>
          </p:cNvSpPr>
          <p:nvPr/>
        </p:nvSpPr>
        <p:spPr bwMode="auto">
          <a:xfrm>
            <a:off x="3009900" y="37401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00" name="Rectangle 1503">
            <a:extLst>
              <a:ext uri="{FF2B5EF4-FFF2-40B4-BE49-F238E27FC236}">
                <a16:creationId xmlns:a16="http://schemas.microsoft.com/office/drawing/2014/main" id="{D354097F-B7DB-7A42-97F1-B87A875CF492}"/>
              </a:ext>
            </a:extLst>
          </p:cNvPr>
          <p:cNvSpPr>
            <a:spLocks noChangeArrowheads="1"/>
          </p:cNvSpPr>
          <p:nvPr/>
        </p:nvSpPr>
        <p:spPr bwMode="auto">
          <a:xfrm>
            <a:off x="3436938" y="35687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01" name="Rectangle 1504">
            <a:extLst>
              <a:ext uri="{FF2B5EF4-FFF2-40B4-BE49-F238E27FC236}">
                <a16:creationId xmlns:a16="http://schemas.microsoft.com/office/drawing/2014/main" id="{5ED2BCEB-590C-8649-B2CF-0EF60A011F9F}"/>
              </a:ext>
            </a:extLst>
          </p:cNvPr>
          <p:cNvSpPr>
            <a:spLocks noChangeArrowheads="1"/>
          </p:cNvSpPr>
          <p:nvPr/>
        </p:nvSpPr>
        <p:spPr bwMode="auto">
          <a:xfrm>
            <a:off x="3579813" y="33353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02" name="Rectangle 1505">
            <a:extLst>
              <a:ext uri="{FF2B5EF4-FFF2-40B4-BE49-F238E27FC236}">
                <a16:creationId xmlns:a16="http://schemas.microsoft.com/office/drawing/2014/main" id="{7FF8AC36-2928-1E4B-8F61-0A67AA281BC8}"/>
              </a:ext>
            </a:extLst>
          </p:cNvPr>
          <p:cNvSpPr>
            <a:spLocks noChangeArrowheads="1"/>
          </p:cNvSpPr>
          <p:nvPr/>
        </p:nvSpPr>
        <p:spPr bwMode="auto">
          <a:xfrm>
            <a:off x="3440113" y="34655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03" name="Rectangle 1506">
            <a:extLst>
              <a:ext uri="{FF2B5EF4-FFF2-40B4-BE49-F238E27FC236}">
                <a16:creationId xmlns:a16="http://schemas.microsoft.com/office/drawing/2014/main" id="{BA131D01-677F-414B-95ED-BBC0FCB54C19}"/>
              </a:ext>
            </a:extLst>
          </p:cNvPr>
          <p:cNvSpPr>
            <a:spLocks noChangeArrowheads="1"/>
          </p:cNvSpPr>
          <p:nvPr/>
        </p:nvSpPr>
        <p:spPr bwMode="auto">
          <a:xfrm>
            <a:off x="3467100" y="35210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04" name="Rectangle 1507">
            <a:extLst>
              <a:ext uri="{FF2B5EF4-FFF2-40B4-BE49-F238E27FC236}">
                <a16:creationId xmlns:a16="http://schemas.microsoft.com/office/drawing/2014/main" id="{D7BFFD4E-8553-9140-BD68-97E1139086C1}"/>
              </a:ext>
            </a:extLst>
          </p:cNvPr>
          <p:cNvSpPr>
            <a:spLocks noChangeArrowheads="1"/>
          </p:cNvSpPr>
          <p:nvPr/>
        </p:nvSpPr>
        <p:spPr bwMode="auto">
          <a:xfrm>
            <a:off x="2387600" y="43846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05" name="Rectangle 1508">
            <a:extLst>
              <a:ext uri="{FF2B5EF4-FFF2-40B4-BE49-F238E27FC236}">
                <a16:creationId xmlns:a16="http://schemas.microsoft.com/office/drawing/2014/main" id="{6F67D33A-E2CC-0D4B-A41A-2C8916BA43B5}"/>
              </a:ext>
            </a:extLst>
          </p:cNvPr>
          <p:cNvSpPr>
            <a:spLocks noChangeArrowheads="1"/>
          </p:cNvSpPr>
          <p:nvPr/>
        </p:nvSpPr>
        <p:spPr bwMode="auto">
          <a:xfrm>
            <a:off x="3484563" y="35210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06" name="Rectangle 1509">
            <a:extLst>
              <a:ext uri="{FF2B5EF4-FFF2-40B4-BE49-F238E27FC236}">
                <a16:creationId xmlns:a16="http://schemas.microsoft.com/office/drawing/2014/main" id="{BEEFAEBB-370A-CF4B-9014-D487E417610B}"/>
              </a:ext>
            </a:extLst>
          </p:cNvPr>
          <p:cNvSpPr>
            <a:spLocks noChangeArrowheads="1"/>
          </p:cNvSpPr>
          <p:nvPr/>
        </p:nvSpPr>
        <p:spPr bwMode="auto">
          <a:xfrm>
            <a:off x="3452813" y="35464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07" name="Rectangle 1510">
            <a:extLst>
              <a:ext uri="{FF2B5EF4-FFF2-40B4-BE49-F238E27FC236}">
                <a16:creationId xmlns:a16="http://schemas.microsoft.com/office/drawing/2014/main" id="{B605AAFC-3117-F841-BC9E-625986235730}"/>
              </a:ext>
            </a:extLst>
          </p:cNvPr>
          <p:cNvSpPr>
            <a:spLocks noChangeArrowheads="1"/>
          </p:cNvSpPr>
          <p:nvPr/>
        </p:nvSpPr>
        <p:spPr bwMode="auto">
          <a:xfrm>
            <a:off x="3436938" y="35893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08" name="Rectangle 1511">
            <a:extLst>
              <a:ext uri="{FF2B5EF4-FFF2-40B4-BE49-F238E27FC236}">
                <a16:creationId xmlns:a16="http://schemas.microsoft.com/office/drawing/2014/main" id="{483F1818-FE54-9242-87E3-4EB79EB110FA}"/>
              </a:ext>
            </a:extLst>
          </p:cNvPr>
          <p:cNvSpPr>
            <a:spLocks noChangeArrowheads="1"/>
          </p:cNvSpPr>
          <p:nvPr/>
        </p:nvSpPr>
        <p:spPr bwMode="auto">
          <a:xfrm>
            <a:off x="2646363" y="42973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09" name="Rectangle 1512">
            <a:extLst>
              <a:ext uri="{FF2B5EF4-FFF2-40B4-BE49-F238E27FC236}">
                <a16:creationId xmlns:a16="http://schemas.microsoft.com/office/drawing/2014/main" id="{A4F8AFDA-CE17-2944-A426-F57B988C920D}"/>
              </a:ext>
            </a:extLst>
          </p:cNvPr>
          <p:cNvSpPr>
            <a:spLocks noChangeArrowheads="1"/>
          </p:cNvSpPr>
          <p:nvPr/>
        </p:nvSpPr>
        <p:spPr bwMode="auto">
          <a:xfrm>
            <a:off x="3529013" y="344170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10" name="Rectangle 1513">
            <a:extLst>
              <a:ext uri="{FF2B5EF4-FFF2-40B4-BE49-F238E27FC236}">
                <a16:creationId xmlns:a16="http://schemas.microsoft.com/office/drawing/2014/main" id="{459A5C0F-395D-CC4C-9906-3CF720DEA3BC}"/>
              </a:ext>
            </a:extLst>
          </p:cNvPr>
          <p:cNvSpPr>
            <a:spLocks noChangeArrowheads="1"/>
          </p:cNvSpPr>
          <p:nvPr/>
        </p:nvSpPr>
        <p:spPr bwMode="auto">
          <a:xfrm>
            <a:off x="3390900" y="361315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11" name="Rectangle 1514">
            <a:extLst>
              <a:ext uri="{FF2B5EF4-FFF2-40B4-BE49-F238E27FC236}">
                <a16:creationId xmlns:a16="http://schemas.microsoft.com/office/drawing/2014/main" id="{33995DAD-499E-2346-AF3C-99BF30720591}"/>
              </a:ext>
            </a:extLst>
          </p:cNvPr>
          <p:cNvSpPr>
            <a:spLocks noChangeArrowheads="1"/>
          </p:cNvSpPr>
          <p:nvPr/>
        </p:nvSpPr>
        <p:spPr bwMode="auto">
          <a:xfrm>
            <a:off x="3429000" y="35639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12" name="Rectangle 1515">
            <a:extLst>
              <a:ext uri="{FF2B5EF4-FFF2-40B4-BE49-F238E27FC236}">
                <a16:creationId xmlns:a16="http://schemas.microsoft.com/office/drawing/2014/main" id="{3049A354-A14F-5B4E-B91A-AA2D97AF161F}"/>
              </a:ext>
            </a:extLst>
          </p:cNvPr>
          <p:cNvSpPr>
            <a:spLocks noChangeArrowheads="1"/>
          </p:cNvSpPr>
          <p:nvPr/>
        </p:nvSpPr>
        <p:spPr bwMode="auto">
          <a:xfrm>
            <a:off x="3468688" y="35067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13" name="Rectangle 1516">
            <a:extLst>
              <a:ext uri="{FF2B5EF4-FFF2-40B4-BE49-F238E27FC236}">
                <a16:creationId xmlns:a16="http://schemas.microsoft.com/office/drawing/2014/main" id="{95666A4E-4FE9-0242-89DE-343EEE973967}"/>
              </a:ext>
            </a:extLst>
          </p:cNvPr>
          <p:cNvSpPr>
            <a:spLocks noChangeArrowheads="1"/>
          </p:cNvSpPr>
          <p:nvPr/>
        </p:nvSpPr>
        <p:spPr bwMode="auto">
          <a:xfrm>
            <a:off x="3481388" y="35004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14" name="Rectangle 1517">
            <a:extLst>
              <a:ext uri="{FF2B5EF4-FFF2-40B4-BE49-F238E27FC236}">
                <a16:creationId xmlns:a16="http://schemas.microsoft.com/office/drawing/2014/main" id="{9A63D5DC-46A9-7541-B252-791A17A63073}"/>
              </a:ext>
            </a:extLst>
          </p:cNvPr>
          <p:cNvSpPr>
            <a:spLocks noChangeArrowheads="1"/>
          </p:cNvSpPr>
          <p:nvPr/>
        </p:nvSpPr>
        <p:spPr bwMode="auto">
          <a:xfrm>
            <a:off x="3008313" y="38496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15" name="Rectangle 1518">
            <a:extLst>
              <a:ext uri="{FF2B5EF4-FFF2-40B4-BE49-F238E27FC236}">
                <a16:creationId xmlns:a16="http://schemas.microsoft.com/office/drawing/2014/main" id="{9C72B21B-C916-7A42-8051-1206A3321DCB}"/>
              </a:ext>
            </a:extLst>
          </p:cNvPr>
          <p:cNvSpPr>
            <a:spLocks noChangeArrowheads="1"/>
          </p:cNvSpPr>
          <p:nvPr/>
        </p:nvSpPr>
        <p:spPr bwMode="auto">
          <a:xfrm>
            <a:off x="3290888" y="34750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16" name="Rectangle 1519">
            <a:extLst>
              <a:ext uri="{FF2B5EF4-FFF2-40B4-BE49-F238E27FC236}">
                <a16:creationId xmlns:a16="http://schemas.microsoft.com/office/drawing/2014/main" id="{27ED75EC-3275-2D4C-91FF-D2612A146B14}"/>
              </a:ext>
            </a:extLst>
          </p:cNvPr>
          <p:cNvSpPr>
            <a:spLocks noChangeArrowheads="1"/>
          </p:cNvSpPr>
          <p:nvPr/>
        </p:nvSpPr>
        <p:spPr bwMode="auto">
          <a:xfrm>
            <a:off x="3530600" y="344170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17" name="Rectangle 1520">
            <a:extLst>
              <a:ext uri="{FF2B5EF4-FFF2-40B4-BE49-F238E27FC236}">
                <a16:creationId xmlns:a16="http://schemas.microsoft.com/office/drawing/2014/main" id="{99F681F7-3882-3C4C-B397-EC67EBF94897}"/>
              </a:ext>
            </a:extLst>
          </p:cNvPr>
          <p:cNvSpPr>
            <a:spLocks noChangeArrowheads="1"/>
          </p:cNvSpPr>
          <p:nvPr/>
        </p:nvSpPr>
        <p:spPr bwMode="auto">
          <a:xfrm>
            <a:off x="3376613" y="360838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18" name="Rectangle 1521">
            <a:extLst>
              <a:ext uri="{FF2B5EF4-FFF2-40B4-BE49-F238E27FC236}">
                <a16:creationId xmlns:a16="http://schemas.microsoft.com/office/drawing/2014/main" id="{4D477CC9-8839-0F48-92EF-73051240C459}"/>
              </a:ext>
            </a:extLst>
          </p:cNvPr>
          <p:cNvSpPr>
            <a:spLocks noChangeArrowheads="1"/>
          </p:cNvSpPr>
          <p:nvPr/>
        </p:nvSpPr>
        <p:spPr bwMode="auto">
          <a:xfrm>
            <a:off x="3378200" y="34750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19" name="Rectangle 1522">
            <a:extLst>
              <a:ext uri="{FF2B5EF4-FFF2-40B4-BE49-F238E27FC236}">
                <a16:creationId xmlns:a16="http://schemas.microsoft.com/office/drawing/2014/main" id="{F71C9FA0-C4E5-594C-8C3C-1562A0429B75}"/>
              </a:ext>
            </a:extLst>
          </p:cNvPr>
          <p:cNvSpPr>
            <a:spLocks noChangeArrowheads="1"/>
          </p:cNvSpPr>
          <p:nvPr/>
        </p:nvSpPr>
        <p:spPr bwMode="auto">
          <a:xfrm>
            <a:off x="3443288" y="34655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20" name="Rectangle 1523">
            <a:extLst>
              <a:ext uri="{FF2B5EF4-FFF2-40B4-BE49-F238E27FC236}">
                <a16:creationId xmlns:a16="http://schemas.microsoft.com/office/drawing/2014/main" id="{ED3833D7-0EA0-4C4F-83D6-5D60398B87CA}"/>
              </a:ext>
            </a:extLst>
          </p:cNvPr>
          <p:cNvSpPr>
            <a:spLocks noChangeArrowheads="1"/>
          </p:cNvSpPr>
          <p:nvPr/>
        </p:nvSpPr>
        <p:spPr bwMode="auto">
          <a:xfrm>
            <a:off x="3475038" y="35369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21" name="Rectangle 1524">
            <a:extLst>
              <a:ext uri="{FF2B5EF4-FFF2-40B4-BE49-F238E27FC236}">
                <a16:creationId xmlns:a16="http://schemas.microsoft.com/office/drawing/2014/main" id="{8E6A0162-48F8-7A4A-8207-3E694AF3BAF6}"/>
              </a:ext>
            </a:extLst>
          </p:cNvPr>
          <p:cNvSpPr>
            <a:spLocks noChangeArrowheads="1"/>
          </p:cNvSpPr>
          <p:nvPr/>
        </p:nvSpPr>
        <p:spPr bwMode="auto">
          <a:xfrm>
            <a:off x="2617788" y="40782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22" name="Rectangle 1525">
            <a:extLst>
              <a:ext uri="{FF2B5EF4-FFF2-40B4-BE49-F238E27FC236}">
                <a16:creationId xmlns:a16="http://schemas.microsoft.com/office/drawing/2014/main" id="{3FB59C9C-3882-C94C-A84C-FA9A75332482}"/>
              </a:ext>
            </a:extLst>
          </p:cNvPr>
          <p:cNvSpPr>
            <a:spLocks noChangeArrowheads="1"/>
          </p:cNvSpPr>
          <p:nvPr/>
        </p:nvSpPr>
        <p:spPr bwMode="auto">
          <a:xfrm>
            <a:off x="3449638" y="35480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23" name="Rectangle 1526">
            <a:extLst>
              <a:ext uri="{FF2B5EF4-FFF2-40B4-BE49-F238E27FC236}">
                <a16:creationId xmlns:a16="http://schemas.microsoft.com/office/drawing/2014/main" id="{E59DE958-16A5-C841-AFA3-781C9498EABF}"/>
              </a:ext>
            </a:extLst>
          </p:cNvPr>
          <p:cNvSpPr>
            <a:spLocks noChangeArrowheads="1"/>
          </p:cNvSpPr>
          <p:nvPr/>
        </p:nvSpPr>
        <p:spPr bwMode="auto">
          <a:xfrm>
            <a:off x="3465513" y="35274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24" name="Rectangle 1527">
            <a:extLst>
              <a:ext uri="{FF2B5EF4-FFF2-40B4-BE49-F238E27FC236}">
                <a16:creationId xmlns:a16="http://schemas.microsoft.com/office/drawing/2014/main" id="{069F3DDF-FE24-4D49-B43F-5FBE412B1D1D}"/>
              </a:ext>
            </a:extLst>
          </p:cNvPr>
          <p:cNvSpPr>
            <a:spLocks noChangeArrowheads="1"/>
          </p:cNvSpPr>
          <p:nvPr/>
        </p:nvSpPr>
        <p:spPr bwMode="auto">
          <a:xfrm>
            <a:off x="3530600" y="34496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25" name="Rectangle 1528">
            <a:extLst>
              <a:ext uri="{FF2B5EF4-FFF2-40B4-BE49-F238E27FC236}">
                <a16:creationId xmlns:a16="http://schemas.microsoft.com/office/drawing/2014/main" id="{B313E312-7798-7145-8979-03F591860E05}"/>
              </a:ext>
            </a:extLst>
          </p:cNvPr>
          <p:cNvSpPr>
            <a:spLocks noChangeArrowheads="1"/>
          </p:cNvSpPr>
          <p:nvPr/>
        </p:nvSpPr>
        <p:spPr bwMode="auto">
          <a:xfrm>
            <a:off x="2908300" y="38131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26" name="Rectangle 1529">
            <a:extLst>
              <a:ext uri="{FF2B5EF4-FFF2-40B4-BE49-F238E27FC236}">
                <a16:creationId xmlns:a16="http://schemas.microsoft.com/office/drawing/2014/main" id="{324F2608-5E11-C342-9C5C-E2B9824ADC61}"/>
              </a:ext>
            </a:extLst>
          </p:cNvPr>
          <p:cNvSpPr>
            <a:spLocks noChangeArrowheads="1"/>
          </p:cNvSpPr>
          <p:nvPr/>
        </p:nvSpPr>
        <p:spPr bwMode="auto">
          <a:xfrm>
            <a:off x="3563938" y="33353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27" name="Rectangle 1530">
            <a:extLst>
              <a:ext uri="{FF2B5EF4-FFF2-40B4-BE49-F238E27FC236}">
                <a16:creationId xmlns:a16="http://schemas.microsoft.com/office/drawing/2014/main" id="{D4723F32-1E1F-314A-A474-F87751516539}"/>
              </a:ext>
            </a:extLst>
          </p:cNvPr>
          <p:cNvSpPr>
            <a:spLocks noChangeArrowheads="1"/>
          </p:cNvSpPr>
          <p:nvPr/>
        </p:nvSpPr>
        <p:spPr bwMode="auto">
          <a:xfrm>
            <a:off x="3409950" y="355600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28" name="Rectangle 1531">
            <a:extLst>
              <a:ext uri="{FF2B5EF4-FFF2-40B4-BE49-F238E27FC236}">
                <a16:creationId xmlns:a16="http://schemas.microsoft.com/office/drawing/2014/main" id="{4FF4E592-00CE-9E44-8358-B614CACB9E9C}"/>
              </a:ext>
            </a:extLst>
          </p:cNvPr>
          <p:cNvSpPr>
            <a:spLocks noChangeArrowheads="1"/>
          </p:cNvSpPr>
          <p:nvPr/>
        </p:nvSpPr>
        <p:spPr bwMode="auto">
          <a:xfrm>
            <a:off x="3424238" y="37084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29" name="Rectangle 1532">
            <a:extLst>
              <a:ext uri="{FF2B5EF4-FFF2-40B4-BE49-F238E27FC236}">
                <a16:creationId xmlns:a16="http://schemas.microsoft.com/office/drawing/2014/main" id="{C922DFF7-71B6-9C4F-B69B-83BEE416947C}"/>
              </a:ext>
            </a:extLst>
          </p:cNvPr>
          <p:cNvSpPr>
            <a:spLocks noChangeArrowheads="1"/>
          </p:cNvSpPr>
          <p:nvPr/>
        </p:nvSpPr>
        <p:spPr bwMode="auto">
          <a:xfrm>
            <a:off x="3365500" y="357663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30" name="Rectangle 1533">
            <a:extLst>
              <a:ext uri="{FF2B5EF4-FFF2-40B4-BE49-F238E27FC236}">
                <a16:creationId xmlns:a16="http://schemas.microsoft.com/office/drawing/2014/main" id="{4C2B8811-9E99-E044-8801-CFD774764088}"/>
              </a:ext>
            </a:extLst>
          </p:cNvPr>
          <p:cNvSpPr>
            <a:spLocks noChangeArrowheads="1"/>
          </p:cNvSpPr>
          <p:nvPr/>
        </p:nvSpPr>
        <p:spPr bwMode="auto">
          <a:xfrm>
            <a:off x="3435350" y="35274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31" name="Rectangle 1534">
            <a:extLst>
              <a:ext uri="{FF2B5EF4-FFF2-40B4-BE49-F238E27FC236}">
                <a16:creationId xmlns:a16="http://schemas.microsoft.com/office/drawing/2014/main" id="{9FF393EC-2CBC-4049-BFF7-2E2B0B2C0169}"/>
              </a:ext>
            </a:extLst>
          </p:cNvPr>
          <p:cNvSpPr>
            <a:spLocks noChangeArrowheads="1"/>
          </p:cNvSpPr>
          <p:nvPr/>
        </p:nvSpPr>
        <p:spPr bwMode="auto">
          <a:xfrm>
            <a:off x="3363913" y="360838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32" name="Rectangle 1535">
            <a:extLst>
              <a:ext uri="{FF2B5EF4-FFF2-40B4-BE49-F238E27FC236}">
                <a16:creationId xmlns:a16="http://schemas.microsoft.com/office/drawing/2014/main" id="{C38FD7FE-3D5C-3B4C-8218-40BBC54C0B41}"/>
              </a:ext>
            </a:extLst>
          </p:cNvPr>
          <p:cNvSpPr>
            <a:spLocks noChangeArrowheads="1"/>
          </p:cNvSpPr>
          <p:nvPr/>
        </p:nvSpPr>
        <p:spPr bwMode="auto">
          <a:xfrm>
            <a:off x="3490913" y="351948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33" name="Rectangle 1536">
            <a:extLst>
              <a:ext uri="{FF2B5EF4-FFF2-40B4-BE49-F238E27FC236}">
                <a16:creationId xmlns:a16="http://schemas.microsoft.com/office/drawing/2014/main" id="{E1184FB4-B02C-7B44-BE86-07881C01F908}"/>
              </a:ext>
            </a:extLst>
          </p:cNvPr>
          <p:cNvSpPr>
            <a:spLocks noChangeArrowheads="1"/>
          </p:cNvSpPr>
          <p:nvPr/>
        </p:nvSpPr>
        <p:spPr bwMode="auto">
          <a:xfrm>
            <a:off x="3328988" y="34702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34" name="Rectangle 1537">
            <a:extLst>
              <a:ext uri="{FF2B5EF4-FFF2-40B4-BE49-F238E27FC236}">
                <a16:creationId xmlns:a16="http://schemas.microsoft.com/office/drawing/2014/main" id="{2823D1E3-7D3F-CA4E-8847-92937ECEB49F}"/>
              </a:ext>
            </a:extLst>
          </p:cNvPr>
          <p:cNvSpPr>
            <a:spLocks noChangeArrowheads="1"/>
          </p:cNvSpPr>
          <p:nvPr/>
        </p:nvSpPr>
        <p:spPr bwMode="auto">
          <a:xfrm>
            <a:off x="3435350" y="35782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35" name="Rectangle 1538">
            <a:extLst>
              <a:ext uri="{FF2B5EF4-FFF2-40B4-BE49-F238E27FC236}">
                <a16:creationId xmlns:a16="http://schemas.microsoft.com/office/drawing/2014/main" id="{B47F5A41-4551-454C-B219-93BCD0D6F38E}"/>
              </a:ext>
            </a:extLst>
          </p:cNvPr>
          <p:cNvSpPr>
            <a:spLocks noChangeArrowheads="1"/>
          </p:cNvSpPr>
          <p:nvPr/>
        </p:nvSpPr>
        <p:spPr bwMode="auto">
          <a:xfrm>
            <a:off x="2571750" y="39687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36" name="Rectangle 1539">
            <a:extLst>
              <a:ext uri="{FF2B5EF4-FFF2-40B4-BE49-F238E27FC236}">
                <a16:creationId xmlns:a16="http://schemas.microsoft.com/office/drawing/2014/main" id="{D6AF3199-650C-2347-AF56-8ABCAA20CAF0}"/>
              </a:ext>
            </a:extLst>
          </p:cNvPr>
          <p:cNvSpPr>
            <a:spLocks noChangeArrowheads="1"/>
          </p:cNvSpPr>
          <p:nvPr/>
        </p:nvSpPr>
        <p:spPr bwMode="auto">
          <a:xfrm>
            <a:off x="3390900" y="35941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37" name="Rectangle 1540">
            <a:extLst>
              <a:ext uri="{FF2B5EF4-FFF2-40B4-BE49-F238E27FC236}">
                <a16:creationId xmlns:a16="http://schemas.microsoft.com/office/drawing/2014/main" id="{A018BA69-0240-2848-935A-881BB93D2A15}"/>
              </a:ext>
            </a:extLst>
          </p:cNvPr>
          <p:cNvSpPr>
            <a:spLocks noChangeArrowheads="1"/>
          </p:cNvSpPr>
          <p:nvPr/>
        </p:nvSpPr>
        <p:spPr bwMode="auto">
          <a:xfrm>
            <a:off x="2711450" y="41497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38" name="Rectangle 1541">
            <a:extLst>
              <a:ext uri="{FF2B5EF4-FFF2-40B4-BE49-F238E27FC236}">
                <a16:creationId xmlns:a16="http://schemas.microsoft.com/office/drawing/2014/main" id="{75AA6406-FE84-984D-95D4-AD57064201AD}"/>
              </a:ext>
            </a:extLst>
          </p:cNvPr>
          <p:cNvSpPr>
            <a:spLocks noChangeArrowheads="1"/>
          </p:cNvSpPr>
          <p:nvPr/>
        </p:nvSpPr>
        <p:spPr bwMode="auto">
          <a:xfrm>
            <a:off x="3443288" y="35210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39" name="Rectangle 1542">
            <a:extLst>
              <a:ext uri="{FF2B5EF4-FFF2-40B4-BE49-F238E27FC236}">
                <a16:creationId xmlns:a16="http://schemas.microsoft.com/office/drawing/2014/main" id="{B430FFF6-FB42-9044-BB0C-F731F80382C0}"/>
              </a:ext>
            </a:extLst>
          </p:cNvPr>
          <p:cNvSpPr>
            <a:spLocks noChangeArrowheads="1"/>
          </p:cNvSpPr>
          <p:nvPr/>
        </p:nvSpPr>
        <p:spPr bwMode="auto">
          <a:xfrm>
            <a:off x="2913063" y="37750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40" name="Rectangle 1543">
            <a:extLst>
              <a:ext uri="{FF2B5EF4-FFF2-40B4-BE49-F238E27FC236}">
                <a16:creationId xmlns:a16="http://schemas.microsoft.com/office/drawing/2014/main" id="{E35DD985-1F90-0C42-87F4-DD2672394E3F}"/>
              </a:ext>
            </a:extLst>
          </p:cNvPr>
          <p:cNvSpPr>
            <a:spLocks noChangeArrowheads="1"/>
          </p:cNvSpPr>
          <p:nvPr/>
        </p:nvSpPr>
        <p:spPr bwMode="auto">
          <a:xfrm>
            <a:off x="3332163" y="357663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41" name="Rectangle 1544">
            <a:extLst>
              <a:ext uri="{FF2B5EF4-FFF2-40B4-BE49-F238E27FC236}">
                <a16:creationId xmlns:a16="http://schemas.microsoft.com/office/drawing/2014/main" id="{62479EA5-A9FD-7B4A-9861-DD681DD138AF}"/>
              </a:ext>
            </a:extLst>
          </p:cNvPr>
          <p:cNvSpPr>
            <a:spLocks noChangeArrowheads="1"/>
          </p:cNvSpPr>
          <p:nvPr/>
        </p:nvSpPr>
        <p:spPr bwMode="auto">
          <a:xfrm>
            <a:off x="3556000" y="34004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42" name="Rectangle 1545">
            <a:extLst>
              <a:ext uri="{FF2B5EF4-FFF2-40B4-BE49-F238E27FC236}">
                <a16:creationId xmlns:a16="http://schemas.microsoft.com/office/drawing/2014/main" id="{25E3B9C4-6B5E-794D-8588-B55125BAC503}"/>
              </a:ext>
            </a:extLst>
          </p:cNvPr>
          <p:cNvSpPr>
            <a:spLocks noChangeArrowheads="1"/>
          </p:cNvSpPr>
          <p:nvPr/>
        </p:nvSpPr>
        <p:spPr bwMode="auto">
          <a:xfrm>
            <a:off x="3471863" y="34845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43" name="Rectangle 1546">
            <a:extLst>
              <a:ext uri="{FF2B5EF4-FFF2-40B4-BE49-F238E27FC236}">
                <a16:creationId xmlns:a16="http://schemas.microsoft.com/office/drawing/2014/main" id="{8A3F9EC8-3E65-8A44-9A04-F790B9073A45}"/>
              </a:ext>
            </a:extLst>
          </p:cNvPr>
          <p:cNvSpPr>
            <a:spLocks noChangeArrowheads="1"/>
          </p:cNvSpPr>
          <p:nvPr/>
        </p:nvSpPr>
        <p:spPr bwMode="auto">
          <a:xfrm>
            <a:off x="2705100" y="424815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44" name="Rectangle 1547">
            <a:extLst>
              <a:ext uri="{FF2B5EF4-FFF2-40B4-BE49-F238E27FC236}">
                <a16:creationId xmlns:a16="http://schemas.microsoft.com/office/drawing/2014/main" id="{BE373CD0-FF30-464E-914F-D8393CB321F5}"/>
              </a:ext>
            </a:extLst>
          </p:cNvPr>
          <p:cNvSpPr>
            <a:spLocks noChangeArrowheads="1"/>
          </p:cNvSpPr>
          <p:nvPr/>
        </p:nvSpPr>
        <p:spPr bwMode="auto">
          <a:xfrm>
            <a:off x="3494088" y="34639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45" name="Rectangle 1548">
            <a:extLst>
              <a:ext uri="{FF2B5EF4-FFF2-40B4-BE49-F238E27FC236}">
                <a16:creationId xmlns:a16="http://schemas.microsoft.com/office/drawing/2014/main" id="{F0FBA0B4-7CFF-DD4E-9673-2619D6CA581F}"/>
              </a:ext>
            </a:extLst>
          </p:cNvPr>
          <p:cNvSpPr>
            <a:spLocks noChangeArrowheads="1"/>
          </p:cNvSpPr>
          <p:nvPr/>
        </p:nvSpPr>
        <p:spPr bwMode="auto">
          <a:xfrm>
            <a:off x="3275013" y="37242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46" name="Rectangle 1549">
            <a:extLst>
              <a:ext uri="{FF2B5EF4-FFF2-40B4-BE49-F238E27FC236}">
                <a16:creationId xmlns:a16="http://schemas.microsoft.com/office/drawing/2014/main" id="{B3C7F2C3-2189-2C49-A7F1-A1009F1F3115}"/>
              </a:ext>
            </a:extLst>
          </p:cNvPr>
          <p:cNvSpPr>
            <a:spLocks noChangeArrowheads="1"/>
          </p:cNvSpPr>
          <p:nvPr/>
        </p:nvSpPr>
        <p:spPr bwMode="auto">
          <a:xfrm>
            <a:off x="3370263" y="363378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47" name="Rectangle 1550">
            <a:extLst>
              <a:ext uri="{FF2B5EF4-FFF2-40B4-BE49-F238E27FC236}">
                <a16:creationId xmlns:a16="http://schemas.microsoft.com/office/drawing/2014/main" id="{D49F7499-1BA8-7C46-8A2F-308226B1C006}"/>
              </a:ext>
            </a:extLst>
          </p:cNvPr>
          <p:cNvSpPr>
            <a:spLocks noChangeArrowheads="1"/>
          </p:cNvSpPr>
          <p:nvPr/>
        </p:nvSpPr>
        <p:spPr bwMode="auto">
          <a:xfrm>
            <a:off x="3257550" y="38020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48" name="Rectangle 1551">
            <a:extLst>
              <a:ext uri="{FF2B5EF4-FFF2-40B4-BE49-F238E27FC236}">
                <a16:creationId xmlns:a16="http://schemas.microsoft.com/office/drawing/2014/main" id="{95FE2AE3-3DB9-904D-9A16-8E5BB9CF4333}"/>
              </a:ext>
            </a:extLst>
          </p:cNvPr>
          <p:cNvSpPr>
            <a:spLocks noChangeArrowheads="1"/>
          </p:cNvSpPr>
          <p:nvPr/>
        </p:nvSpPr>
        <p:spPr bwMode="auto">
          <a:xfrm>
            <a:off x="3027363" y="38115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49" name="Rectangle 1552">
            <a:extLst>
              <a:ext uri="{FF2B5EF4-FFF2-40B4-BE49-F238E27FC236}">
                <a16:creationId xmlns:a16="http://schemas.microsoft.com/office/drawing/2014/main" id="{5FA40C8D-1C58-CA49-9924-C69B28675888}"/>
              </a:ext>
            </a:extLst>
          </p:cNvPr>
          <p:cNvSpPr>
            <a:spLocks noChangeArrowheads="1"/>
          </p:cNvSpPr>
          <p:nvPr/>
        </p:nvSpPr>
        <p:spPr bwMode="auto">
          <a:xfrm>
            <a:off x="2730500" y="38973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50" name="Rectangle 1553">
            <a:extLst>
              <a:ext uri="{FF2B5EF4-FFF2-40B4-BE49-F238E27FC236}">
                <a16:creationId xmlns:a16="http://schemas.microsoft.com/office/drawing/2014/main" id="{0A71AE6F-DC3B-9642-9F63-6383CA5BFA0D}"/>
              </a:ext>
            </a:extLst>
          </p:cNvPr>
          <p:cNvSpPr>
            <a:spLocks noChangeArrowheads="1"/>
          </p:cNvSpPr>
          <p:nvPr/>
        </p:nvSpPr>
        <p:spPr bwMode="auto">
          <a:xfrm>
            <a:off x="3479800" y="34432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51" name="Rectangle 1554">
            <a:extLst>
              <a:ext uri="{FF2B5EF4-FFF2-40B4-BE49-F238E27FC236}">
                <a16:creationId xmlns:a16="http://schemas.microsoft.com/office/drawing/2014/main" id="{EB112F47-9A3E-6C49-8C75-48844926237D}"/>
              </a:ext>
            </a:extLst>
          </p:cNvPr>
          <p:cNvSpPr>
            <a:spLocks noChangeArrowheads="1"/>
          </p:cNvSpPr>
          <p:nvPr/>
        </p:nvSpPr>
        <p:spPr bwMode="auto">
          <a:xfrm>
            <a:off x="2693988" y="385286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52" name="Rectangle 1555">
            <a:extLst>
              <a:ext uri="{FF2B5EF4-FFF2-40B4-BE49-F238E27FC236}">
                <a16:creationId xmlns:a16="http://schemas.microsoft.com/office/drawing/2014/main" id="{3AE01AEB-D5C7-A540-9C28-BDBD7B4B84DD}"/>
              </a:ext>
            </a:extLst>
          </p:cNvPr>
          <p:cNvSpPr>
            <a:spLocks noChangeArrowheads="1"/>
          </p:cNvSpPr>
          <p:nvPr/>
        </p:nvSpPr>
        <p:spPr bwMode="auto">
          <a:xfrm>
            <a:off x="3459163" y="35639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53" name="Rectangle 1556">
            <a:extLst>
              <a:ext uri="{FF2B5EF4-FFF2-40B4-BE49-F238E27FC236}">
                <a16:creationId xmlns:a16="http://schemas.microsoft.com/office/drawing/2014/main" id="{9027C298-3A38-BC43-809C-C7A446859BE9}"/>
              </a:ext>
            </a:extLst>
          </p:cNvPr>
          <p:cNvSpPr>
            <a:spLocks noChangeArrowheads="1"/>
          </p:cNvSpPr>
          <p:nvPr/>
        </p:nvSpPr>
        <p:spPr bwMode="auto">
          <a:xfrm>
            <a:off x="3519488" y="35004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54" name="Rectangle 1557">
            <a:extLst>
              <a:ext uri="{FF2B5EF4-FFF2-40B4-BE49-F238E27FC236}">
                <a16:creationId xmlns:a16="http://schemas.microsoft.com/office/drawing/2014/main" id="{3AF25B43-8A42-3946-A99F-60121118D4FB}"/>
              </a:ext>
            </a:extLst>
          </p:cNvPr>
          <p:cNvSpPr>
            <a:spLocks noChangeArrowheads="1"/>
          </p:cNvSpPr>
          <p:nvPr/>
        </p:nvSpPr>
        <p:spPr bwMode="auto">
          <a:xfrm>
            <a:off x="3376613" y="35798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55" name="Rectangle 1558">
            <a:extLst>
              <a:ext uri="{FF2B5EF4-FFF2-40B4-BE49-F238E27FC236}">
                <a16:creationId xmlns:a16="http://schemas.microsoft.com/office/drawing/2014/main" id="{1F8AB901-EAC3-6A49-AC96-8FA3FFA34ECD}"/>
              </a:ext>
            </a:extLst>
          </p:cNvPr>
          <p:cNvSpPr>
            <a:spLocks noChangeArrowheads="1"/>
          </p:cNvSpPr>
          <p:nvPr/>
        </p:nvSpPr>
        <p:spPr bwMode="auto">
          <a:xfrm>
            <a:off x="2906713" y="40925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56" name="Rectangle 1559">
            <a:extLst>
              <a:ext uri="{FF2B5EF4-FFF2-40B4-BE49-F238E27FC236}">
                <a16:creationId xmlns:a16="http://schemas.microsoft.com/office/drawing/2014/main" id="{C00734AB-0D63-264A-9419-B80F6A0AC2A8}"/>
              </a:ext>
            </a:extLst>
          </p:cNvPr>
          <p:cNvSpPr>
            <a:spLocks noChangeArrowheads="1"/>
          </p:cNvSpPr>
          <p:nvPr/>
        </p:nvSpPr>
        <p:spPr bwMode="auto">
          <a:xfrm>
            <a:off x="2389188" y="43910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57" name="Rectangle 1560">
            <a:extLst>
              <a:ext uri="{FF2B5EF4-FFF2-40B4-BE49-F238E27FC236}">
                <a16:creationId xmlns:a16="http://schemas.microsoft.com/office/drawing/2014/main" id="{0A78D0FE-7908-234E-98EE-10E6CC73860B}"/>
              </a:ext>
            </a:extLst>
          </p:cNvPr>
          <p:cNvSpPr>
            <a:spLocks noChangeArrowheads="1"/>
          </p:cNvSpPr>
          <p:nvPr/>
        </p:nvSpPr>
        <p:spPr bwMode="auto">
          <a:xfrm>
            <a:off x="3194050" y="39163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58" name="Rectangle 1561">
            <a:extLst>
              <a:ext uri="{FF2B5EF4-FFF2-40B4-BE49-F238E27FC236}">
                <a16:creationId xmlns:a16="http://schemas.microsoft.com/office/drawing/2014/main" id="{7F23F720-1D8F-B94B-85E2-00EBF069223F}"/>
              </a:ext>
            </a:extLst>
          </p:cNvPr>
          <p:cNvSpPr>
            <a:spLocks noChangeArrowheads="1"/>
          </p:cNvSpPr>
          <p:nvPr/>
        </p:nvSpPr>
        <p:spPr bwMode="auto">
          <a:xfrm>
            <a:off x="3386138" y="35575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59" name="Rectangle 1562">
            <a:extLst>
              <a:ext uri="{FF2B5EF4-FFF2-40B4-BE49-F238E27FC236}">
                <a16:creationId xmlns:a16="http://schemas.microsoft.com/office/drawing/2014/main" id="{59F48598-8EA1-164F-90EF-76D1711ED716}"/>
              </a:ext>
            </a:extLst>
          </p:cNvPr>
          <p:cNvSpPr>
            <a:spLocks noChangeArrowheads="1"/>
          </p:cNvSpPr>
          <p:nvPr/>
        </p:nvSpPr>
        <p:spPr bwMode="auto">
          <a:xfrm>
            <a:off x="3536950" y="34591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60" name="Rectangle 1563">
            <a:extLst>
              <a:ext uri="{FF2B5EF4-FFF2-40B4-BE49-F238E27FC236}">
                <a16:creationId xmlns:a16="http://schemas.microsoft.com/office/drawing/2014/main" id="{76426527-11D9-584B-BB93-ED4F4131FE4A}"/>
              </a:ext>
            </a:extLst>
          </p:cNvPr>
          <p:cNvSpPr>
            <a:spLocks noChangeArrowheads="1"/>
          </p:cNvSpPr>
          <p:nvPr/>
        </p:nvSpPr>
        <p:spPr bwMode="auto">
          <a:xfrm>
            <a:off x="2633663" y="42799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61" name="Rectangle 1564">
            <a:extLst>
              <a:ext uri="{FF2B5EF4-FFF2-40B4-BE49-F238E27FC236}">
                <a16:creationId xmlns:a16="http://schemas.microsoft.com/office/drawing/2014/main" id="{17E518CE-E5CE-B842-9D42-5D63708A0381}"/>
              </a:ext>
            </a:extLst>
          </p:cNvPr>
          <p:cNvSpPr>
            <a:spLocks noChangeArrowheads="1"/>
          </p:cNvSpPr>
          <p:nvPr/>
        </p:nvSpPr>
        <p:spPr bwMode="auto">
          <a:xfrm>
            <a:off x="2687638" y="432593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62" name="Rectangle 1565">
            <a:extLst>
              <a:ext uri="{FF2B5EF4-FFF2-40B4-BE49-F238E27FC236}">
                <a16:creationId xmlns:a16="http://schemas.microsoft.com/office/drawing/2014/main" id="{BBFDB86F-E79F-C64E-9B3B-ADE0191BCE6B}"/>
              </a:ext>
            </a:extLst>
          </p:cNvPr>
          <p:cNvSpPr>
            <a:spLocks noChangeArrowheads="1"/>
          </p:cNvSpPr>
          <p:nvPr/>
        </p:nvSpPr>
        <p:spPr bwMode="auto">
          <a:xfrm>
            <a:off x="3078163" y="39068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63" name="Rectangle 1566">
            <a:extLst>
              <a:ext uri="{FF2B5EF4-FFF2-40B4-BE49-F238E27FC236}">
                <a16:creationId xmlns:a16="http://schemas.microsoft.com/office/drawing/2014/main" id="{29F45BCD-E187-EF43-B8A9-0C23DA968853}"/>
              </a:ext>
            </a:extLst>
          </p:cNvPr>
          <p:cNvSpPr>
            <a:spLocks noChangeArrowheads="1"/>
          </p:cNvSpPr>
          <p:nvPr/>
        </p:nvSpPr>
        <p:spPr bwMode="auto">
          <a:xfrm>
            <a:off x="3433763" y="35052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64" name="Rectangle 1567">
            <a:extLst>
              <a:ext uri="{FF2B5EF4-FFF2-40B4-BE49-F238E27FC236}">
                <a16:creationId xmlns:a16="http://schemas.microsoft.com/office/drawing/2014/main" id="{1A2C87AD-393A-D641-BD38-7A28A46E95D4}"/>
              </a:ext>
            </a:extLst>
          </p:cNvPr>
          <p:cNvSpPr>
            <a:spLocks noChangeArrowheads="1"/>
          </p:cNvSpPr>
          <p:nvPr/>
        </p:nvSpPr>
        <p:spPr bwMode="auto">
          <a:xfrm>
            <a:off x="3246438" y="35734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65" name="Rectangle 1568">
            <a:extLst>
              <a:ext uri="{FF2B5EF4-FFF2-40B4-BE49-F238E27FC236}">
                <a16:creationId xmlns:a16="http://schemas.microsoft.com/office/drawing/2014/main" id="{BDDBC8C5-B945-0147-A58B-0B94C45DD683}"/>
              </a:ext>
            </a:extLst>
          </p:cNvPr>
          <p:cNvSpPr>
            <a:spLocks noChangeArrowheads="1"/>
          </p:cNvSpPr>
          <p:nvPr/>
        </p:nvSpPr>
        <p:spPr bwMode="auto">
          <a:xfrm>
            <a:off x="3522663" y="34020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66" name="Rectangle 1569">
            <a:extLst>
              <a:ext uri="{FF2B5EF4-FFF2-40B4-BE49-F238E27FC236}">
                <a16:creationId xmlns:a16="http://schemas.microsoft.com/office/drawing/2014/main" id="{9471F958-430B-CE43-A2ED-F473B8F9B664}"/>
              </a:ext>
            </a:extLst>
          </p:cNvPr>
          <p:cNvSpPr>
            <a:spLocks noChangeArrowheads="1"/>
          </p:cNvSpPr>
          <p:nvPr/>
        </p:nvSpPr>
        <p:spPr bwMode="auto">
          <a:xfrm>
            <a:off x="3043238" y="38750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67" name="Rectangle 1570">
            <a:extLst>
              <a:ext uri="{FF2B5EF4-FFF2-40B4-BE49-F238E27FC236}">
                <a16:creationId xmlns:a16="http://schemas.microsoft.com/office/drawing/2014/main" id="{67A755EE-D807-EF48-A403-1AF225F0951F}"/>
              </a:ext>
            </a:extLst>
          </p:cNvPr>
          <p:cNvSpPr>
            <a:spLocks noChangeArrowheads="1"/>
          </p:cNvSpPr>
          <p:nvPr/>
        </p:nvSpPr>
        <p:spPr bwMode="auto">
          <a:xfrm>
            <a:off x="2628900" y="43275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68" name="Rectangle 1571">
            <a:extLst>
              <a:ext uri="{FF2B5EF4-FFF2-40B4-BE49-F238E27FC236}">
                <a16:creationId xmlns:a16="http://schemas.microsoft.com/office/drawing/2014/main" id="{922EFD6F-2A32-8548-8C11-741A631C19C8}"/>
              </a:ext>
            </a:extLst>
          </p:cNvPr>
          <p:cNvSpPr>
            <a:spLocks noChangeArrowheads="1"/>
          </p:cNvSpPr>
          <p:nvPr/>
        </p:nvSpPr>
        <p:spPr bwMode="auto">
          <a:xfrm>
            <a:off x="2463800" y="396716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69" name="Rectangle 1572">
            <a:extLst>
              <a:ext uri="{FF2B5EF4-FFF2-40B4-BE49-F238E27FC236}">
                <a16:creationId xmlns:a16="http://schemas.microsoft.com/office/drawing/2014/main" id="{86579139-86EB-DC47-9D3B-A23B4936B32C}"/>
              </a:ext>
            </a:extLst>
          </p:cNvPr>
          <p:cNvSpPr>
            <a:spLocks noChangeArrowheads="1"/>
          </p:cNvSpPr>
          <p:nvPr/>
        </p:nvSpPr>
        <p:spPr bwMode="auto">
          <a:xfrm>
            <a:off x="2901950" y="41100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70" name="Rectangle 1573">
            <a:extLst>
              <a:ext uri="{FF2B5EF4-FFF2-40B4-BE49-F238E27FC236}">
                <a16:creationId xmlns:a16="http://schemas.microsoft.com/office/drawing/2014/main" id="{0C1AD00A-38B7-0F47-8358-F334B8C96E60}"/>
              </a:ext>
            </a:extLst>
          </p:cNvPr>
          <p:cNvSpPr>
            <a:spLocks noChangeArrowheads="1"/>
          </p:cNvSpPr>
          <p:nvPr/>
        </p:nvSpPr>
        <p:spPr bwMode="auto">
          <a:xfrm>
            <a:off x="2533650" y="40719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71" name="Rectangle 1574">
            <a:extLst>
              <a:ext uri="{FF2B5EF4-FFF2-40B4-BE49-F238E27FC236}">
                <a16:creationId xmlns:a16="http://schemas.microsoft.com/office/drawing/2014/main" id="{DA456333-966F-4D47-AB8B-92BC548870D4}"/>
              </a:ext>
            </a:extLst>
          </p:cNvPr>
          <p:cNvSpPr>
            <a:spLocks noChangeArrowheads="1"/>
          </p:cNvSpPr>
          <p:nvPr/>
        </p:nvSpPr>
        <p:spPr bwMode="auto">
          <a:xfrm>
            <a:off x="2566988" y="41989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72" name="Rectangle 1575">
            <a:extLst>
              <a:ext uri="{FF2B5EF4-FFF2-40B4-BE49-F238E27FC236}">
                <a16:creationId xmlns:a16="http://schemas.microsoft.com/office/drawing/2014/main" id="{FCFE0F6A-4AA6-6541-A673-3F4806F57E24}"/>
              </a:ext>
            </a:extLst>
          </p:cNvPr>
          <p:cNvSpPr>
            <a:spLocks noChangeArrowheads="1"/>
          </p:cNvSpPr>
          <p:nvPr/>
        </p:nvSpPr>
        <p:spPr bwMode="auto">
          <a:xfrm>
            <a:off x="3462338" y="34845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73" name="Rectangle 1576">
            <a:extLst>
              <a:ext uri="{FF2B5EF4-FFF2-40B4-BE49-F238E27FC236}">
                <a16:creationId xmlns:a16="http://schemas.microsoft.com/office/drawing/2014/main" id="{F345B802-3349-5B4A-9EE4-EE7556AA0798}"/>
              </a:ext>
            </a:extLst>
          </p:cNvPr>
          <p:cNvSpPr>
            <a:spLocks noChangeArrowheads="1"/>
          </p:cNvSpPr>
          <p:nvPr/>
        </p:nvSpPr>
        <p:spPr bwMode="auto">
          <a:xfrm>
            <a:off x="3443288" y="35687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74" name="Rectangle 1577">
            <a:extLst>
              <a:ext uri="{FF2B5EF4-FFF2-40B4-BE49-F238E27FC236}">
                <a16:creationId xmlns:a16="http://schemas.microsoft.com/office/drawing/2014/main" id="{FE8A5576-408A-1B48-86F9-31762F873D73}"/>
              </a:ext>
            </a:extLst>
          </p:cNvPr>
          <p:cNvSpPr>
            <a:spLocks noChangeArrowheads="1"/>
          </p:cNvSpPr>
          <p:nvPr/>
        </p:nvSpPr>
        <p:spPr bwMode="auto">
          <a:xfrm>
            <a:off x="3243263" y="36242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75" name="Rectangle 1578">
            <a:extLst>
              <a:ext uri="{FF2B5EF4-FFF2-40B4-BE49-F238E27FC236}">
                <a16:creationId xmlns:a16="http://schemas.microsoft.com/office/drawing/2014/main" id="{BEED766F-6C46-8C43-81BF-55DF7AF4210C}"/>
              </a:ext>
            </a:extLst>
          </p:cNvPr>
          <p:cNvSpPr>
            <a:spLocks noChangeArrowheads="1"/>
          </p:cNvSpPr>
          <p:nvPr/>
        </p:nvSpPr>
        <p:spPr bwMode="auto">
          <a:xfrm>
            <a:off x="2384425" y="41544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76" name="Rectangle 1579">
            <a:extLst>
              <a:ext uri="{FF2B5EF4-FFF2-40B4-BE49-F238E27FC236}">
                <a16:creationId xmlns:a16="http://schemas.microsoft.com/office/drawing/2014/main" id="{389B0CA3-56EB-0648-9840-DCF2337E44DA}"/>
              </a:ext>
            </a:extLst>
          </p:cNvPr>
          <p:cNvSpPr>
            <a:spLocks noChangeArrowheads="1"/>
          </p:cNvSpPr>
          <p:nvPr/>
        </p:nvSpPr>
        <p:spPr bwMode="auto">
          <a:xfrm>
            <a:off x="3448050" y="34798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77" name="Rectangle 1580">
            <a:extLst>
              <a:ext uri="{FF2B5EF4-FFF2-40B4-BE49-F238E27FC236}">
                <a16:creationId xmlns:a16="http://schemas.microsoft.com/office/drawing/2014/main" id="{D6C0219F-8B63-1940-A699-5C909AEED23E}"/>
              </a:ext>
            </a:extLst>
          </p:cNvPr>
          <p:cNvSpPr>
            <a:spLocks noChangeArrowheads="1"/>
          </p:cNvSpPr>
          <p:nvPr/>
        </p:nvSpPr>
        <p:spPr bwMode="auto">
          <a:xfrm>
            <a:off x="2757488" y="40655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78" name="Rectangle 1581">
            <a:extLst>
              <a:ext uri="{FF2B5EF4-FFF2-40B4-BE49-F238E27FC236}">
                <a16:creationId xmlns:a16="http://schemas.microsoft.com/office/drawing/2014/main" id="{FE45DAE3-DA01-6E40-A1FB-A278784CBC99}"/>
              </a:ext>
            </a:extLst>
          </p:cNvPr>
          <p:cNvSpPr>
            <a:spLocks noChangeArrowheads="1"/>
          </p:cNvSpPr>
          <p:nvPr/>
        </p:nvSpPr>
        <p:spPr bwMode="auto">
          <a:xfrm>
            <a:off x="2365375" y="44529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79" name="Rectangle 1582">
            <a:extLst>
              <a:ext uri="{FF2B5EF4-FFF2-40B4-BE49-F238E27FC236}">
                <a16:creationId xmlns:a16="http://schemas.microsoft.com/office/drawing/2014/main" id="{1966201B-3B87-0845-A679-13F3540749A7}"/>
              </a:ext>
            </a:extLst>
          </p:cNvPr>
          <p:cNvSpPr>
            <a:spLocks noChangeArrowheads="1"/>
          </p:cNvSpPr>
          <p:nvPr/>
        </p:nvSpPr>
        <p:spPr bwMode="auto">
          <a:xfrm>
            <a:off x="3505200" y="34861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80" name="Rectangle 1583">
            <a:extLst>
              <a:ext uri="{FF2B5EF4-FFF2-40B4-BE49-F238E27FC236}">
                <a16:creationId xmlns:a16="http://schemas.microsoft.com/office/drawing/2014/main" id="{8B7A99E5-E1FD-8D4F-AA88-5858D544D01E}"/>
              </a:ext>
            </a:extLst>
          </p:cNvPr>
          <p:cNvSpPr>
            <a:spLocks noChangeArrowheads="1"/>
          </p:cNvSpPr>
          <p:nvPr/>
        </p:nvSpPr>
        <p:spPr bwMode="auto">
          <a:xfrm>
            <a:off x="3187700" y="38750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81" name="Rectangle 1584">
            <a:extLst>
              <a:ext uri="{FF2B5EF4-FFF2-40B4-BE49-F238E27FC236}">
                <a16:creationId xmlns:a16="http://schemas.microsoft.com/office/drawing/2014/main" id="{1B4EA1BD-8201-CE42-951E-6778812E7909}"/>
              </a:ext>
            </a:extLst>
          </p:cNvPr>
          <p:cNvSpPr>
            <a:spLocks noChangeArrowheads="1"/>
          </p:cNvSpPr>
          <p:nvPr/>
        </p:nvSpPr>
        <p:spPr bwMode="auto">
          <a:xfrm>
            <a:off x="2617788" y="39512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82" name="Rectangle 1585">
            <a:extLst>
              <a:ext uri="{FF2B5EF4-FFF2-40B4-BE49-F238E27FC236}">
                <a16:creationId xmlns:a16="http://schemas.microsoft.com/office/drawing/2014/main" id="{CACB2F33-8C03-DD4C-9F30-2576C746EC72}"/>
              </a:ext>
            </a:extLst>
          </p:cNvPr>
          <p:cNvSpPr>
            <a:spLocks noChangeArrowheads="1"/>
          </p:cNvSpPr>
          <p:nvPr/>
        </p:nvSpPr>
        <p:spPr bwMode="auto">
          <a:xfrm>
            <a:off x="2971800" y="40624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83" name="Rectangle 1586">
            <a:extLst>
              <a:ext uri="{FF2B5EF4-FFF2-40B4-BE49-F238E27FC236}">
                <a16:creationId xmlns:a16="http://schemas.microsoft.com/office/drawing/2014/main" id="{40497A90-DFDA-4745-9189-B006CD91CD5E}"/>
              </a:ext>
            </a:extLst>
          </p:cNvPr>
          <p:cNvSpPr>
            <a:spLocks noChangeArrowheads="1"/>
          </p:cNvSpPr>
          <p:nvPr/>
        </p:nvSpPr>
        <p:spPr bwMode="auto">
          <a:xfrm>
            <a:off x="2409825" y="44307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84" name="Rectangle 1587">
            <a:extLst>
              <a:ext uri="{FF2B5EF4-FFF2-40B4-BE49-F238E27FC236}">
                <a16:creationId xmlns:a16="http://schemas.microsoft.com/office/drawing/2014/main" id="{36ABF05A-01EA-5A45-8F6A-F6450493BE7B}"/>
              </a:ext>
            </a:extLst>
          </p:cNvPr>
          <p:cNvSpPr>
            <a:spLocks noChangeArrowheads="1"/>
          </p:cNvSpPr>
          <p:nvPr/>
        </p:nvSpPr>
        <p:spPr bwMode="auto">
          <a:xfrm>
            <a:off x="3506788" y="35321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85" name="Rectangle 1588">
            <a:extLst>
              <a:ext uri="{FF2B5EF4-FFF2-40B4-BE49-F238E27FC236}">
                <a16:creationId xmlns:a16="http://schemas.microsoft.com/office/drawing/2014/main" id="{E1BE878A-61ED-FD44-B893-5018A16C744C}"/>
              </a:ext>
            </a:extLst>
          </p:cNvPr>
          <p:cNvSpPr>
            <a:spLocks noChangeArrowheads="1"/>
          </p:cNvSpPr>
          <p:nvPr/>
        </p:nvSpPr>
        <p:spPr bwMode="auto">
          <a:xfrm>
            <a:off x="3251200" y="35369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86" name="Rectangle 1589">
            <a:extLst>
              <a:ext uri="{FF2B5EF4-FFF2-40B4-BE49-F238E27FC236}">
                <a16:creationId xmlns:a16="http://schemas.microsoft.com/office/drawing/2014/main" id="{2B636357-D3B3-D749-8A08-8B4BF6352B21}"/>
              </a:ext>
            </a:extLst>
          </p:cNvPr>
          <p:cNvSpPr>
            <a:spLocks noChangeArrowheads="1"/>
          </p:cNvSpPr>
          <p:nvPr/>
        </p:nvSpPr>
        <p:spPr bwMode="auto">
          <a:xfrm>
            <a:off x="2935288" y="40576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87" name="Rectangle 1590">
            <a:extLst>
              <a:ext uri="{FF2B5EF4-FFF2-40B4-BE49-F238E27FC236}">
                <a16:creationId xmlns:a16="http://schemas.microsoft.com/office/drawing/2014/main" id="{CCF4CDF7-5650-5B4C-B8BF-004AC359474D}"/>
              </a:ext>
            </a:extLst>
          </p:cNvPr>
          <p:cNvSpPr>
            <a:spLocks noChangeArrowheads="1"/>
          </p:cNvSpPr>
          <p:nvPr/>
        </p:nvSpPr>
        <p:spPr bwMode="auto">
          <a:xfrm>
            <a:off x="2963863" y="40528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88" name="Rectangle 1591">
            <a:extLst>
              <a:ext uri="{FF2B5EF4-FFF2-40B4-BE49-F238E27FC236}">
                <a16:creationId xmlns:a16="http://schemas.microsoft.com/office/drawing/2014/main" id="{2582AD59-53CB-894C-A91A-6F9EBD4C6D32}"/>
              </a:ext>
            </a:extLst>
          </p:cNvPr>
          <p:cNvSpPr>
            <a:spLocks noChangeArrowheads="1"/>
          </p:cNvSpPr>
          <p:nvPr/>
        </p:nvSpPr>
        <p:spPr bwMode="auto">
          <a:xfrm>
            <a:off x="3379788" y="35893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89" name="Rectangle 1592">
            <a:extLst>
              <a:ext uri="{FF2B5EF4-FFF2-40B4-BE49-F238E27FC236}">
                <a16:creationId xmlns:a16="http://schemas.microsoft.com/office/drawing/2014/main" id="{C07D0A69-7378-2046-9979-0AC28D5874E0}"/>
              </a:ext>
            </a:extLst>
          </p:cNvPr>
          <p:cNvSpPr>
            <a:spLocks noChangeArrowheads="1"/>
          </p:cNvSpPr>
          <p:nvPr/>
        </p:nvSpPr>
        <p:spPr bwMode="auto">
          <a:xfrm>
            <a:off x="3416300" y="342582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90" name="Rectangle 1593">
            <a:extLst>
              <a:ext uri="{FF2B5EF4-FFF2-40B4-BE49-F238E27FC236}">
                <a16:creationId xmlns:a16="http://schemas.microsoft.com/office/drawing/2014/main" id="{B762F3D7-64FD-C64F-91E8-A60A57D2F95C}"/>
              </a:ext>
            </a:extLst>
          </p:cNvPr>
          <p:cNvSpPr>
            <a:spLocks noChangeArrowheads="1"/>
          </p:cNvSpPr>
          <p:nvPr/>
        </p:nvSpPr>
        <p:spPr bwMode="auto">
          <a:xfrm>
            <a:off x="2728913" y="40560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91" name="Rectangle 1594">
            <a:extLst>
              <a:ext uri="{FF2B5EF4-FFF2-40B4-BE49-F238E27FC236}">
                <a16:creationId xmlns:a16="http://schemas.microsoft.com/office/drawing/2014/main" id="{BF1E5C33-35D6-F34C-9198-4C74D9324E3B}"/>
              </a:ext>
            </a:extLst>
          </p:cNvPr>
          <p:cNvSpPr>
            <a:spLocks noChangeArrowheads="1"/>
          </p:cNvSpPr>
          <p:nvPr/>
        </p:nvSpPr>
        <p:spPr bwMode="auto">
          <a:xfrm>
            <a:off x="2730500" y="410210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92" name="Rectangle 1595">
            <a:extLst>
              <a:ext uri="{FF2B5EF4-FFF2-40B4-BE49-F238E27FC236}">
                <a16:creationId xmlns:a16="http://schemas.microsoft.com/office/drawing/2014/main" id="{6477B3D4-AC5A-BD49-94E8-4CD5D4699186}"/>
              </a:ext>
            </a:extLst>
          </p:cNvPr>
          <p:cNvSpPr>
            <a:spLocks noChangeArrowheads="1"/>
          </p:cNvSpPr>
          <p:nvPr/>
        </p:nvSpPr>
        <p:spPr bwMode="auto">
          <a:xfrm>
            <a:off x="3522663" y="34686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93" name="Rectangle 1596">
            <a:extLst>
              <a:ext uri="{FF2B5EF4-FFF2-40B4-BE49-F238E27FC236}">
                <a16:creationId xmlns:a16="http://schemas.microsoft.com/office/drawing/2014/main" id="{E1C4630A-7781-F74F-B53C-D489D4F1339C}"/>
              </a:ext>
            </a:extLst>
          </p:cNvPr>
          <p:cNvSpPr>
            <a:spLocks noChangeArrowheads="1"/>
          </p:cNvSpPr>
          <p:nvPr/>
        </p:nvSpPr>
        <p:spPr bwMode="auto">
          <a:xfrm>
            <a:off x="3455988" y="35687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94" name="Rectangle 1597">
            <a:extLst>
              <a:ext uri="{FF2B5EF4-FFF2-40B4-BE49-F238E27FC236}">
                <a16:creationId xmlns:a16="http://schemas.microsoft.com/office/drawing/2014/main" id="{34CA4571-8256-DC4C-BF5F-DD882F5D8DCF}"/>
              </a:ext>
            </a:extLst>
          </p:cNvPr>
          <p:cNvSpPr>
            <a:spLocks noChangeArrowheads="1"/>
          </p:cNvSpPr>
          <p:nvPr/>
        </p:nvSpPr>
        <p:spPr bwMode="auto">
          <a:xfrm>
            <a:off x="2528888" y="42037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95" name="Rectangle 1598">
            <a:extLst>
              <a:ext uri="{FF2B5EF4-FFF2-40B4-BE49-F238E27FC236}">
                <a16:creationId xmlns:a16="http://schemas.microsoft.com/office/drawing/2014/main" id="{C0E8BF10-40F0-9D45-A934-9F304192C3CF}"/>
              </a:ext>
            </a:extLst>
          </p:cNvPr>
          <p:cNvSpPr>
            <a:spLocks noChangeArrowheads="1"/>
          </p:cNvSpPr>
          <p:nvPr/>
        </p:nvSpPr>
        <p:spPr bwMode="auto">
          <a:xfrm>
            <a:off x="2616200" y="39782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96" name="Rectangle 1599">
            <a:extLst>
              <a:ext uri="{FF2B5EF4-FFF2-40B4-BE49-F238E27FC236}">
                <a16:creationId xmlns:a16="http://schemas.microsoft.com/office/drawing/2014/main" id="{8D6D8FFD-EB38-4A4F-8D79-C366A568BC12}"/>
              </a:ext>
            </a:extLst>
          </p:cNvPr>
          <p:cNvSpPr>
            <a:spLocks noChangeArrowheads="1"/>
          </p:cNvSpPr>
          <p:nvPr/>
        </p:nvSpPr>
        <p:spPr bwMode="auto">
          <a:xfrm>
            <a:off x="2406650" y="44624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97" name="Rectangle 1600">
            <a:extLst>
              <a:ext uri="{FF2B5EF4-FFF2-40B4-BE49-F238E27FC236}">
                <a16:creationId xmlns:a16="http://schemas.microsoft.com/office/drawing/2014/main" id="{A21D2162-C45A-DB48-9980-38AFBD5EE587}"/>
              </a:ext>
            </a:extLst>
          </p:cNvPr>
          <p:cNvSpPr>
            <a:spLocks noChangeArrowheads="1"/>
          </p:cNvSpPr>
          <p:nvPr/>
        </p:nvSpPr>
        <p:spPr bwMode="auto">
          <a:xfrm>
            <a:off x="2973388" y="40687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98" name="Rectangle 1601">
            <a:extLst>
              <a:ext uri="{FF2B5EF4-FFF2-40B4-BE49-F238E27FC236}">
                <a16:creationId xmlns:a16="http://schemas.microsoft.com/office/drawing/2014/main" id="{674C8860-0945-2540-A042-1A2450575F5B}"/>
              </a:ext>
            </a:extLst>
          </p:cNvPr>
          <p:cNvSpPr>
            <a:spLocks noChangeArrowheads="1"/>
          </p:cNvSpPr>
          <p:nvPr/>
        </p:nvSpPr>
        <p:spPr bwMode="auto">
          <a:xfrm>
            <a:off x="3052763" y="3967163"/>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699" name="Rectangle 1602">
            <a:extLst>
              <a:ext uri="{FF2B5EF4-FFF2-40B4-BE49-F238E27FC236}">
                <a16:creationId xmlns:a16="http://schemas.microsoft.com/office/drawing/2014/main" id="{E64CB6A8-DCC6-E042-9046-54D087806586}"/>
              </a:ext>
            </a:extLst>
          </p:cNvPr>
          <p:cNvSpPr>
            <a:spLocks noChangeArrowheads="1"/>
          </p:cNvSpPr>
          <p:nvPr/>
        </p:nvSpPr>
        <p:spPr bwMode="auto">
          <a:xfrm>
            <a:off x="3905250" y="29432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00" name="Rectangle 1603">
            <a:extLst>
              <a:ext uri="{FF2B5EF4-FFF2-40B4-BE49-F238E27FC236}">
                <a16:creationId xmlns:a16="http://schemas.microsoft.com/office/drawing/2014/main" id="{9E08FDD2-6C45-8E4F-9B9A-5A23A2F1CA7F}"/>
              </a:ext>
            </a:extLst>
          </p:cNvPr>
          <p:cNvSpPr>
            <a:spLocks noChangeArrowheads="1"/>
          </p:cNvSpPr>
          <p:nvPr/>
        </p:nvSpPr>
        <p:spPr bwMode="auto">
          <a:xfrm>
            <a:off x="2660650" y="433070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01" name="Rectangle 1604">
            <a:extLst>
              <a:ext uri="{FF2B5EF4-FFF2-40B4-BE49-F238E27FC236}">
                <a16:creationId xmlns:a16="http://schemas.microsoft.com/office/drawing/2014/main" id="{DFF577E8-89AA-4D4A-AFA9-DD9113D30E16}"/>
              </a:ext>
            </a:extLst>
          </p:cNvPr>
          <p:cNvSpPr>
            <a:spLocks noChangeArrowheads="1"/>
          </p:cNvSpPr>
          <p:nvPr/>
        </p:nvSpPr>
        <p:spPr bwMode="auto">
          <a:xfrm>
            <a:off x="3422650" y="35782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02" name="Rectangle 1605">
            <a:extLst>
              <a:ext uri="{FF2B5EF4-FFF2-40B4-BE49-F238E27FC236}">
                <a16:creationId xmlns:a16="http://schemas.microsoft.com/office/drawing/2014/main" id="{4C517B0C-7173-2D42-B639-B76E8B8FAB47}"/>
              </a:ext>
            </a:extLst>
          </p:cNvPr>
          <p:cNvSpPr>
            <a:spLocks noChangeArrowheads="1"/>
          </p:cNvSpPr>
          <p:nvPr/>
        </p:nvSpPr>
        <p:spPr bwMode="auto">
          <a:xfrm>
            <a:off x="3163888" y="38592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03" name="Rectangle 1606">
            <a:extLst>
              <a:ext uri="{FF2B5EF4-FFF2-40B4-BE49-F238E27FC236}">
                <a16:creationId xmlns:a16="http://schemas.microsoft.com/office/drawing/2014/main" id="{7BFF4E5B-E60C-F344-9F9C-8C085965F7AD}"/>
              </a:ext>
            </a:extLst>
          </p:cNvPr>
          <p:cNvSpPr>
            <a:spLocks noChangeArrowheads="1"/>
          </p:cNvSpPr>
          <p:nvPr/>
        </p:nvSpPr>
        <p:spPr bwMode="auto">
          <a:xfrm>
            <a:off x="3446463" y="35369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04" name="Rectangle 1607">
            <a:extLst>
              <a:ext uri="{FF2B5EF4-FFF2-40B4-BE49-F238E27FC236}">
                <a16:creationId xmlns:a16="http://schemas.microsoft.com/office/drawing/2014/main" id="{63514D17-E489-8D4E-8025-93F28BFB7374}"/>
              </a:ext>
            </a:extLst>
          </p:cNvPr>
          <p:cNvSpPr>
            <a:spLocks noChangeArrowheads="1"/>
          </p:cNvSpPr>
          <p:nvPr/>
        </p:nvSpPr>
        <p:spPr bwMode="auto">
          <a:xfrm>
            <a:off x="3409950" y="35782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05" name="Rectangle 1608">
            <a:extLst>
              <a:ext uri="{FF2B5EF4-FFF2-40B4-BE49-F238E27FC236}">
                <a16:creationId xmlns:a16="http://schemas.microsoft.com/office/drawing/2014/main" id="{D25A0481-1CA0-794D-9ACA-A1C3C6520634}"/>
              </a:ext>
            </a:extLst>
          </p:cNvPr>
          <p:cNvSpPr>
            <a:spLocks noChangeArrowheads="1"/>
          </p:cNvSpPr>
          <p:nvPr/>
        </p:nvSpPr>
        <p:spPr bwMode="auto">
          <a:xfrm>
            <a:off x="3460750" y="342106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06" name="Rectangle 1609">
            <a:extLst>
              <a:ext uri="{FF2B5EF4-FFF2-40B4-BE49-F238E27FC236}">
                <a16:creationId xmlns:a16="http://schemas.microsoft.com/office/drawing/2014/main" id="{9F8424C7-80A1-034D-A955-C2D2BCDC410A}"/>
              </a:ext>
            </a:extLst>
          </p:cNvPr>
          <p:cNvSpPr>
            <a:spLocks noChangeArrowheads="1"/>
          </p:cNvSpPr>
          <p:nvPr/>
        </p:nvSpPr>
        <p:spPr bwMode="auto">
          <a:xfrm>
            <a:off x="3475038" y="34702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07" name="Rectangle 1610">
            <a:extLst>
              <a:ext uri="{FF2B5EF4-FFF2-40B4-BE49-F238E27FC236}">
                <a16:creationId xmlns:a16="http://schemas.microsoft.com/office/drawing/2014/main" id="{8F7DE6A3-A1F4-CA4D-9A8A-3EF77C444E6B}"/>
              </a:ext>
            </a:extLst>
          </p:cNvPr>
          <p:cNvSpPr>
            <a:spLocks noChangeArrowheads="1"/>
          </p:cNvSpPr>
          <p:nvPr/>
        </p:nvSpPr>
        <p:spPr bwMode="auto">
          <a:xfrm>
            <a:off x="3497263" y="34480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08" name="Rectangle 1611">
            <a:extLst>
              <a:ext uri="{FF2B5EF4-FFF2-40B4-BE49-F238E27FC236}">
                <a16:creationId xmlns:a16="http://schemas.microsoft.com/office/drawing/2014/main" id="{B17CFF3A-95FC-D248-B0CF-556D05EA8798}"/>
              </a:ext>
            </a:extLst>
          </p:cNvPr>
          <p:cNvSpPr>
            <a:spLocks noChangeArrowheads="1"/>
          </p:cNvSpPr>
          <p:nvPr/>
        </p:nvSpPr>
        <p:spPr bwMode="auto">
          <a:xfrm>
            <a:off x="3443288" y="35591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09" name="Rectangle 1612">
            <a:extLst>
              <a:ext uri="{FF2B5EF4-FFF2-40B4-BE49-F238E27FC236}">
                <a16:creationId xmlns:a16="http://schemas.microsoft.com/office/drawing/2014/main" id="{7410F5F6-94EF-464C-ADF4-CF7F2A78EECD}"/>
              </a:ext>
            </a:extLst>
          </p:cNvPr>
          <p:cNvSpPr>
            <a:spLocks noChangeArrowheads="1"/>
          </p:cNvSpPr>
          <p:nvPr/>
        </p:nvSpPr>
        <p:spPr bwMode="auto">
          <a:xfrm>
            <a:off x="2598738" y="41084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10" name="Rectangle 1613">
            <a:extLst>
              <a:ext uri="{FF2B5EF4-FFF2-40B4-BE49-F238E27FC236}">
                <a16:creationId xmlns:a16="http://schemas.microsoft.com/office/drawing/2014/main" id="{495A10D8-19F7-2949-9CED-93A87F189F44}"/>
              </a:ext>
            </a:extLst>
          </p:cNvPr>
          <p:cNvSpPr>
            <a:spLocks noChangeArrowheads="1"/>
          </p:cNvSpPr>
          <p:nvPr/>
        </p:nvSpPr>
        <p:spPr bwMode="auto">
          <a:xfrm>
            <a:off x="3757613" y="306705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11" name="Rectangle 1614">
            <a:extLst>
              <a:ext uri="{FF2B5EF4-FFF2-40B4-BE49-F238E27FC236}">
                <a16:creationId xmlns:a16="http://schemas.microsoft.com/office/drawing/2014/main" id="{8158058D-2A78-1241-B5E0-478A622FBEC7}"/>
              </a:ext>
            </a:extLst>
          </p:cNvPr>
          <p:cNvSpPr>
            <a:spLocks noChangeArrowheads="1"/>
          </p:cNvSpPr>
          <p:nvPr/>
        </p:nvSpPr>
        <p:spPr bwMode="auto">
          <a:xfrm>
            <a:off x="3487738" y="34909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12" name="Rectangle 1615">
            <a:extLst>
              <a:ext uri="{FF2B5EF4-FFF2-40B4-BE49-F238E27FC236}">
                <a16:creationId xmlns:a16="http://schemas.microsoft.com/office/drawing/2014/main" id="{E2EC609C-6DE0-C548-A032-22A1DF36FCC9}"/>
              </a:ext>
            </a:extLst>
          </p:cNvPr>
          <p:cNvSpPr>
            <a:spLocks noChangeArrowheads="1"/>
          </p:cNvSpPr>
          <p:nvPr/>
        </p:nvSpPr>
        <p:spPr bwMode="auto">
          <a:xfrm>
            <a:off x="3435350" y="36353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13" name="Rectangle 1616">
            <a:extLst>
              <a:ext uri="{FF2B5EF4-FFF2-40B4-BE49-F238E27FC236}">
                <a16:creationId xmlns:a16="http://schemas.microsoft.com/office/drawing/2014/main" id="{1DA271E3-A780-234F-8FA8-336B436F136B}"/>
              </a:ext>
            </a:extLst>
          </p:cNvPr>
          <p:cNvSpPr>
            <a:spLocks noChangeArrowheads="1"/>
          </p:cNvSpPr>
          <p:nvPr/>
        </p:nvSpPr>
        <p:spPr bwMode="auto">
          <a:xfrm>
            <a:off x="3481388" y="35036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14" name="Rectangle 1617">
            <a:extLst>
              <a:ext uri="{FF2B5EF4-FFF2-40B4-BE49-F238E27FC236}">
                <a16:creationId xmlns:a16="http://schemas.microsoft.com/office/drawing/2014/main" id="{611AA36E-E74C-AC41-AB09-A8DE679A5706}"/>
              </a:ext>
            </a:extLst>
          </p:cNvPr>
          <p:cNvSpPr>
            <a:spLocks noChangeArrowheads="1"/>
          </p:cNvSpPr>
          <p:nvPr/>
        </p:nvSpPr>
        <p:spPr bwMode="auto">
          <a:xfrm>
            <a:off x="3116263" y="38084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15" name="Rectangle 1618">
            <a:extLst>
              <a:ext uri="{FF2B5EF4-FFF2-40B4-BE49-F238E27FC236}">
                <a16:creationId xmlns:a16="http://schemas.microsoft.com/office/drawing/2014/main" id="{17CEEAFC-9BA1-5D4B-B1DA-B9A12605434B}"/>
              </a:ext>
            </a:extLst>
          </p:cNvPr>
          <p:cNvSpPr>
            <a:spLocks noChangeArrowheads="1"/>
          </p:cNvSpPr>
          <p:nvPr/>
        </p:nvSpPr>
        <p:spPr bwMode="auto">
          <a:xfrm>
            <a:off x="3465513" y="34956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16" name="Rectangle 1619">
            <a:extLst>
              <a:ext uri="{FF2B5EF4-FFF2-40B4-BE49-F238E27FC236}">
                <a16:creationId xmlns:a16="http://schemas.microsoft.com/office/drawing/2014/main" id="{9D35C160-5C55-1047-B4E4-8BA53B347FBA}"/>
              </a:ext>
            </a:extLst>
          </p:cNvPr>
          <p:cNvSpPr>
            <a:spLocks noChangeArrowheads="1"/>
          </p:cNvSpPr>
          <p:nvPr/>
        </p:nvSpPr>
        <p:spPr bwMode="auto">
          <a:xfrm>
            <a:off x="3649663" y="32496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17" name="Rectangle 1620">
            <a:extLst>
              <a:ext uri="{FF2B5EF4-FFF2-40B4-BE49-F238E27FC236}">
                <a16:creationId xmlns:a16="http://schemas.microsoft.com/office/drawing/2014/main" id="{F2DDC07C-6DAF-1645-B331-F318F6EF2F24}"/>
              </a:ext>
            </a:extLst>
          </p:cNvPr>
          <p:cNvSpPr>
            <a:spLocks noChangeArrowheads="1"/>
          </p:cNvSpPr>
          <p:nvPr/>
        </p:nvSpPr>
        <p:spPr bwMode="auto">
          <a:xfrm>
            <a:off x="3486150" y="34020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18" name="Rectangle 1621">
            <a:extLst>
              <a:ext uri="{FF2B5EF4-FFF2-40B4-BE49-F238E27FC236}">
                <a16:creationId xmlns:a16="http://schemas.microsoft.com/office/drawing/2014/main" id="{0560FBCA-6A1A-3945-AD4B-7C411879ABAD}"/>
              </a:ext>
            </a:extLst>
          </p:cNvPr>
          <p:cNvSpPr>
            <a:spLocks noChangeArrowheads="1"/>
          </p:cNvSpPr>
          <p:nvPr/>
        </p:nvSpPr>
        <p:spPr bwMode="auto">
          <a:xfrm>
            <a:off x="3059113" y="38608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19" name="Rectangle 1622">
            <a:extLst>
              <a:ext uri="{FF2B5EF4-FFF2-40B4-BE49-F238E27FC236}">
                <a16:creationId xmlns:a16="http://schemas.microsoft.com/office/drawing/2014/main" id="{DB0D5A1F-36D0-F64E-902B-65885711CFAF}"/>
              </a:ext>
            </a:extLst>
          </p:cNvPr>
          <p:cNvSpPr>
            <a:spLocks noChangeArrowheads="1"/>
          </p:cNvSpPr>
          <p:nvPr/>
        </p:nvSpPr>
        <p:spPr bwMode="auto">
          <a:xfrm>
            <a:off x="2895600" y="415448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20" name="Rectangle 1623">
            <a:extLst>
              <a:ext uri="{FF2B5EF4-FFF2-40B4-BE49-F238E27FC236}">
                <a16:creationId xmlns:a16="http://schemas.microsoft.com/office/drawing/2014/main" id="{CD23F6CB-FCE6-784B-A726-6B8437C5551E}"/>
              </a:ext>
            </a:extLst>
          </p:cNvPr>
          <p:cNvSpPr>
            <a:spLocks noChangeArrowheads="1"/>
          </p:cNvSpPr>
          <p:nvPr/>
        </p:nvSpPr>
        <p:spPr bwMode="auto">
          <a:xfrm>
            <a:off x="3460750" y="34750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21" name="Rectangle 1624">
            <a:extLst>
              <a:ext uri="{FF2B5EF4-FFF2-40B4-BE49-F238E27FC236}">
                <a16:creationId xmlns:a16="http://schemas.microsoft.com/office/drawing/2014/main" id="{444F320C-D5B7-9F47-9326-E657F21561A5}"/>
              </a:ext>
            </a:extLst>
          </p:cNvPr>
          <p:cNvSpPr>
            <a:spLocks noChangeArrowheads="1"/>
          </p:cNvSpPr>
          <p:nvPr/>
        </p:nvSpPr>
        <p:spPr bwMode="auto">
          <a:xfrm>
            <a:off x="2800350" y="38703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22" name="Rectangle 1625">
            <a:extLst>
              <a:ext uri="{FF2B5EF4-FFF2-40B4-BE49-F238E27FC236}">
                <a16:creationId xmlns:a16="http://schemas.microsoft.com/office/drawing/2014/main" id="{337D0C30-910F-C146-96DB-62627849D4EF}"/>
              </a:ext>
            </a:extLst>
          </p:cNvPr>
          <p:cNvSpPr>
            <a:spLocks noChangeArrowheads="1"/>
          </p:cNvSpPr>
          <p:nvPr/>
        </p:nvSpPr>
        <p:spPr bwMode="auto">
          <a:xfrm>
            <a:off x="3498850" y="34178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23" name="Rectangle 1626">
            <a:extLst>
              <a:ext uri="{FF2B5EF4-FFF2-40B4-BE49-F238E27FC236}">
                <a16:creationId xmlns:a16="http://schemas.microsoft.com/office/drawing/2014/main" id="{53F7C622-2D67-F64F-B367-E9DBF0C5CCFE}"/>
              </a:ext>
            </a:extLst>
          </p:cNvPr>
          <p:cNvSpPr>
            <a:spLocks noChangeArrowheads="1"/>
          </p:cNvSpPr>
          <p:nvPr/>
        </p:nvSpPr>
        <p:spPr bwMode="auto">
          <a:xfrm>
            <a:off x="3192463" y="36972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24" name="Rectangle 1627">
            <a:extLst>
              <a:ext uri="{FF2B5EF4-FFF2-40B4-BE49-F238E27FC236}">
                <a16:creationId xmlns:a16="http://schemas.microsoft.com/office/drawing/2014/main" id="{D0B755BD-7484-FC4D-A038-B1A4A088618C}"/>
              </a:ext>
            </a:extLst>
          </p:cNvPr>
          <p:cNvSpPr>
            <a:spLocks noChangeArrowheads="1"/>
          </p:cNvSpPr>
          <p:nvPr/>
        </p:nvSpPr>
        <p:spPr bwMode="auto">
          <a:xfrm>
            <a:off x="3036888" y="39211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25" name="Rectangle 1628">
            <a:extLst>
              <a:ext uri="{FF2B5EF4-FFF2-40B4-BE49-F238E27FC236}">
                <a16:creationId xmlns:a16="http://schemas.microsoft.com/office/drawing/2014/main" id="{AF081500-8652-C840-8F05-0F621D5CD9DC}"/>
              </a:ext>
            </a:extLst>
          </p:cNvPr>
          <p:cNvSpPr>
            <a:spLocks noChangeArrowheads="1"/>
          </p:cNvSpPr>
          <p:nvPr/>
        </p:nvSpPr>
        <p:spPr bwMode="auto">
          <a:xfrm>
            <a:off x="3468688" y="33813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26" name="Rectangle 1629">
            <a:extLst>
              <a:ext uri="{FF2B5EF4-FFF2-40B4-BE49-F238E27FC236}">
                <a16:creationId xmlns:a16="http://schemas.microsoft.com/office/drawing/2014/main" id="{C4031793-C595-EF4C-A0D4-A3DB83044FDA}"/>
              </a:ext>
            </a:extLst>
          </p:cNvPr>
          <p:cNvSpPr>
            <a:spLocks noChangeArrowheads="1"/>
          </p:cNvSpPr>
          <p:nvPr/>
        </p:nvSpPr>
        <p:spPr bwMode="auto">
          <a:xfrm>
            <a:off x="3516313" y="34686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27" name="Rectangle 1630">
            <a:extLst>
              <a:ext uri="{FF2B5EF4-FFF2-40B4-BE49-F238E27FC236}">
                <a16:creationId xmlns:a16="http://schemas.microsoft.com/office/drawing/2014/main" id="{F1DE13AA-41C8-5D4B-A770-569FAFAC1D72}"/>
              </a:ext>
            </a:extLst>
          </p:cNvPr>
          <p:cNvSpPr>
            <a:spLocks noChangeArrowheads="1"/>
          </p:cNvSpPr>
          <p:nvPr/>
        </p:nvSpPr>
        <p:spPr bwMode="auto">
          <a:xfrm>
            <a:off x="3417888" y="35798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28" name="Rectangle 1631">
            <a:extLst>
              <a:ext uri="{FF2B5EF4-FFF2-40B4-BE49-F238E27FC236}">
                <a16:creationId xmlns:a16="http://schemas.microsoft.com/office/drawing/2014/main" id="{03748C0A-83D8-0945-8301-D78944546393}"/>
              </a:ext>
            </a:extLst>
          </p:cNvPr>
          <p:cNvSpPr>
            <a:spLocks noChangeArrowheads="1"/>
          </p:cNvSpPr>
          <p:nvPr/>
        </p:nvSpPr>
        <p:spPr bwMode="auto">
          <a:xfrm>
            <a:off x="2466975" y="38639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29" name="Rectangle 1632">
            <a:extLst>
              <a:ext uri="{FF2B5EF4-FFF2-40B4-BE49-F238E27FC236}">
                <a16:creationId xmlns:a16="http://schemas.microsoft.com/office/drawing/2014/main" id="{860D710D-9AA3-FD48-9F97-53B4F99F0642}"/>
              </a:ext>
            </a:extLst>
          </p:cNvPr>
          <p:cNvSpPr>
            <a:spLocks noChangeArrowheads="1"/>
          </p:cNvSpPr>
          <p:nvPr/>
        </p:nvSpPr>
        <p:spPr bwMode="auto">
          <a:xfrm>
            <a:off x="2393950" y="40370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30" name="Rectangle 1633">
            <a:extLst>
              <a:ext uri="{FF2B5EF4-FFF2-40B4-BE49-F238E27FC236}">
                <a16:creationId xmlns:a16="http://schemas.microsoft.com/office/drawing/2014/main" id="{326BB9AD-8C60-5141-AB92-BAAF8C68560E}"/>
              </a:ext>
            </a:extLst>
          </p:cNvPr>
          <p:cNvSpPr>
            <a:spLocks noChangeArrowheads="1"/>
          </p:cNvSpPr>
          <p:nvPr/>
        </p:nvSpPr>
        <p:spPr bwMode="auto">
          <a:xfrm>
            <a:off x="2681288" y="38496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31" name="Rectangle 1634">
            <a:extLst>
              <a:ext uri="{FF2B5EF4-FFF2-40B4-BE49-F238E27FC236}">
                <a16:creationId xmlns:a16="http://schemas.microsoft.com/office/drawing/2014/main" id="{7AD424B7-472E-B14A-BFBD-5AF7756EDC66}"/>
              </a:ext>
            </a:extLst>
          </p:cNvPr>
          <p:cNvSpPr>
            <a:spLocks noChangeArrowheads="1"/>
          </p:cNvSpPr>
          <p:nvPr/>
        </p:nvSpPr>
        <p:spPr bwMode="auto">
          <a:xfrm>
            <a:off x="2667000" y="43259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32" name="Rectangle 1635">
            <a:extLst>
              <a:ext uri="{FF2B5EF4-FFF2-40B4-BE49-F238E27FC236}">
                <a16:creationId xmlns:a16="http://schemas.microsoft.com/office/drawing/2014/main" id="{218DD716-A0E1-BD47-8A66-6D002386EC78}"/>
              </a:ext>
            </a:extLst>
          </p:cNvPr>
          <p:cNvSpPr>
            <a:spLocks noChangeArrowheads="1"/>
          </p:cNvSpPr>
          <p:nvPr/>
        </p:nvSpPr>
        <p:spPr bwMode="auto">
          <a:xfrm>
            <a:off x="2857500" y="41878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33" name="Rectangle 1636">
            <a:extLst>
              <a:ext uri="{FF2B5EF4-FFF2-40B4-BE49-F238E27FC236}">
                <a16:creationId xmlns:a16="http://schemas.microsoft.com/office/drawing/2014/main" id="{0AE363C7-5FDD-614B-AE2C-CE42E6756ED0}"/>
              </a:ext>
            </a:extLst>
          </p:cNvPr>
          <p:cNvSpPr>
            <a:spLocks noChangeArrowheads="1"/>
          </p:cNvSpPr>
          <p:nvPr/>
        </p:nvSpPr>
        <p:spPr bwMode="auto">
          <a:xfrm>
            <a:off x="3460750" y="349885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34" name="Rectangle 1637">
            <a:extLst>
              <a:ext uri="{FF2B5EF4-FFF2-40B4-BE49-F238E27FC236}">
                <a16:creationId xmlns:a16="http://schemas.microsoft.com/office/drawing/2014/main" id="{B500C995-945B-4640-979F-7E359F4A8B41}"/>
              </a:ext>
            </a:extLst>
          </p:cNvPr>
          <p:cNvSpPr>
            <a:spLocks noChangeArrowheads="1"/>
          </p:cNvSpPr>
          <p:nvPr/>
        </p:nvSpPr>
        <p:spPr bwMode="auto">
          <a:xfrm>
            <a:off x="3030538" y="400367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35" name="Rectangle 1638">
            <a:extLst>
              <a:ext uri="{FF2B5EF4-FFF2-40B4-BE49-F238E27FC236}">
                <a16:creationId xmlns:a16="http://schemas.microsoft.com/office/drawing/2014/main" id="{4D21220C-5C89-254F-A0B2-39B22A88381A}"/>
              </a:ext>
            </a:extLst>
          </p:cNvPr>
          <p:cNvSpPr>
            <a:spLocks noChangeArrowheads="1"/>
          </p:cNvSpPr>
          <p:nvPr/>
        </p:nvSpPr>
        <p:spPr bwMode="auto">
          <a:xfrm>
            <a:off x="2473325" y="42291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36" name="Rectangle 1639">
            <a:extLst>
              <a:ext uri="{FF2B5EF4-FFF2-40B4-BE49-F238E27FC236}">
                <a16:creationId xmlns:a16="http://schemas.microsoft.com/office/drawing/2014/main" id="{C824B990-B19C-D747-A58B-E98639E5DB48}"/>
              </a:ext>
            </a:extLst>
          </p:cNvPr>
          <p:cNvSpPr>
            <a:spLocks noChangeArrowheads="1"/>
          </p:cNvSpPr>
          <p:nvPr/>
        </p:nvSpPr>
        <p:spPr bwMode="auto">
          <a:xfrm>
            <a:off x="3487738" y="34274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37" name="Rectangle 1640">
            <a:extLst>
              <a:ext uri="{FF2B5EF4-FFF2-40B4-BE49-F238E27FC236}">
                <a16:creationId xmlns:a16="http://schemas.microsoft.com/office/drawing/2014/main" id="{23BFD491-C692-AD43-A834-C57E9B543AA6}"/>
              </a:ext>
            </a:extLst>
          </p:cNvPr>
          <p:cNvSpPr>
            <a:spLocks noChangeArrowheads="1"/>
          </p:cNvSpPr>
          <p:nvPr/>
        </p:nvSpPr>
        <p:spPr bwMode="auto">
          <a:xfrm>
            <a:off x="3392488" y="36052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38" name="Rectangle 1641">
            <a:extLst>
              <a:ext uri="{FF2B5EF4-FFF2-40B4-BE49-F238E27FC236}">
                <a16:creationId xmlns:a16="http://schemas.microsoft.com/office/drawing/2014/main" id="{BB119B86-15A4-564C-AA02-71FA710B63FD}"/>
              </a:ext>
            </a:extLst>
          </p:cNvPr>
          <p:cNvSpPr>
            <a:spLocks noChangeArrowheads="1"/>
          </p:cNvSpPr>
          <p:nvPr/>
        </p:nvSpPr>
        <p:spPr bwMode="auto">
          <a:xfrm>
            <a:off x="3460750" y="340518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39" name="Rectangle 1642">
            <a:extLst>
              <a:ext uri="{FF2B5EF4-FFF2-40B4-BE49-F238E27FC236}">
                <a16:creationId xmlns:a16="http://schemas.microsoft.com/office/drawing/2014/main" id="{D8F5E05F-41F3-5042-8AFE-DB210DB54D61}"/>
              </a:ext>
            </a:extLst>
          </p:cNvPr>
          <p:cNvSpPr>
            <a:spLocks noChangeArrowheads="1"/>
          </p:cNvSpPr>
          <p:nvPr/>
        </p:nvSpPr>
        <p:spPr bwMode="auto">
          <a:xfrm>
            <a:off x="3378200" y="357187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40" name="Rectangle 1643">
            <a:extLst>
              <a:ext uri="{FF2B5EF4-FFF2-40B4-BE49-F238E27FC236}">
                <a16:creationId xmlns:a16="http://schemas.microsoft.com/office/drawing/2014/main" id="{E11131F7-864B-414B-BD84-773D5C3F3C2A}"/>
              </a:ext>
            </a:extLst>
          </p:cNvPr>
          <p:cNvSpPr>
            <a:spLocks noChangeArrowheads="1"/>
          </p:cNvSpPr>
          <p:nvPr/>
        </p:nvSpPr>
        <p:spPr bwMode="auto">
          <a:xfrm>
            <a:off x="3575050" y="32559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41" name="Rectangle 1644">
            <a:extLst>
              <a:ext uri="{FF2B5EF4-FFF2-40B4-BE49-F238E27FC236}">
                <a16:creationId xmlns:a16="http://schemas.microsoft.com/office/drawing/2014/main" id="{875BF5FA-101D-F841-9EB6-8ED0E585A6C8}"/>
              </a:ext>
            </a:extLst>
          </p:cNvPr>
          <p:cNvSpPr>
            <a:spLocks noChangeArrowheads="1"/>
          </p:cNvSpPr>
          <p:nvPr/>
        </p:nvSpPr>
        <p:spPr bwMode="auto">
          <a:xfrm>
            <a:off x="2546350" y="41227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42" name="Rectangle 1645">
            <a:extLst>
              <a:ext uri="{FF2B5EF4-FFF2-40B4-BE49-F238E27FC236}">
                <a16:creationId xmlns:a16="http://schemas.microsoft.com/office/drawing/2014/main" id="{C7A48C26-0FE4-2A40-8BB5-6F16E25A3624}"/>
              </a:ext>
            </a:extLst>
          </p:cNvPr>
          <p:cNvSpPr>
            <a:spLocks noChangeArrowheads="1"/>
          </p:cNvSpPr>
          <p:nvPr/>
        </p:nvSpPr>
        <p:spPr bwMode="auto">
          <a:xfrm>
            <a:off x="2447925" y="440372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43" name="Rectangle 1646">
            <a:extLst>
              <a:ext uri="{FF2B5EF4-FFF2-40B4-BE49-F238E27FC236}">
                <a16:creationId xmlns:a16="http://schemas.microsoft.com/office/drawing/2014/main" id="{6329B6A9-1E8A-4548-BBE7-B3316271C774}"/>
              </a:ext>
            </a:extLst>
          </p:cNvPr>
          <p:cNvSpPr>
            <a:spLocks noChangeArrowheads="1"/>
          </p:cNvSpPr>
          <p:nvPr/>
        </p:nvSpPr>
        <p:spPr bwMode="auto">
          <a:xfrm>
            <a:off x="3122613" y="38369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44" name="Rectangle 1647">
            <a:extLst>
              <a:ext uri="{FF2B5EF4-FFF2-40B4-BE49-F238E27FC236}">
                <a16:creationId xmlns:a16="http://schemas.microsoft.com/office/drawing/2014/main" id="{607D8BB3-E8FD-7B4E-A483-5D94B5E96424}"/>
              </a:ext>
            </a:extLst>
          </p:cNvPr>
          <p:cNvSpPr>
            <a:spLocks noChangeArrowheads="1"/>
          </p:cNvSpPr>
          <p:nvPr/>
        </p:nvSpPr>
        <p:spPr bwMode="auto">
          <a:xfrm>
            <a:off x="3154363" y="36782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45" name="Rectangle 1648">
            <a:extLst>
              <a:ext uri="{FF2B5EF4-FFF2-40B4-BE49-F238E27FC236}">
                <a16:creationId xmlns:a16="http://schemas.microsoft.com/office/drawing/2014/main" id="{EFE63EC4-86AE-6440-BD00-92F5F1110A9D}"/>
              </a:ext>
            </a:extLst>
          </p:cNvPr>
          <p:cNvSpPr>
            <a:spLocks noChangeArrowheads="1"/>
          </p:cNvSpPr>
          <p:nvPr/>
        </p:nvSpPr>
        <p:spPr bwMode="auto">
          <a:xfrm>
            <a:off x="3500438" y="34686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46" name="Rectangle 1649">
            <a:extLst>
              <a:ext uri="{FF2B5EF4-FFF2-40B4-BE49-F238E27FC236}">
                <a16:creationId xmlns:a16="http://schemas.microsoft.com/office/drawing/2014/main" id="{864C81CD-C95D-F64C-AB1B-B681BCF18342}"/>
              </a:ext>
            </a:extLst>
          </p:cNvPr>
          <p:cNvSpPr>
            <a:spLocks noChangeArrowheads="1"/>
          </p:cNvSpPr>
          <p:nvPr/>
        </p:nvSpPr>
        <p:spPr bwMode="auto">
          <a:xfrm>
            <a:off x="3436938" y="355123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47" name="Rectangle 1650">
            <a:extLst>
              <a:ext uri="{FF2B5EF4-FFF2-40B4-BE49-F238E27FC236}">
                <a16:creationId xmlns:a16="http://schemas.microsoft.com/office/drawing/2014/main" id="{9BE473DC-6247-154E-BD0F-51AAD1DD72AF}"/>
              </a:ext>
            </a:extLst>
          </p:cNvPr>
          <p:cNvSpPr>
            <a:spLocks noChangeArrowheads="1"/>
          </p:cNvSpPr>
          <p:nvPr/>
        </p:nvSpPr>
        <p:spPr bwMode="auto">
          <a:xfrm>
            <a:off x="3479800" y="346233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48" name="Rectangle 1651">
            <a:extLst>
              <a:ext uri="{FF2B5EF4-FFF2-40B4-BE49-F238E27FC236}">
                <a16:creationId xmlns:a16="http://schemas.microsoft.com/office/drawing/2014/main" id="{68C0D25E-0EE5-674C-85D7-0FE47D9B9BD8}"/>
              </a:ext>
            </a:extLst>
          </p:cNvPr>
          <p:cNvSpPr>
            <a:spLocks noChangeArrowheads="1"/>
          </p:cNvSpPr>
          <p:nvPr/>
        </p:nvSpPr>
        <p:spPr bwMode="auto">
          <a:xfrm>
            <a:off x="2703513" y="44005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49" name="Rectangle 1652">
            <a:extLst>
              <a:ext uri="{FF2B5EF4-FFF2-40B4-BE49-F238E27FC236}">
                <a16:creationId xmlns:a16="http://schemas.microsoft.com/office/drawing/2014/main" id="{EC5BE7F1-B8DD-9146-939E-451F6DED6733}"/>
              </a:ext>
            </a:extLst>
          </p:cNvPr>
          <p:cNvSpPr>
            <a:spLocks noChangeArrowheads="1"/>
          </p:cNvSpPr>
          <p:nvPr/>
        </p:nvSpPr>
        <p:spPr bwMode="auto">
          <a:xfrm>
            <a:off x="2941638" y="40576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50" name="Rectangle 1653">
            <a:extLst>
              <a:ext uri="{FF2B5EF4-FFF2-40B4-BE49-F238E27FC236}">
                <a16:creationId xmlns:a16="http://schemas.microsoft.com/office/drawing/2014/main" id="{A000DBCC-77A4-CC46-9C56-D11548FB78B7}"/>
              </a:ext>
            </a:extLst>
          </p:cNvPr>
          <p:cNvSpPr>
            <a:spLocks noChangeArrowheads="1"/>
          </p:cNvSpPr>
          <p:nvPr/>
        </p:nvSpPr>
        <p:spPr bwMode="auto">
          <a:xfrm>
            <a:off x="3370263" y="353536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51" name="Rectangle 1654">
            <a:extLst>
              <a:ext uri="{FF2B5EF4-FFF2-40B4-BE49-F238E27FC236}">
                <a16:creationId xmlns:a16="http://schemas.microsoft.com/office/drawing/2014/main" id="{DF5C2034-1CB3-2348-AC35-00125264F49F}"/>
              </a:ext>
            </a:extLst>
          </p:cNvPr>
          <p:cNvSpPr>
            <a:spLocks noChangeArrowheads="1"/>
          </p:cNvSpPr>
          <p:nvPr/>
        </p:nvSpPr>
        <p:spPr bwMode="auto">
          <a:xfrm>
            <a:off x="3028950" y="379571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52" name="Rectangle 1655">
            <a:extLst>
              <a:ext uri="{FF2B5EF4-FFF2-40B4-BE49-F238E27FC236}">
                <a16:creationId xmlns:a16="http://schemas.microsoft.com/office/drawing/2014/main" id="{FE5C1693-A0A9-AA4A-945B-9F32B8B3E717}"/>
              </a:ext>
            </a:extLst>
          </p:cNvPr>
          <p:cNvSpPr>
            <a:spLocks noChangeArrowheads="1"/>
          </p:cNvSpPr>
          <p:nvPr/>
        </p:nvSpPr>
        <p:spPr bwMode="auto">
          <a:xfrm>
            <a:off x="3417888" y="35417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53" name="Rectangle 1656">
            <a:extLst>
              <a:ext uri="{FF2B5EF4-FFF2-40B4-BE49-F238E27FC236}">
                <a16:creationId xmlns:a16="http://schemas.microsoft.com/office/drawing/2014/main" id="{3CA2F00B-590C-064C-A256-E37DB4D0F2D8}"/>
              </a:ext>
            </a:extLst>
          </p:cNvPr>
          <p:cNvSpPr>
            <a:spLocks noChangeArrowheads="1"/>
          </p:cNvSpPr>
          <p:nvPr/>
        </p:nvSpPr>
        <p:spPr bwMode="auto">
          <a:xfrm>
            <a:off x="2973388" y="40195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54" name="Rectangle 1657">
            <a:extLst>
              <a:ext uri="{FF2B5EF4-FFF2-40B4-BE49-F238E27FC236}">
                <a16:creationId xmlns:a16="http://schemas.microsoft.com/office/drawing/2014/main" id="{65AE74BF-E4C3-9F43-AF17-45C094222B9E}"/>
              </a:ext>
            </a:extLst>
          </p:cNvPr>
          <p:cNvSpPr>
            <a:spLocks noChangeArrowheads="1"/>
          </p:cNvSpPr>
          <p:nvPr/>
        </p:nvSpPr>
        <p:spPr bwMode="auto">
          <a:xfrm>
            <a:off x="3513138" y="34290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55" name="Rectangle 1658">
            <a:extLst>
              <a:ext uri="{FF2B5EF4-FFF2-40B4-BE49-F238E27FC236}">
                <a16:creationId xmlns:a16="http://schemas.microsoft.com/office/drawing/2014/main" id="{935709AD-A405-2F4D-A870-16F28764E7FE}"/>
              </a:ext>
            </a:extLst>
          </p:cNvPr>
          <p:cNvSpPr>
            <a:spLocks noChangeArrowheads="1"/>
          </p:cNvSpPr>
          <p:nvPr/>
        </p:nvSpPr>
        <p:spPr bwMode="auto">
          <a:xfrm>
            <a:off x="3524250" y="33448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56" name="Rectangle 1659">
            <a:extLst>
              <a:ext uri="{FF2B5EF4-FFF2-40B4-BE49-F238E27FC236}">
                <a16:creationId xmlns:a16="http://schemas.microsoft.com/office/drawing/2014/main" id="{ABA7E153-5EB4-9648-8845-9933962F947A}"/>
              </a:ext>
            </a:extLst>
          </p:cNvPr>
          <p:cNvSpPr>
            <a:spLocks noChangeArrowheads="1"/>
          </p:cNvSpPr>
          <p:nvPr/>
        </p:nvSpPr>
        <p:spPr bwMode="auto">
          <a:xfrm>
            <a:off x="3459163" y="34226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57" name="Rectangle 1660">
            <a:extLst>
              <a:ext uri="{FF2B5EF4-FFF2-40B4-BE49-F238E27FC236}">
                <a16:creationId xmlns:a16="http://schemas.microsoft.com/office/drawing/2014/main" id="{74454405-FBE8-1B41-9DF5-D4E28B8E0608}"/>
              </a:ext>
            </a:extLst>
          </p:cNvPr>
          <p:cNvSpPr>
            <a:spLocks noChangeArrowheads="1"/>
          </p:cNvSpPr>
          <p:nvPr/>
        </p:nvSpPr>
        <p:spPr bwMode="auto">
          <a:xfrm>
            <a:off x="2754313" y="38322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58" name="Rectangle 1661">
            <a:extLst>
              <a:ext uri="{FF2B5EF4-FFF2-40B4-BE49-F238E27FC236}">
                <a16:creationId xmlns:a16="http://schemas.microsoft.com/office/drawing/2014/main" id="{D9222634-CB03-0549-AB65-262C8101DCB2}"/>
              </a:ext>
            </a:extLst>
          </p:cNvPr>
          <p:cNvSpPr>
            <a:spLocks noChangeArrowheads="1"/>
          </p:cNvSpPr>
          <p:nvPr/>
        </p:nvSpPr>
        <p:spPr bwMode="auto">
          <a:xfrm>
            <a:off x="3481388" y="34274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59" name="Rectangle 1662">
            <a:extLst>
              <a:ext uri="{FF2B5EF4-FFF2-40B4-BE49-F238E27FC236}">
                <a16:creationId xmlns:a16="http://schemas.microsoft.com/office/drawing/2014/main" id="{C127C1D8-AD7A-3142-80B4-29D7ADBBB56A}"/>
              </a:ext>
            </a:extLst>
          </p:cNvPr>
          <p:cNvSpPr>
            <a:spLocks noChangeArrowheads="1"/>
          </p:cNvSpPr>
          <p:nvPr/>
        </p:nvSpPr>
        <p:spPr bwMode="auto">
          <a:xfrm>
            <a:off x="2932113" y="37607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60" name="Rectangle 1663">
            <a:extLst>
              <a:ext uri="{FF2B5EF4-FFF2-40B4-BE49-F238E27FC236}">
                <a16:creationId xmlns:a16="http://schemas.microsoft.com/office/drawing/2014/main" id="{D54410DD-2B30-0743-B41B-12170CD88702}"/>
              </a:ext>
            </a:extLst>
          </p:cNvPr>
          <p:cNvSpPr>
            <a:spLocks noChangeArrowheads="1"/>
          </p:cNvSpPr>
          <p:nvPr/>
        </p:nvSpPr>
        <p:spPr bwMode="auto">
          <a:xfrm>
            <a:off x="2982913" y="40354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61" name="Rectangle 1664">
            <a:extLst>
              <a:ext uri="{FF2B5EF4-FFF2-40B4-BE49-F238E27FC236}">
                <a16:creationId xmlns:a16="http://schemas.microsoft.com/office/drawing/2014/main" id="{381E4E27-9F90-7043-A2C1-D5BC63277512}"/>
              </a:ext>
            </a:extLst>
          </p:cNvPr>
          <p:cNvSpPr>
            <a:spLocks noChangeArrowheads="1"/>
          </p:cNvSpPr>
          <p:nvPr/>
        </p:nvSpPr>
        <p:spPr bwMode="auto">
          <a:xfrm>
            <a:off x="3395663" y="36163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62" name="Rectangle 1665">
            <a:extLst>
              <a:ext uri="{FF2B5EF4-FFF2-40B4-BE49-F238E27FC236}">
                <a16:creationId xmlns:a16="http://schemas.microsoft.com/office/drawing/2014/main" id="{47AAF1BB-CEB9-7342-80AF-D0CB92C783DA}"/>
              </a:ext>
            </a:extLst>
          </p:cNvPr>
          <p:cNvSpPr>
            <a:spLocks noChangeArrowheads="1"/>
          </p:cNvSpPr>
          <p:nvPr/>
        </p:nvSpPr>
        <p:spPr bwMode="auto">
          <a:xfrm>
            <a:off x="2665413" y="43942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63" name="Rectangle 1666">
            <a:extLst>
              <a:ext uri="{FF2B5EF4-FFF2-40B4-BE49-F238E27FC236}">
                <a16:creationId xmlns:a16="http://schemas.microsoft.com/office/drawing/2014/main" id="{5F43A383-D61C-B547-AF80-96C17C921A32}"/>
              </a:ext>
            </a:extLst>
          </p:cNvPr>
          <p:cNvSpPr>
            <a:spLocks noChangeArrowheads="1"/>
          </p:cNvSpPr>
          <p:nvPr/>
        </p:nvSpPr>
        <p:spPr bwMode="auto">
          <a:xfrm>
            <a:off x="2439988" y="44259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64" name="Rectangle 1667">
            <a:extLst>
              <a:ext uri="{FF2B5EF4-FFF2-40B4-BE49-F238E27FC236}">
                <a16:creationId xmlns:a16="http://schemas.microsoft.com/office/drawing/2014/main" id="{A021FFBC-0456-E942-BE6C-0367381EB1E3}"/>
              </a:ext>
            </a:extLst>
          </p:cNvPr>
          <p:cNvSpPr>
            <a:spLocks noChangeArrowheads="1"/>
          </p:cNvSpPr>
          <p:nvPr/>
        </p:nvSpPr>
        <p:spPr bwMode="auto">
          <a:xfrm>
            <a:off x="3395663" y="35115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65" name="Rectangle 1668">
            <a:extLst>
              <a:ext uri="{FF2B5EF4-FFF2-40B4-BE49-F238E27FC236}">
                <a16:creationId xmlns:a16="http://schemas.microsoft.com/office/drawing/2014/main" id="{64A53144-6DDD-7A49-B208-6D548C9DD345}"/>
              </a:ext>
            </a:extLst>
          </p:cNvPr>
          <p:cNvSpPr>
            <a:spLocks noChangeArrowheads="1"/>
          </p:cNvSpPr>
          <p:nvPr/>
        </p:nvSpPr>
        <p:spPr bwMode="auto">
          <a:xfrm>
            <a:off x="3455988" y="36083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66" name="Rectangle 1669">
            <a:extLst>
              <a:ext uri="{FF2B5EF4-FFF2-40B4-BE49-F238E27FC236}">
                <a16:creationId xmlns:a16="http://schemas.microsoft.com/office/drawing/2014/main" id="{2F3A6BDD-FD64-AB4C-8B0B-A1BDDC413199}"/>
              </a:ext>
            </a:extLst>
          </p:cNvPr>
          <p:cNvSpPr>
            <a:spLocks noChangeArrowheads="1"/>
          </p:cNvSpPr>
          <p:nvPr/>
        </p:nvSpPr>
        <p:spPr bwMode="auto">
          <a:xfrm>
            <a:off x="2874963" y="41354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67" name="Rectangle 1670">
            <a:extLst>
              <a:ext uri="{FF2B5EF4-FFF2-40B4-BE49-F238E27FC236}">
                <a16:creationId xmlns:a16="http://schemas.microsoft.com/office/drawing/2014/main" id="{8320F40D-6D61-A34F-906E-872FD11BC9BC}"/>
              </a:ext>
            </a:extLst>
          </p:cNvPr>
          <p:cNvSpPr>
            <a:spLocks noChangeArrowheads="1"/>
          </p:cNvSpPr>
          <p:nvPr/>
        </p:nvSpPr>
        <p:spPr bwMode="auto">
          <a:xfrm>
            <a:off x="3422650" y="36004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68" name="Rectangle 1671">
            <a:extLst>
              <a:ext uri="{FF2B5EF4-FFF2-40B4-BE49-F238E27FC236}">
                <a16:creationId xmlns:a16="http://schemas.microsoft.com/office/drawing/2014/main" id="{DA46DC6B-AE61-B14D-A646-126B3C6ABC59}"/>
              </a:ext>
            </a:extLst>
          </p:cNvPr>
          <p:cNvSpPr>
            <a:spLocks noChangeArrowheads="1"/>
          </p:cNvSpPr>
          <p:nvPr/>
        </p:nvSpPr>
        <p:spPr bwMode="auto">
          <a:xfrm>
            <a:off x="3844925" y="30273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69" name="Rectangle 1672">
            <a:extLst>
              <a:ext uri="{FF2B5EF4-FFF2-40B4-BE49-F238E27FC236}">
                <a16:creationId xmlns:a16="http://schemas.microsoft.com/office/drawing/2014/main" id="{7B711849-D90C-104F-8F34-A4DEC9F67CEB}"/>
              </a:ext>
            </a:extLst>
          </p:cNvPr>
          <p:cNvSpPr>
            <a:spLocks noChangeArrowheads="1"/>
          </p:cNvSpPr>
          <p:nvPr/>
        </p:nvSpPr>
        <p:spPr bwMode="auto">
          <a:xfrm>
            <a:off x="2874963" y="41306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70" name="Rectangle 1673">
            <a:extLst>
              <a:ext uri="{FF2B5EF4-FFF2-40B4-BE49-F238E27FC236}">
                <a16:creationId xmlns:a16="http://schemas.microsoft.com/office/drawing/2014/main" id="{CE200A35-D295-5A42-91A0-77E86D30146F}"/>
              </a:ext>
            </a:extLst>
          </p:cNvPr>
          <p:cNvSpPr>
            <a:spLocks noChangeArrowheads="1"/>
          </p:cNvSpPr>
          <p:nvPr/>
        </p:nvSpPr>
        <p:spPr bwMode="auto">
          <a:xfrm>
            <a:off x="3490913" y="35639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71" name="Rectangle 1674">
            <a:extLst>
              <a:ext uri="{FF2B5EF4-FFF2-40B4-BE49-F238E27FC236}">
                <a16:creationId xmlns:a16="http://schemas.microsoft.com/office/drawing/2014/main" id="{F248D2B8-D5E8-6F41-9088-22561762A0B7}"/>
              </a:ext>
            </a:extLst>
          </p:cNvPr>
          <p:cNvSpPr>
            <a:spLocks noChangeArrowheads="1"/>
          </p:cNvSpPr>
          <p:nvPr/>
        </p:nvSpPr>
        <p:spPr bwMode="auto">
          <a:xfrm>
            <a:off x="3471863" y="34861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72" name="Rectangle 1675">
            <a:extLst>
              <a:ext uri="{FF2B5EF4-FFF2-40B4-BE49-F238E27FC236}">
                <a16:creationId xmlns:a16="http://schemas.microsoft.com/office/drawing/2014/main" id="{5CA8E489-1F85-F142-BAED-5A97FB027489}"/>
              </a:ext>
            </a:extLst>
          </p:cNvPr>
          <p:cNvSpPr>
            <a:spLocks noChangeArrowheads="1"/>
          </p:cNvSpPr>
          <p:nvPr/>
        </p:nvSpPr>
        <p:spPr bwMode="auto">
          <a:xfrm>
            <a:off x="3486150" y="35591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73" name="Rectangle 1676">
            <a:extLst>
              <a:ext uri="{FF2B5EF4-FFF2-40B4-BE49-F238E27FC236}">
                <a16:creationId xmlns:a16="http://schemas.microsoft.com/office/drawing/2014/main" id="{6AC0B5AD-AC85-934B-926D-6487AEF9E51E}"/>
              </a:ext>
            </a:extLst>
          </p:cNvPr>
          <p:cNvSpPr>
            <a:spLocks noChangeArrowheads="1"/>
          </p:cNvSpPr>
          <p:nvPr/>
        </p:nvSpPr>
        <p:spPr bwMode="auto">
          <a:xfrm>
            <a:off x="2865438" y="40624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74" name="Rectangle 1677">
            <a:extLst>
              <a:ext uri="{FF2B5EF4-FFF2-40B4-BE49-F238E27FC236}">
                <a16:creationId xmlns:a16="http://schemas.microsoft.com/office/drawing/2014/main" id="{D655CA3F-7FDD-DC4C-BF93-C66B9DE33030}"/>
              </a:ext>
            </a:extLst>
          </p:cNvPr>
          <p:cNvSpPr>
            <a:spLocks noChangeArrowheads="1"/>
          </p:cNvSpPr>
          <p:nvPr/>
        </p:nvSpPr>
        <p:spPr bwMode="auto">
          <a:xfrm>
            <a:off x="3427413" y="35321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75" name="Rectangle 1678">
            <a:extLst>
              <a:ext uri="{FF2B5EF4-FFF2-40B4-BE49-F238E27FC236}">
                <a16:creationId xmlns:a16="http://schemas.microsoft.com/office/drawing/2014/main" id="{0B8AAC55-F34E-814D-B361-F0DDC792825A}"/>
              </a:ext>
            </a:extLst>
          </p:cNvPr>
          <p:cNvSpPr>
            <a:spLocks noChangeArrowheads="1"/>
          </p:cNvSpPr>
          <p:nvPr/>
        </p:nvSpPr>
        <p:spPr bwMode="auto">
          <a:xfrm>
            <a:off x="3403600" y="35258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76" name="Rectangle 1679">
            <a:extLst>
              <a:ext uri="{FF2B5EF4-FFF2-40B4-BE49-F238E27FC236}">
                <a16:creationId xmlns:a16="http://schemas.microsoft.com/office/drawing/2014/main" id="{A86493E9-3345-7840-B66E-CF5AD55B1B25}"/>
              </a:ext>
            </a:extLst>
          </p:cNvPr>
          <p:cNvSpPr>
            <a:spLocks noChangeArrowheads="1"/>
          </p:cNvSpPr>
          <p:nvPr/>
        </p:nvSpPr>
        <p:spPr bwMode="auto">
          <a:xfrm>
            <a:off x="3163888" y="38544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77" name="Rectangle 1680">
            <a:extLst>
              <a:ext uri="{FF2B5EF4-FFF2-40B4-BE49-F238E27FC236}">
                <a16:creationId xmlns:a16="http://schemas.microsoft.com/office/drawing/2014/main" id="{F2EDD2DD-FB0D-B244-8D99-E772364BFF34}"/>
              </a:ext>
            </a:extLst>
          </p:cNvPr>
          <p:cNvSpPr>
            <a:spLocks noChangeArrowheads="1"/>
          </p:cNvSpPr>
          <p:nvPr/>
        </p:nvSpPr>
        <p:spPr bwMode="auto">
          <a:xfrm>
            <a:off x="3511550" y="35433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78" name="Rectangle 1681">
            <a:extLst>
              <a:ext uri="{FF2B5EF4-FFF2-40B4-BE49-F238E27FC236}">
                <a16:creationId xmlns:a16="http://schemas.microsoft.com/office/drawing/2014/main" id="{22C8E83C-32FD-0C4F-9743-A6FF1400F3EB}"/>
              </a:ext>
            </a:extLst>
          </p:cNvPr>
          <p:cNvSpPr>
            <a:spLocks noChangeArrowheads="1"/>
          </p:cNvSpPr>
          <p:nvPr/>
        </p:nvSpPr>
        <p:spPr bwMode="auto">
          <a:xfrm>
            <a:off x="3503613" y="34385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79" name="Rectangle 1682">
            <a:extLst>
              <a:ext uri="{FF2B5EF4-FFF2-40B4-BE49-F238E27FC236}">
                <a16:creationId xmlns:a16="http://schemas.microsoft.com/office/drawing/2014/main" id="{E53FB239-2DEA-9245-9110-E4E6E1F8DD0E}"/>
              </a:ext>
            </a:extLst>
          </p:cNvPr>
          <p:cNvSpPr>
            <a:spLocks noChangeArrowheads="1"/>
          </p:cNvSpPr>
          <p:nvPr/>
        </p:nvSpPr>
        <p:spPr bwMode="auto">
          <a:xfrm>
            <a:off x="2851150" y="39528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80" name="Rectangle 1683">
            <a:extLst>
              <a:ext uri="{FF2B5EF4-FFF2-40B4-BE49-F238E27FC236}">
                <a16:creationId xmlns:a16="http://schemas.microsoft.com/office/drawing/2014/main" id="{CE7C9E9C-BCC3-C94F-A622-2185F2C2E1E7}"/>
              </a:ext>
            </a:extLst>
          </p:cNvPr>
          <p:cNvSpPr>
            <a:spLocks noChangeArrowheads="1"/>
          </p:cNvSpPr>
          <p:nvPr/>
        </p:nvSpPr>
        <p:spPr bwMode="auto">
          <a:xfrm>
            <a:off x="2963863" y="357663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81" name="Rectangle 1684">
            <a:extLst>
              <a:ext uri="{FF2B5EF4-FFF2-40B4-BE49-F238E27FC236}">
                <a16:creationId xmlns:a16="http://schemas.microsoft.com/office/drawing/2014/main" id="{511E4520-177E-B84C-91F2-AAAF80FC8947}"/>
              </a:ext>
            </a:extLst>
          </p:cNvPr>
          <p:cNvSpPr>
            <a:spLocks noChangeArrowheads="1"/>
          </p:cNvSpPr>
          <p:nvPr/>
        </p:nvSpPr>
        <p:spPr bwMode="auto">
          <a:xfrm>
            <a:off x="3435350" y="346233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82" name="Rectangle 1685">
            <a:extLst>
              <a:ext uri="{FF2B5EF4-FFF2-40B4-BE49-F238E27FC236}">
                <a16:creationId xmlns:a16="http://schemas.microsoft.com/office/drawing/2014/main" id="{FEACDE52-F277-F34C-888B-2DC085AD993A}"/>
              </a:ext>
            </a:extLst>
          </p:cNvPr>
          <p:cNvSpPr>
            <a:spLocks noChangeArrowheads="1"/>
          </p:cNvSpPr>
          <p:nvPr/>
        </p:nvSpPr>
        <p:spPr bwMode="auto">
          <a:xfrm>
            <a:off x="2433638" y="41402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83" name="Rectangle 1686">
            <a:extLst>
              <a:ext uri="{FF2B5EF4-FFF2-40B4-BE49-F238E27FC236}">
                <a16:creationId xmlns:a16="http://schemas.microsoft.com/office/drawing/2014/main" id="{FCD96CEC-6ED7-8B42-94DF-B170FE055BCA}"/>
              </a:ext>
            </a:extLst>
          </p:cNvPr>
          <p:cNvSpPr>
            <a:spLocks noChangeArrowheads="1"/>
          </p:cNvSpPr>
          <p:nvPr/>
        </p:nvSpPr>
        <p:spPr bwMode="auto">
          <a:xfrm>
            <a:off x="3151188" y="37592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84" name="Rectangle 1687">
            <a:extLst>
              <a:ext uri="{FF2B5EF4-FFF2-40B4-BE49-F238E27FC236}">
                <a16:creationId xmlns:a16="http://schemas.microsoft.com/office/drawing/2014/main" id="{6600E36C-2CFA-F548-AF70-0BC900855CDC}"/>
              </a:ext>
            </a:extLst>
          </p:cNvPr>
          <p:cNvSpPr>
            <a:spLocks noChangeArrowheads="1"/>
          </p:cNvSpPr>
          <p:nvPr/>
        </p:nvSpPr>
        <p:spPr bwMode="auto">
          <a:xfrm>
            <a:off x="3316288" y="34131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85" name="Rectangle 1688">
            <a:extLst>
              <a:ext uri="{FF2B5EF4-FFF2-40B4-BE49-F238E27FC236}">
                <a16:creationId xmlns:a16="http://schemas.microsoft.com/office/drawing/2014/main" id="{21A874FF-9521-9143-921D-81F24E326CB0}"/>
              </a:ext>
            </a:extLst>
          </p:cNvPr>
          <p:cNvSpPr>
            <a:spLocks noChangeArrowheads="1"/>
          </p:cNvSpPr>
          <p:nvPr/>
        </p:nvSpPr>
        <p:spPr bwMode="auto">
          <a:xfrm>
            <a:off x="3538538" y="331152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86" name="Rectangle 1689">
            <a:extLst>
              <a:ext uri="{FF2B5EF4-FFF2-40B4-BE49-F238E27FC236}">
                <a16:creationId xmlns:a16="http://schemas.microsoft.com/office/drawing/2014/main" id="{4BE47A31-567A-404D-AC5D-A5E31EAA4647}"/>
              </a:ext>
            </a:extLst>
          </p:cNvPr>
          <p:cNvSpPr>
            <a:spLocks noChangeArrowheads="1"/>
          </p:cNvSpPr>
          <p:nvPr/>
        </p:nvSpPr>
        <p:spPr bwMode="auto">
          <a:xfrm>
            <a:off x="2362200" y="43370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87" name="Rectangle 1690">
            <a:extLst>
              <a:ext uri="{FF2B5EF4-FFF2-40B4-BE49-F238E27FC236}">
                <a16:creationId xmlns:a16="http://schemas.microsoft.com/office/drawing/2014/main" id="{D85C92A7-5E3F-9D41-B0BB-028C5ED74E72}"/>
              </a:ext>
            </a:extLst>
          </p:cNvPr>
          <p:cNvSpPr>
            <a:spLocks noChangeArrowheads="1"/>
          </p:cNvSpPr>
          <p:nvPr/>
        </p:nvSpPr>
        <p:spPr bwMode="auto">
          <a:xfrm>
            <a:off x="2647950" y="39639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88" name="Rectangle 1691">
            <a:extLst>
              <a:ext uri="{FF2B5EF4-FFF2-40B4-BE49-F238E27FC236}">
                <a16:creationId xmlns:a16="http://schemas.microsoft.com/office/drawing/2014/main" id="{C913863F-A009-9D4B-9990-2305A318108F}"/>
              </a:ext>
            </a:extLst>
          </p:cNvPr>
          <p:cNvSpPr>
            <a:spLocks noChangeArrowheads="1"/>
          </p:cNvSpPr>
          <p:nvPr/>
        </p:nvSpPr>
        <p:spPr bwMode="auto">
          <a:xfrm>
            <a:off x="3516313" y="34321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89" name="Rectangle 1692">
            <a:extLst>
              <a:ext uri="{FF2B5EF4-FFF2-40B4-BE49-F238E27FC236}">
                <a16:creationId xmlns:a16="http://schemas.microsoft.com/office/drawing/2014/main" id="{22C6D7B8-95F0-2249-941C-0FCCEC1CF784}"/>
              </a:ext>
            </a:extLst>
          </p:cNvPr>
          <p:cNvSpPr>
            <a:spLocks noChangeArrowheads="1"/>
          </p:cNvSpPr>
          <p:nvPr/>
        </p:nvSpPr>
        <p:spPr bwMode="auto">
          <a:xfrm>
            <a:off x="2773363" y="42227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90" name="Rectangle 1693">
            <a:extLst>
              <a:ext uri="{FF2B5EF4-FFF2-40B4-BE49-F238E27FC236}">
                <a16:creationId xmlns:a16="http://schemas.microsoft.com/office/drawing/2014/main" id="{2B213FE4-4D51-7F46-93DC-78416F26B2E1}"/>
              </a:ext>
            </a:extLst>
          </p:cNvPr>
          <p:cNvSpPr>
            <a:spLocks noChangeArrowheads="1"/>
          </p:cNvSpPr>
          <p:nvPr/>
        </p:nvSpPr>
        <p:spPr bwMode="auto">
          <a:xfrm>
            <a:off x="2624138" y="42433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91" name="Rectangle 1694">
            <a:extLst>
              <a:ext uri="{FF2B5EF4-FFF2-40B4-BE49-F238E27FC236}">
                <a16:creationId xmlns:a16="http://schemas.microsoft.com/office/drawing/2014/main" id="{B4EB3A64-BCDD-2F4D-BEF7-8108A669A9BE}"/>
              </a:ext>
            </a:extLst>
          </p:cNvPr>
          <p:cNvSpPr>
            <a:spLocks noChangeArrowheads="1"/>
          </p:cNvSpPr>
          <p:nvPr/>
        </p:nvSpPr>
        <p:spPr bwMode="auto">
          <a:xfrm>
            <a:off x="3386138" y="35575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92" name="Rectangle 1695">
            <a:extLst>
              <a:ext uri="{FF2B5EF4-FFF2-40B4-BE49-F238E27FC236}">
                <a16:creationId xmlns:a16="http://schemas.microsoft.com/office/drawing/2014/main" id="{05DECB38-BD57-584A-92B6-5D64A5F18FDE}"/>
              </a:ext>
            </a:extLst>
          </p:cNvPr>
          <p:cNvSpPr>
            <a:spLocks noChangeArrowheads="1"/>
          </p:cNvSpPr>
          <p:nvPr/>
        </p:nvSpPr>
        <p:spPr bwMode="auto">
          <a:xfrm>
            <a:off x="3490913" y="34178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93" name="Rectangle 1696">
            <a:extLst>
              <a:ext uri="{FF2B5EF4-FFF2-40B4-BE49-F238E27FC236}">
                <a16:creationId xmlns:a16="http://schemas.microsoft.com/office/drawing/2014/main" id="{15C72036-C861-054A-99AE-E4327695B299}"/>
              </a:ext>
            </a:extLst>
          </p:cNvPr>
          <p:cNvSpPr>
            <a:spLocks noChangeArrowheads="1"/>
          </p:cNvSpPr>
          <p:nvPr/>
        </p:nvSpPr>
        <p:spPr bwMode="auto">
          <a:xfrm>
            <a:off x="3409950" y="35734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94" name="Rectangle 1697">
            <a:extLst>
              <a:ext uri="{FF2B5EF4-FFF2-40B4-BE49-F238E27FC236}">
                <a16:creationId xmlns:a16="http://schemas.microsoft.com/office/drawing/2014/main" id="{4FCC4E5E-C44C-294B-B473-8823B47E91D9}"/>
              </a:ext>
            </a:extLst>
          </p:cNvPr>
          <p:cNvSpPr>
            <a:spLocks noChangeArrowheads="1"/>
          </p:cNvSpPr>
          <p:nvPr/>
        </p:nvSpPr>
        <p:spPr bwMode="auto">
          <a:xfrm>
            <a:off x="2384425" y="41449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95" name="Rectangle 1698">
            <a:extLst>
              <a:ext uri="{FF2B5EF4-FFF2-40B4-BE49-F238E27FC236}">
                <a16:creationId xmlns:a16="http://schemas.microsoft.com/office/drawing/2014/main" id="{25AC0A8A-A11A-E243-B63F-B631D59002F3}"/>
              </a:ext>
            </a:extLst>
          </p:cNvPr>
          <p:cNvSpPr>
            <a:spLocks noChangeArrowheads="1"/>
          </p:cNvSpPr>
          <p:nvPr/>
        </p:nvSpPr>
        <p:spPr bwMode="auto">
          <a:xfrm>
            <a:off x="3433763" y="35258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96" name="Rectangle 1699">
            <a:extLst>
              <a:ext uri="{FF2B5EF4-FFF2-40B4-BE49-F238E27FC236}">
                <a16:creationId xmlns:a16="http://schemas.microsoft.com/office/drawing/2014/main" id="{084CA571-8A30-924C-832A-0650613FFA8D}"/>
              </a:ext>
            </a:extLst>
          </p:cNvPr>
          <p:cNvSpPr>
            <a:spLocks noChangeArrowheads="1"/>
          </p:cNvSpPr>
          <p:nvPr/>
        </p:nvSpPr>
        <p:spPr bwMode="auto">
          <a:xfrm>
            <a:off x="3736975" y="31099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97" name="Rectangle 1700">
            <a:extLst>
              <a:ext uri="{FF2B5EF4-FFF2-40B4-BE49-F238E27FC236}">
                <a16:creationId xmlns:a16="http://schemas.microsoft.com/office/drawing/2014/main" id="{9C305D5B-C7DE-2F4F-A33B-2373F3A4940A}"/>
              </a:ext>
            </a:extLst>
          </p:cNvPr>
          <p:cNvSpPr>
            <a:spLocks noChangeArrowheads="1"/>
          </p:cNvSpPr>
          <p:nvPr/>
        </p:nvSpPr>
        <p:spPr bwMode="auto">
          <a:xfrm>
            <a:off x="3016250" y="40084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98" name="Rectangle 1701">
            <a:extLst>
              <a:ext uri="{FF2B5EF4-FFF2-40B4-BE49-F238E27FC236}">
                <a16:creationId xmlns:a16="http://schemas.microsoft.com/office/drawing/2014/main" id="{970CB1EE-CF84-BF4A-B8DF-49C67669E827}"/>
              </a:ext>
            </a:extLst>
          </p:cNvPr>
          <p:cNvSpPr>
            <a:spLocks noChangeArrowheads="1"/>
          </p:cNvSpPr>
          <p:nvPr/>
        </p:nvSpPr>
        <p:spPr bwMode="auto">
          <a:xfrm>
            <a:off x="3467100" y="35321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799" name="Rectangle 1702">
            <a:extLst>
              <a:ext uri="{FF2B5EF4-FFF2-40B4-BE49-F238E27FC236}">
                <a16:creationId xmlns:a16="http://schemas.microsoft.com/office/drawing/2014/main" id="{099C69F7-5070-1048-AC16-6CE72AE0A2AF}"/>
              </a:ext>
            </a:extLst>
          </p:cNvPr>
          <p:cNvSpPr>
            <a:spLocks noChangeArrowheads="1"/>
          </p:cNvSpPr>
          <p:nvPr/>
        </p:nvSpPr>
        <p:spPr bwMode="auto">
          <a:xfrm>
            <a:off x="3390900" y="366553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00" name="Rectangle 1703">
            <a:extLst>
              <a:ext uri="{FF2B5EF4-FFF2-40B4-BE49-F238E27FC236}">
                <a16:creationId xmlns:a16="http://schemas.microsoft.com/office/drawing/2014/main" id="{F2FE97C6-A672-D94C-8107-47EA18AA06EF}"/>
              </a:ext>
            </a:extLst>
          </p:cNvPr>
          <p:cNvSpPr>
            <a:spLocks noChangeArrowheads="1"/>
          </p:cNvSpPr>
          <p:nvPr/>
        </p:nvSpPr>
        <p:spPr bwMode="auto">
          <a:xfrm>
            <a:off x="3971925" y="29019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01" name="Rectangle 1704">
            <a:extLst>
              <a:ext uri="{FF2B5EF4-FFF2-40B4-BE49-F238E27FC236}">
                <a16:creationId xmlns:a16="http://schemas.microsoft.com/office/drawing/2014/main" id="{7903E1E6-35E2-944E-9806-FAFDD6D753D4}"/>
              </a:ext>
            </a:extLst>
          </p:cNvPr>
          <p:cNvSpPr>
            <a:spLocks noChangeArrowheads="1"/>
          </p:cNvSpPr>
          <p:nvPr/>
        </p:nvSpPr>
        <p:spPr bwMode="auto">
          <a:xfrm>
            <a:off x="3389313" y="35671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02" name="Rectangle 1705">
            <a:extLst>
              <a:ext uri="{FF2B5EF4-FFF2-40B4-BE49-F238E27FC236}">
                <a16:creationId xmlns:a16="http://schemas.microsoft.com/office/drawing/2014/main" id="{F3F6ED86-FA55-E749-AC4F-0AE55AB08B95}"/>
              </a:ext>
            </a:extLst>
          </p:cNvPr>
          <p:cNvSpPr>
            <a:spLocks noChangeArrowheads="1"/>
          </p:cNvSpPr>
          <p:nvPr/>
        </p:nvSpPr>
        <p:spPr bwMode="auto">
          <a:xfrm>
            <a:off x="3522663" y="338931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03" name="Rectangle 1706">
            <a:extLst>
              <a:ext uri="{FF2B5EF4-FFF2-40B4-BE49-F238E27FC236}">
                <a16:creationId xmlns:a16="http://schemas.microsoft.com/office/drawing/2014/main" id="{977FBCDD-418C-C74D-9456-8FD50387D47C}"/>
              </a:ext>
            </a:extLst>
          </p:cNvPr>
          <p:cNvSpPr>
            <a:spLocks noChangeArrowheads="1"/>
          </p:cNvSpPr>
          <p:nvPr/>
        </p:nvSpPr>
        <p:spPr bwMode="auto">
          <a:xfrm>
            <a:off x="3397250" y="34940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04" name="Rectangle 1707">
            <a:extLst>
              <a:ext uri="{FF2B5EF4-FFF2-40B4-BE49-F238E27FC236}">
                <a16:creationId xmlns:a16="http://schemas.microsoft.com/office/drawing/2014/main" id="{E2AB2B95-3509-4A4D-B6A8-5F838C1427FE}"/>
              </a:ext>
            </a:extLst>
          </p:cNvPr>
          <p:cNvSpPr>
            <a:spLocks noChangeArrowheads="1"/>
          </p:cNvSpPr>
          <p:nvPr/>
        </p:nvSpPr>
        <p:spPr bwMode="auto">
          <a:xfrm>
            <a:off x="2659063" y="4081463"/>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05" name="Rectangle 1708">
            <a:extLst>
              <a:ext uri="{FF2B5EF4-FFF2-40B4-BE49-F238E27FC236}">
                <a16:creationId xmlns:a16="http://schemas.microsoft.com/office/drawing/2014/main" id="{55EC8554-BBE7-0143-8B06-0AA4C7169922}"/>
              </a:ext>
            </a:extLst>
          </p:cNvPr>
          <p:cNvSpPr>
            <a:spLocks noChangeArrowheads="1"/>
          </p:cNvSpPr>
          <p:nvPr/>
        </p:nvSpPr>
        <p:spPr bwMode="auto">
          <a:xfrm>
            <a:off x="3214688" y="37750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06" name="Rectangle 1709">
            <a:extLst>
              <a:ext uri="{FF2B5EF4-FFF2-40B4-BE49-F238E27FC236}">
                <a16:creationId xmlns:a16="http://schemas.microsoft.com/office/drawing/2014/main" id="{F34CFE73-C510-6F45-AC51-A9AE07737F90}"/>
              </a:ext>
            </a:extLst>
          </p:cNvPr>
          <p:cNvSpPr>
            <a:spLocks noChangeArrowheads="1"/>
          </p:cNvSpPr>
          <p:nvPr/>
        </p:nvSpPr>
        <p:spPr bwMode="auto">
          <a:xfrm>
            <a:off x="2760663" y="39957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07" name="Rectangle 1710">
            <a:extLst>
              <a:ext uri="{FF2B5EF4-FFF2-40B4-BE49-F238E27FC236}">
                <a16:creationId xmlns:a16="http://schemas.microsoft.com/office/drawing/2014/main" id="{D42D853F-CD20-9C42-8CC0-C3958089EAAB}"/>
              </a:ext>
            </a:extLst>
          </p:cNvPr>
          <p:cNvSpPr>
            <a:spLocks noChangeArrowheads="1"/>
          </p:cNvSpPr>
          <p:nvPr/>
        </p:nvSpPr>
        <p:spPr bwMode="auto">
          <a:xfrm>
            <a:off x="3008313" y="4003675"/>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08" name="Rectangle 1711">
            <a:extLst>
              <a:ext uri="{FF2B5EF4-FFF2-40B4-BE49-F238E27FC236}">
                <a16:creationId xmlns:a16="http://schemas.microsoft.com/office/drawing/2014/main" id="{0FFDE663-1C13-C541-99DF-6676396B0304}"/>
              </a:ext>
            </a:extLst>
          </p:cNvPr>
          <p:cNvSpPr>
            <a:spLocks noChangeArrowheads="1"/>
          </p:cNvSpPr>
          <p:nvPr/>
        </p:nvSpPr>
        <p:spPr bwMode="auto">
          <a:xfrm>
            <a:off x="3443288" y="34845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09" name="Rectangle 1712">
            <a:extLst>
              <a:ext uri="{FF2B5EF4-FFF2-40B4-BE49-F238E27FC236}">
                <a16:creationId xmlns:a16="http://schemas.microsoft.com/office/drawing/2014/main" id="{30A5B9D3-903C-934B-8175-DABEE95BC91E}"/>
              </a:ext>
            </a:extLst>
          </p:cNvPr>
          <p:cNvSpPr>
            <a:spLocks noChangeArrowheads="1"/>
          </p:cNvSpPr>
          <p:nvPr/>
        </p:nvSpPr>
        <p:spPr bwMode="auto">
          <a:xfrm>
            <a:off x="3557588" y="33655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10" name="Rectangle 1713">
            <a:extLst>
              <a:ext uri="{FF2B5EF4-FFF2-40B4-BE49-F238E27FC236}">
                <a16:creationId xmlns:a16="http://schemas.microsoft.com/office/drawing/2014/main" id="{11C21886-C99D-BF40-831C-CC66C488406B}"/>
              </a:ext>
            </a:extLst>
          </p:cNvPr>
          <p:cNvSpPr>
            <a:spLocks noChangeArrowheads="1"/>
          </p:cNvSpPr>
          <p:nvPr/>
        </p:nvSpPr>
        <p:spPr bwMode="auto">
          <a:xfrm>
            <a:off x="3492500" y="34385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11" name="Rectangle 1714">
            <a:extLst>
              <a:ext uri="{FF2B5EF4-FFF2-40B4-BE49-F238E27FC236}">
                <a16:creationId xmlns:a16="http://schemas.microsoft.com/office/drawing/2014/main" id="{527C2F0C-A0D1-EF4E-83D6-C9A8F74966A4}"/>
              </a:ext>
            </a:extLst>
          </p:cNvPr>
          <p:cNvSpPr>
            <a:spLocks noChangeArrowheads="1"/>
          </p:cNvSpPr>
          <p:nvPr/>
        </p:nvSpPr>
        <p:spPr bwMode="auto">
          <a:xfrm>
            <a:off x="3338513" y="369093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12" name="Rectangle 1715">
            <a:extLst>
              <a:ext uri="{FF2B5EF4-FFF2-40B4-BE49-F238E27FC236}">
                <a16:creationId xmlns:a16="http://schemas.microsoft.com/office/drawing/2014/main" id="{2286EFF0-8ED1-3444-B6E1-A265BA63698A}"/>
              </a:ext>
            </a:extLst>
          </p:cNvPr>
          <p:cNvSpPr>
            <a:spLocks noChangeArrowheads="1"/>
          </p:cNvSpPr>
          <p:nvPr/>
        </p:nvSpPr>
        <p:spPr bwMode="auto">
          <a:xfrm>
            <a:off x="2641600" y="38496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13" name="Rectangle 1716">
            <a:extLst>
              <a:ext uri="{FF2B5EF4-FFF2-40B4-BE49-F238E27FC236}">
                <a16:creationId xmlns:a16="http://schemas.microsoft.com/office/drawing/2014/main" id="{F102F456-D31D-B842-A814-503E63CE09C5}"/>
              </a:ext>
            </a:extLst>
          </p:cNvPr>
          <p:cNvSpPr>
            <a:spLocks noChangeArrowheads="1"/>
          </p:cNvSpPr>
          <p:nvPr/>
        </p:nvSpPr>
        <p:spPr bwMode="auto">
          <a:xfrm>
            <a:off x="3487738" y="35798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14" name="Rectangle 1717">
            <a:extLst>
              <a:ext uri="{FF2B5EF4-FFF2-40B4-BE49-F238E27FC236}">
                <a16:creationId xmlns:a16="http://schemas.microsoft.com/office/drawing/2014/main" id="{5B18ABBC-737E-814E-AB1C-A1097CDF8829}"/>
              </a:ext>
            </a:extLst>
          </p:cNvPr>
          <p:cNvSpPr>
            <a:spLocks noChangeArrowheads="1"/>
          </p:cNvSpPr>
          <p:nvPr/>
        </p:nvSpPr>
        <p:spPr bwMode="auto">
          <a:xfrm>
            <a:off x="3081338" y="37607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15" name="Rectangle 1718">
            <a:extLst>
              <a:ext uri="{FF2B5EF4-FFF2-40B4-BE49-F238E27FC236}">
                <a16:creationId xmlns:a16="http://schemas.microsoft.com/office/drawing/2014/main" id="{EFB0C9A0-DAA6-5549-B88F-06F0CB18C437}"/>
              </a:ext>
            </a:extLst>
          </p:cNvPr>
          <p:cNvSpPr>
            <a:spLocks noChangeArrowheads="1"/>
          </p:cNvSpPr>
          <p:nvPr/>
        </p:nvSpPr>
        <p:spPr bwMode="auto">
          <a:xfrm>
            <a:off x="3484563" y="355600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16" name="Rectangle 1719">
            <a:extLst>
              <a:ext uri="{FF2B5EF4-FFF2-40B4-BE49-F238E27FC236}">
                <a16:creationId xmlns:a16="http://schemas.microsoft.com/office/drawing/2014/main" id="{EB3E5C56-A93D-1C4A-AFBB-62C2ABD46F35}"/>
              </a:ext>
            </a:extLst>
          </p:cNvPr>
          <p:cNvSpPr>
            <a:spLocks noChangeArrowheads="1"/>
          </p:cNvSpPr>
          <p:nvPr/>
        </p:nvSpPr>
        <p:spPr bwMode="auto">
          <a:xfrm>
            <a:off x="2713038" y="38020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17" name="Rectangle 1720">
            <a:extLst>
              <a:ext uri="{FF2B5EF4-FFF2-40B4-BE49-F238E27FC236}">
                <a16:creationId xmlns:a16="http://schemas.microsoft.com/office/drawing/2014/main" id="{08D89F85-D3C5-724B-9E7A-E6EF518B2FCE}"/>
              </a:ext>
            </a:extLst>
          </p:cNvPr>
          <p:cNvSpPr>
            <a:spLocks noChangeArrowheads="1"/>
          </p:cNvSpPr>
          <p:nvPr/>
        </p:nvSpPr>
        <p:spPr bwMode="auto">
          <a:xfrm>
            <a:off x="4041775" y="27828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18" name="Rectangle 1721">
            <a:extLst>
              <a:ext uri="{FF2B5EF4-FFF2-40B4-BE49-F238E27FC236}">
                <a16:creationId xmlns:a16="http://schemas.microsoft.com/office/drawing/2014/main" id="{E4200DD1-19D0-284F-88F4-BFB22EA4FA1C}"/>
              </a:ext>
            </a:extLst>
          </p:cNvPr>
          <p:cNvSpPr>
            <a:spLocks noChangeArrowheads="1"/>
          </p:cNvSpPr>
          <p:nvPr/>
        </p:nvSpPr>
        <p:spPr bwMode="auto">
          <a:xfrm>
            <a:off x="3560763" y="33083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19" name="Rectangle 1722">
            <a:extLst>
              <a:ext uri="{FF2B5EF4-FFF2-40B4-BE49-F238E27FC236}">
                <a16:creationId xmlns:a16="http://schemas.microsoft.com/office/drawing/2014/main" id="{60F23195-31DF-CD4F-8130-C3643F19BBAD}"/>
              </a:ext>
            </a:extLst>
          </p:cNvPr>
          <p:cNvSpPr>
            <a:spLocks noChangeArrowheads="1"/>
          </p:cNvSpPr>
          <p:nvPr/>
        </p:nvSpPr>
        <p:spPr bwMode="auto">
          <a:xfrm>
            <a:off x="3497263" y="34131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20" name="Rectangle 1723">
            <a:extLst>
              <a:ext uri="{FF2B5EF4-FFF2-40B4-BE49-F238E27FC236}">
                <a16:creationId xmlns:a16="http://schemas.microsoft.com/office/drawing/2014/main" id="{5E8D39F1-9F4A-3849-8A6B-0372A0F788B4}"/>
              </a:ext>
            </a:extLst>
          </p:cNvPr>
          <p:cNvSpPr>
            <a:spLocks noChangeArrowheads="1"/>
          </p:cNvSpPr>
          <p:nvPr/>
        </p:nvSpPr>
        <p:spPr bwMode="auto">
          <a:xfrm>
            <a:off x="3484563" y="34702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21" name="Rectangle 1724">
            <a:extLst>
              <a:ext uri="{FF2B5EF4-FFF2-40B4-BE49-F238E27FC236}">
                <a16:creationId xmlns:a16="http://schemas.microsoft.com/office/drawing/2014/main" id="{33D6795A-16CF-994D-8965-0370A691BE1B}"/>
              </a:ext>
            </a:extLst>
          </p:cNvPr>
          <p:cNvSpPr>
            <a:spLocks noChangeArrowheads="1"/>
          </p:cNvSpPr>
          <p:nvPr/>
        </p:nvSpPr>
        <p:spPr bwMode="auto">
          <a:xfrm>
            <a:off x="3492500" y="34496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22" name="Rectangle 1725">
            <a:extLst>
              <a:ext uri="{FF2B5EF4-FFF2-40B4-BE49-F238E27FC236}">
                <a16:creationId xmlns:a16="http://schemas.microsoft.com/office/drawing/2014/main" id="{AEDA2D65-6BC8-C844-AE40-43D8BE4B09E5}"/>
              </a:ext>
            </a:extLst>
          </p:cNvPr>
          <p:cNvSpPr>
            <a:spLocks noChangeArrowheads="1"/>
          </p:cNvSpPr>
          <p:nvPr/>
        </p:nvSpPr>
        <p:spPr bwMode="auto">
          <a:xfrm>
            <a:off x="2933700" y="40005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23" name="Rectangle 1726">
            <a:extLst>
              <a:ext uri="{FF2B5EF4-FFF2-40B4-BE49-F238E27FC236}">
                <a16:creationId xmlns:a16="http://schemas.microsoft.com/office/drawing/2014/main" id="{2236E8F2-9ABD-7F4C-B858-8293C00BBD16}"/>
              </a:ext>
            </a:extLst>
          </p:cNvPr>
          <p:cNvSpPr>
            <a:spLocks noChangeArrowheads="1"/>
          </p:cNvSpPr>
          <p:nvPr/>
        </p:nvSpPr>
        <p:spPr bwMode="auto">
          <a:xfrm>
            <a:off x="2476500" y="43434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24" name="Rectangle 1727">
            <a:extLst>
              <a:ext uri="{FF2B5EF4-FFF2-40B4-BE49-F238E27FC236}">
                <a16:creationId xmlns:a16="http://schemas.microsoft.com/office/drawing/2014/main" id="{48820E0A-BC0E-D143-B15E-2349FBE49E29}"/>
              </a:ext>
            </a:extLst>
          </p:cNvPr>
          <p:cNvSpPr>
            <a:spLocks noChangeArrowheads="1"/>
          </p:cNvSpPr>
          <p:nvPr/>
        </p:nvSpPr>
        <p:spPr bwMode="auto">
          <a:xfrm>
            <a:off x="3316288" y="36830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25" name="Rectangle 1728">
            <a:extLst>
              <a:ext uri="{FF2B5EF4-FFF2-40B4-BE49-F238E27FC236}">
                <a16:creationId xmlns:a16="http://schemas.microsoft.com/office/drawing/2014/main" id="{C24EB6EB-AB1F-5E4E-9F37-1C8C860ECF3A}"/>
              </a:ext>
            </a:extLst>
          </p:cNvPr>
          <p:cNvSpPr>
            <a:spLocks noChangeArrowheads="1"/>
          </p:cNvSpPr>
          <p:nvPr/>
        </p:nvSpPr>
        <p:spPr bwMode="auto">
          <a:xfrm>
            <a:off x="3608388" y="33559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26" name="Rectangle 1729">
            <a:extLst>
              <a:ext uri="{FF2B5EF4-FFF2-40B4-BE49-F238E27FC236}">
                <a16:creationId xmlns:a16="http://schemas.microsoft.com/office/drawing/2014/main" id="{CB04ADFF-73F0-8C47-9F66-E52FA7268F53}"/>
              </a:ext>
            </a:extLst>
          </p:cNvPr>
          <p:cNvSpPr>
            <a:spLocks noChangeArrowheads="1"/>
          </p:cNvSpPr>
          <p:nvPr/>
        </p:nvSpPr>
        <p:spPr bwMode="auto">
          <a:xfrm>
            <a:off x="3525838" y="340518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27" name="Rectangle 1730">
            <a:extLst>
              <a:ext uri="{FF2B5EF4-FFF2-40B4-BE49-F238E27FC236}">
                <a16:creationId xmlns:a16="http://schemas.microsoft.com/office/drawing/2014/main" id="{B4EE4E0E-5E86-8A41-B370-3CF5E7F3490E}"/>
              </a:ext>
            </a:extLst>
          </p:cNvPr>
          <p:cNvSpPr>
            <a:spLocks noChangeArrowheads="1"/>
          </p:cNvSpPr>
          <p:nvPr/>
        </p:nvSpPr>
        <p:spPr bwMode="auto">
          <a:xfrm>
            <a:off x="3325813" y="35893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28" name="Rectangle 1731">
            <a:extLst>
              <a:ext uri="{FF2B5EF4-FFF2-40B4-BE49-F238E27FC236}">
                <a16:creationId xmlns:a16="http://schemas.microsoft.com/office/drawing/2014/main" id="{69B2B55D-BD92-1E43-954F-3D8BD8C79149}"/>
              </a:ext>
            </a:extLst>
          </p:cNvPr>
          <p:cNvSpPr>
            <a:spLocks noChangeArrowheads="1"/>
          </p:cNvSpPr>
          <p:nvPr/>
        </p:nvSpPr>
        <p:spPr bwMode="auto">
          <a:xfrm>
            <a:off x="2795588" y="38433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29" name="Rectangle 1732">
            <a:extLst>
              <a:ext uri="{FF2B5EF4-FFF2-40B4-BE49-F238E27FC236}">
                <a16:creationId xmlns:a16="http://schemas.microsoft.com/office/drawing/2014/main" id="{A7CC7F03-4910-EF4C-A9CE-E46E4FDF5C50}"/>
              </a:ext>
            </a:extLst>
          </p:cNvPr>
          <p:cNvSpPr>
            <a:spLocks noChangeArrowheads="1"/>
          </p:cNvSpPr>
          <p:nvPr/>
        </p:nvSpPr>
        <p:spPr bwMode="auto">
          <a:xfrm>
            <a:off x="3040063" y="38449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30" name="Rectangle 1733">
            <a:extLst>
              <a:ext uri="{FF2B5EF4-FFF2-40B4-BE49-F238E27FC236}">
                <a16:creationId xmlns:a16="http://schemas.microsoft.com/office/drawing/2014/main" id="{4B059BEC-2931-D44E-BA08-1F2B12A1CA91}"/>
              </a:ext>
            </a:extLst>
          </p:cNvPr>
          <p:cNvSpPr>
            <a:spLocks noChangeArrowheads="1"/>
          </p:cNvSpPr>
          <p:nvPr/>
        </p:nvSpPr>
        <p:spPr bwMode="auto">
          <a:xfrm>
            <a:off x="2355850" y="44577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31" name="Rectangle 1734">
            <a:extLst>
              <a:ext uri="{FF2B5EF4-FFF2-40B4-BE49-F238E27FC236}">
                <a16:creationId xmlns:a16="http://schemas.microsoft.com/office/drawing/2014/main" id="{9726C759-9C08-204C-8D0B-B769E67F1A19}"/>
              </a:ext>
            </a:extLst>
          </p:cNvPr>
          <p:cNvSpPr>
            <a:spLocks noChangeArrowheads="1"/>
          </p:cNvSpPr>
          <p:nvPr/>
        </p:nvSpPr>
        <p:spPr bwMode="auto">
          <a:xfrm>
            <a:off x="2814638" y="38798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32" name="Rectangle 1735">
            <a:extLst>
              <a:ext uri="{FF2B5EF4-FFF2-40B4-BE49-F238E27FC236}">
                <a16:creationId xmlns:a16="http://schemas.microsoft.com/office/drawing/2014/main" id="{E29B09D0-AADB-CB49-A8B5-6529A8A20D98}"/>
              </a:ext>
            </a:extLst>
          </p:cNvPr>
          <p:cNvSpPr>
            <a:spLocks noChangeArrowheads="1"/>
          </p:cNvSpPr>
          <p:nvPr/>
        </p:nvSpPr>
        <p:spPr bwMode="auto">
          <a:xfrm>
            <a:off x="2447925" y="431006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33" name="Rectangle 1736">
            <a:extLst>
              <a:ext uri="{FF2B5EF4-FFF2-40B4-BE49-F238E27FC236}">
                <a16:creationId xmlns:a16="http://schemas.microsoft.com/office/drawing/2014/main" id="{D42472A8-0890-3D48-8E22-D8DC7786DB01}"/>
              </a:ext>
            </a:extLst>
          </p:cNvPr>
          <p:cNvSpPr>
            <a:spLocks noChangeArrowheads="1"/>
          </p:cNvSpPr>
          <p:nvPr/>
        </p:nvSpPr>
        <p:spPr bwMode="auto">
          <a:xfrm>
            <a:off x="3454400" y="35464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34" name="Rectangle 1737">
            <a:extLst>
              <a:ext uri="{FF2B5EF4-FFF2-40B4-BE49-F238E27FC236}">
                <a16:creationId xmlns:a16="http://schemas.microsoft.com/office/drawing/2014/main" id="{3CE9F2C4-3AB1-2742-9A92-0EDC8BA3421E}"/>
              </a:ext>
            </a:extLst>
          </p:cNvPr>
          <p:cNvSpPr>
            <a:spLocks noChangeArrowheads="1"/>
          </p:cNvSpPr>
          <p:nvPr/>
        </p:nvSpPr>
        <p:spPr bwMode="auto">
          <a:xfrm>
            <a:off x="3036888" y="39687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35" name="Rectangle 1738">
            <a:extLst>
              <a:ext uri="{FF2B5EF4-FFF2-40B4-BE49-F238E27FC236}">
                <a16:creationId xmlns:a16="http://schemas.microsoft.com/office/drawing/2014/main" id="{3D21D56B-EBFC-254B-A7E8-ABFD19B91FE8}"/>
              </a:ext>
            </a:extLst>
          </p:cNvPr>
          <p:cNvSpPr>
            <a:spLocks noChangeArrowheads="1"/>
          </p:cNvSpPr>
          <p:nvPr/>
        </p:nvSpPr>
        <p:spPr bwMode="auto">
          <a:xfrm>
            <a:off x="3475038" y="33766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36" name="Rectangle 1739">
            <a:extLst>
              <a:ext uri="{FF2B5EF4-FFF2-40B4-BE49-F238E27FC236}">
                <a16:creationId xmlns:a16="http://schemas.microsoft.com/office/drawing/2014/main" id="{194FA7D0-6425-A746-81C8-76D0B415ECF9}"/>
              </a:ext>
            </a:extLst>
          </p:cNvPr>
          <p:cNvSpPr>
            <a:spLocks noChangeArrowheads="1"/>
          </p:cNvSpPr>
          <p:nvPr/>
        </p:nvSpPr>
        <p:spPr bwMode="auto">
          <a:xfrm>
            <a:off x="2546350" y="4606925"/>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37" name="Rectangle 1740">
            <a:extLst>
              <a:ext uri="{FF2B5EF4-FFF2-40B4-BE49-F238E27FC236}">
                <a16:creationId xmlns:a16="http://schemas.microsoft.com/office/drawing/2014/main" id="{117C9C92-F905-E840-9714-8FC5F379DF77}"/>
              </a:ext>
            </a:extLst>
          </p:cNvPr>
          <p:cNvSpPr>
            <a:spLocks noChangeArrowheads="1"/>
          </p:cNvSpPr>
          <p:nvPr/>
        </p:nvSpPr>
        <p:spPr bwMode="auto">
          <a:xfrm>
            <a:off x="3490913" y="344170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38" name="Rectangle 1741">
            <a:extLst>
              <a:ext uri="{FF2B5EF4-FFF2-40B4-BE49-F238E27FC236}">
                <a16:creationId xmlns:a16="http://schemas.microsoft.com/office/drawing/2014/main" id="{87C5DC24-E5AF-0743-8A61-447E86AADD62}"/>
              </a:ext>
            </a:extLst>
          </p:cNvPr>
          <p:cNvSpPr>
            <a:spLocks noChangeArrowheads="1"/>
          </p:cNvSpPr>
          <p:nvPr/>
        </p:nvSpPr>
        <p:spPr bwMode="auto">
          <a:xfrm>
            <a:off x="3079750" y="39481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39" name="Rectangle 1742">
            <a:extLst>
              <a:ext uri="{FF2B5EF4-FFF2-40B4-BE49-F238E27FC236}">
                <a16:creationId xmlns:a16="http://schemas.microsoft.com/office/drawing/2014/main" id="{3CD24127-FBCE-FB4A-82E3-64D3F0DBA5D5}"/>
              </a:ext>
            </a:extLst>
          </p:cNvPr>
          <p:cNvSpPr>
            <a:spLocks noChangeArrowheads="1"/>
          </p:cNvSpPr>
          <p:nvPr/>
        </p:nvSpPr>
        <p:spPr bwMode="auto">
          <a:xfrm>
            <a:off x="3194050" y="38131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40" name="Rectangle 1743">
            <a:extLst>
              <a:ext uri="{FF2B5EF4-FFF2-40B4-BE49-F238E27FC236}">
                <a16:creationId xmlns:a16="http://schemas.microsoft.com/office/drawing/2014/main" id="{C627A077-33E3-2B42-AB91-0B9ACC5D355B}"/>
              </a:ext>
            </a:extLst>
          </p:cNvPr>
          <p:cNvSpPr>
            <a:spLocks noChangeArrowheads="1"/>
          </p:cNvSpPr>
          <p:nvPr/>
        </p:nvSpPr>
        <p:spPr bwMode="auto">
          <a:xfrm>
            <a:off x="2476500" y="422751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41" name="Rectangle 1744">
            <a:extLst>
              <a:ext uri="{FF2B5EF4-FFF2-40B4-BE49-F238E27FC236}">
                <a16:creationId xmlns:a16="http://schemas.microsoft.com/office/drawing/2014/main" id="{35862690-1FC0-8046-B547-FBA10F0A8F67}"/>
              </a:ext>
            </a:extLst>
          </p:cNvPr>
          <p:cNvSpPr>
            <a:spLocks noChangeArrowheads="1"/>
          </p:cNvSpPr>
          <p:nvPr/>
        </p:nvSpPr>
        <p:spPr bwMode="auto">
          <a:xfrm>
            <a:off x="2730500" y="41878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42" name="Rectangle 1745">
            <a:extLst>
              <a:ext uri="{FF2B5EF4-FFF2-40B4-BE49-F238E27FC236}">
                <a16:creationId xmlns:a16="http://schemas.microsoft.com/office/drawing/2014/main" id="{78DC2148-C231-4740-8245-37C0B27994FE}"/>
              </a:ext>
            </a:extLst>
          </p:cNvPr>
          <p:cNvSpPr>
            <a:spLocks noChangeArrowheads="1"/>
          </p:cNvSpPr>
          <p:nvPr/>
        </p:nvSpPr>
        <p:spPr bwMode="auto">
          <a:xfrm>
            <a:off x="3455988" y="362902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43" name="Rectangle 1746">
            <a:extLst>
              <a:ext uri="{FF2B5EF4-FFF2-40B4-BE49-F238E27FC236}">
                <a16:creationId xmlns:a16="http://schemas.microsoft.com/office/drawing/2014/main" id="{342CA399-D774-2C4D-8A6B-19E0FEC72D3E}"/>
              </a:ext>
            </a:extLst>
          </p:cNvPr>
          <p:cNvSpPr>
            <a:spLocks noChangeArrowheads="1"/>
          </p:cNvSpPr>
          <p:nvPr/>
        </p:nvSpPr>
        <p:spPr bwMode="auto">
          <a:xfrm>
            <a:off x="2389188" y="43957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44" name="Rectangle 1747">
            <a:extLst>
              <a:ext uri="{FF2B5EF4-FFF2-40B4-BE49-F238E27FC236}">
                <a16:creationId xmlns:a16="http://schemas.microsoft.com/office/drawing/2014/main" id="{E1244AEB-6EC6-2D4F-B942-82AE7A808CB6}"/>
              </a:ext>
            </a:extLst>
          </p:cNvPr>
          <p:cNvSpPr>
            <a:spLocks noChangeArrowheads="1"/>
          </p:cNvSpPr>
          <p:nvPr/>
        </p:nvSpPr>
        <p:spPr bwMode="auto">
          <a:xfrm>
            <a:off x="3395663" y="35639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45" name="Rectangle 1748">
            <a:extLst>
              <a:ext uri="{FF2B5EF4-FFF2-40B4-BE49-F238E27FC236}">
                <a16:creationId xmlns:a16="http://schemas.microsoft.com/office/drawing/2014/main" id="{F885A835-1BF7-F547-88CF-A361F519276B}"/>
              </a:ext>
            </a:extLst>
          </p:cNvPr>
          <p:cNvSpPr>
            <a:spLocks noChangeArrowheads="1"/>
          </p:cNvSpPr>
          <p:nvPr/>
        </p:nvSpPr>
        <p:spPr bwMode="auto">
          <a:xfrm>
            <a:off x="2560638" y="39227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46" name="Rectangle 1749">
            <a:extLst>
              <a:ext uri="{FF2B5EF4-FFF2-40B4-BE49-F238E27FC236}">
                <a16:creationId xmlns:a16="http://schemas.microsoft.com/office/drawing/2014/main" id="{BFB606CD-3B2C-9144-9BFD-47D540256248}"/>
              </a:ext>
            </a:extLst>
          </p:cNvPr>
          <p:cNvSpPr>
            <a:spLocks noChangeArrowheads="1"/>
          </p:cNvSpPr>
          <p:nvPr/>
        </p:nvSpPr>
        <p:spPr bwMode="auto">
          <a:xfrm>
            <a:off x="2906713" y="40116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47" name="Rectangle 1750">
            <a:extLst>
              <a:ext uri="{FF2B5EF4-FFF2-40B4-BE49-F238E27FC236}">
                <a16:creationId xmlns:a16="http://schemas.microsoft.com/office/drawing/2014/main" id="{98DD4CC8-7268-1941-80CB-3EF3D2C18AE8}"/>
              </a:ext>
            </a:extLst>
          </p:cNvPr>
          <p:cNvSpPr>
            <a:spLocks noChangeArrowheads="1"/>
          </p:cNvSpPr>
          <p:nvPr/>
        </p:nvSpPr>
        <p:spPr bwMode="auto">
          <a:xfrm>
            <a:off x="3471863" y="34655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48" name="Rectangle 1751">
            <a:extLst>
              <a:ext uri="{FF2B5EF4-FFF2-40B4-BE49-F238E27FC236}">
                <a16:creationId xmlns:a16="http://schemas.microsoft.com/office/drawing/2014/main" id="{1DBF449C-6EF1-F14D-9241-0B8E282D113F}"/>
              </a:ext>
            </a:extLst>
          </p:cNvPr>
          <p:cNvSpPr>
            <a:spLocks noChangeArrowheads="1"/>
          </p:cNvSpPr>
          <p:nvPr/>
        </p:nvSpPr>
        <p:spPr bwMode="auto">
          <a:xfrm>
            <a:off x="3409950" y="3551238"/>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49" name="Rectangle 1752">
            <a:extLst>
              <a:ext uri="{FF2B5EF4-FFF2-40B4-BE49-F238E27FC236}">
                <a16:creationId xmlns:a16="http://schemas.microsoft.com/office/drawing/2014/main" id="{D3A057F3-D0E9-044B-95CF-23217183B717}"/>
              </a:ext>
            </a:extLst>
          </p:cNvPr>
          <p:cNvSpPr>
            <a:spLocks noChangeArrowheads="1"/>
          </p:cNvSpPr>
          <p:nvPr/>
        </p:nvSpPr>
        <p:spPr bwMode="auto">
          <a:xfrm>
            <a:off x="2571750" y="42862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50" name="Rectangle 1753">
            <a:extLst>
              <a:ext uri="{FF2B5EF4-FFF2-40B4-BE49-F238E27FC236}">
                <a16:creationId xmlns:a16="http://schemas.microsoft.com/office/drawing/2014/main" id="{2E56F73F-AD2D-3E45-B9D1-8FC941FA0F47}"/>
              </a:ext>
            </a:extLst>
          </p:cNvPr>
          <p:cNvSpPr>
            <a:spLocks noChangeArrowheads="1"/>
          </p:cNvSpPr>
          <p:nvPr/>
        </p:nvSpPr>
        <p:spPr bwMode="auto">
          <a:xfrm>
            <a:off x="2768600" y="40782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51" name="Rectangle 1754">
            <a:extLst>
              <a:ext uri="{FF2B5EF4-FFF2-40B4-BE49-F238E27FC236}">
                <a16:creationId xmlns:a16="http://schemas.microsoft.com/office/drawing/2014/main" id="{FDB36F98-65A8-8143-AC08-A7FC276ECCD4}"/>
              </a:ext>
            </a:extLst>
          </p:cNvPr>
          <p:cNvSpPr>
            <a:spLocks noChangeArrowheads="1"/>
          </p:cNvSpPr>
          <p:nvPr/>
        </p:nvSpPr>
        <p:spPr bwMode="auto">
          <a:xfrm>
            <a:off x="2997200" y="36877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52" name="Rectangle 1755">
            <a:extLst>
              <a:ext uri="{FF2B5EF4-FFF2-40B4-BE49-F238E27FC236}">
                <a16:creationId xmlns:a16="http://schemas.microsoft.com/office/drawing/2014/main" id="{2CD31C2F-1EED-2F4D-ACF4-98EF675E08B7}"/>
              </a:ext>
            </a:extLst>
          </p:cNvPr>
          <p:cNvSpPr>
            <a:spLocks noChangeArrowheads="1"/>
          </p:cNvSpPr>
          <p:nvPr/>
        </p:nvSpPr>
        <p:spPr bwMode="auto">
          <a:xfrm>
            <a:off x="3405188" y="34845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53" name="Rectangle 1756">
            <a:extLst>
              <a:ext uri="{FF2B5EF4-FFF2-40B4-BE49-F238E27FC236}">
                <a16:creationId xmlns:a16="http://schemas.microsoft.com/office/drawing/2014/main" id="{46F7A0DC-6A51-874A-8348-880AAFC1E44B}"/>
              </a:ext>
            </a:extLst>
          </p:cNvPr>
          <p:cNvSpPr>
            <a:spLocks noChangeArrowheads="1"/>
          </p:cNvSpPr>
          <p:nvPr/>
        </p:nvSpPr>
        <p:spPr bwMode="auto">
          <a:xfrm>
            <a:off x="3403600" y="35369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54" name="Rectangle 1757">
            <a:extLst>
              <a:ext uri="{FF2B5EF4-FFF2-40B4-BE49-F238E27FC236}">
                <a16:creationId xmlns:a16="http://schemas.microsoft.com/office/drawing/2014/main" id="{C36A318A-0C84-7F42-B855-6F2914C54605}"/>
              </a:ext>
            </a:extLst>
          </p:cNvPr>
          <p:cNvSpPr>
            <a:spLocks noChangeArrowheads="1"/>
          </p:cNvSpPr>
          <p:nvPr/>
        </p:nvSpPr>
        <p:spPr bwMode="auto">
          <a:xfrm>
            <a:off x="3086100" y="38179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55" name="Rectangle 1758">
            <a:extLst>
              <a:ext uri="{FF2B5EF4-FFF2-40B4-BE49-F238E27FC236}">
                <a16:creationId xmlns:a16="http://schemas.microsoft.com/office/drawing/2014/main" id="{03783FEF-64C2-B142-9343-5CAF2A9B1DDE}"/>
              </a:ext>
            </a:extLst>
          </p:cNvPr>
          <p:cNvSpPr>
            <a:spLocks noChangeArrowheads="1"/>
          </p:cNvSpPr>
          <p:nvPr/>
        </p:nvSpPr>
        <p:spPr bwMode="auto">
          <a:xfrm>
            <a:off x="3524250" y="344646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56" name="Rectangle 1759">
            <a:extLst>
              <a:ext uri="{FF2B5EF4-FFF2-40B4-BE49-F238E27FC236}">
                <a16:creationId xmlns:a16="http://schemas.microsoft.com/office/drawing/2014/main" id="{6DD13FA6-EED6-7B43-B0D0-806137169EB2}"/>
              </a:ext>
            </a:extLst>
          </p:cNvPr>
          <p:cNvSpPr>
            <a:spLocks noChangeArrowheads="1"/>
          </p:cNvSpPr>
          <p:nvPr/>
        </p:nvSpPr>
        <p:spPr bwMode="auto">
          <a:xfrm>
            <a:off x="3170238" y="382111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57" name="Rectangle 1760">
            <a:extLst>
              <a:ext uri="{FF2B5EF4-FFF2-40B4-BE49-F238E27FC236}">
                <a16:creationId xmlns:a16="http://schemas.microsoft.com/office/drawing/2014/main" id="{84DFC842-7666-A14A-BD92-8C226F66D22C}"/>
              </a:ext>
            </a:extLst>
          </p:cNvPr>
          <p:cNvSpPr>
            <a:spLocks noChangeArrowheads="1"/>
          </p:cNvSpPr>
          <p:nvPr/>
        </p:nvSpPr>
        <p:spPr bwMode="auto">
          <a:xfrm>
            <a:off x="2687638" y="436721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58" name="Rectangle 1761">
            <a:extLst>
              <a:ext uri="{FF2B5EF4-FFF2-40B4-BE49-F238E27FC236}">
                <a16:creationId xmlns:a16="http://schemas.microsoft.com/office/drawing/2014/main" id="{1F030041-E37F-054B-BC96-03B99B9AECD7}"/>
              </a:ext>
            </a:extLst>
          </p:cNvPr>
          <p:cNvSpPr>
            <a:spLocks noChangeArrowheads="1"/>
          </p:cNvSpPr>
          <p:nvPr/>
        </p:nvSpPr>
        <p:spPr bwMode="auto">
          <a:xfrm>
            <a:off x="3402013" y="35734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59" name="Rectangle 1762">
            <a:extLst>
              <a:ext uri="{FF2B5EF4-FFF2-40B4-BE49-F238E27FC236}">
                <a16:creationId xmlns:a16="http://schemas.microsoft.com/office/drawing/2014/main" id="{15ADC75D-8C85-F84F-891A-5E7EAF970D0A}"/>
              </a:ext>
            </a:extLst>
          </p:cNvPr>
          <p:cNvSpPr>
            <a:spLocks noChangeArrowheads="1"/>
          </p:cNvSpPr>
          <p:nvPr/>
        </p:nvSpPr>
        <p:spPr bwMode="auto">
          <a:xfrm>
            <a:off x="3471863" y="355123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60" name="Rectangle 1763">
            <a:extLst>
              <a:ext uri="{FF2B5EF4-FFF2-40B4-BE49-F238E27FC236}">
                <a16:creationId xmlns:a16="http://schemas.microsoft.com/office/drawing/2014/main" id="{2C230B12-4570-4F4A-9220-86088D9C3D0D}"/>
              </a:ext>
            </a:extLst>
          </p:cNvPr>
          <p:cNvSpPr>
            <a:spLocks noChangeArrowheads="1"/>
          </p:cNvSpPr>
          <p:nvPr/>
        </p:nvSpPr>
        <p:spPr bwMode="auto">
          <a:xfrm>
            <a:off x="3487738" y="35004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61" name="Rectangle 1764">
            <a:extLst>
              <a:ext uri="{FF2B5EF4-FFF2-40B4-BE49-F238E27FC236}">
                <a16:creationId xmlns:a16="http://schemas.microsoft.com/office/drawing/2014/main" id="{379AD385-36BD-8348-BF0A-A5BCE9E4DBFB}"/>
              </a:ext>
            </a:extLst>
          </p:cNvPr>
          <p:cNvSpPr>
            <a:spLocks noChangeArrowheads="1"/>
          </p:cNvSpPr>
          <p:nvPr/>
        </p:nvSpPr>
        <p:spPr bwMode="auto">
          <a:xfrm>
            <a:off x="3486150" y="34893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62" name="Rectangle 1765">
            <a:extLst>
              <a:ext uri="{FF2B5EF4-FFF2-40B4-BE49-F238E27FC236}">
                <a16:creationId xmlns:a16="http://schemas.microsoft.com/office/drawing/2014/main" id="{D301A935-7DB2-014F-AC2F-DE75E4A36158}"/>
              </a:ext>
            </a:extLst>
          </p:cNvPr>
          <p:cNvSpPr>
            <a:spLocks noChangeArrowheads="1"/>
          </p:cNvSpPr>
          <p:nvPr/>
        </p:nvSpPr>
        <p:spPr bwMode="auto">
          <a:xfrm>
            <a:off x="3411538" y="35591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63" name="Rectangle 1766">
            <a:extLst>
              <a:ext uri="{FF2B5EF4-FFF2-40B4-BE49-F238E27FC236}">
                <a16:creationId xmlns:a16="http://schemas.microsoft.com/office/drawing/2014/main" id="{345C81C7-1AA5-7140-AE48-7F7BC1E68816}"/>
              </a:ext>
            </a:extLst>
          </p:cNvPr>
          <p:cNvSpPr>
            <a:spLocks noChangeArrowheads="1"/>
          </p:cNvSpPr>
          <p:nvPr/>
        </p:nvSpPr>
        <p:spPr bwMode="auto">
          <a:xfrm>
            <a:off x="3471863" y="34845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64" name="Rectangle 1767">
            <a:extLst>
              <a:ext uri="{FF2B5EF4-FFF2-40B4-BE49-F238E27FC236}">
                <a16:creationId xmlns:a16="http://schemas.microsoft.com/office/drawing/2014/main" id="{35A44C84-0DEA-7941-BE49-E30819A9D76D}"/>
              </a:ext>
            </a:extLst>
          </p:cNvPr>
          <p:cNvSpPr>
            <a:spLocks noChangeArrowheads="1"/>
          </p:cNvSpPr>
          <p:nvPr/>
        </p:nvSpPr>
        <p:spPr bwMode="auto">
          <a:xfrm>
            <a:off x="3090863" y="39941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65" name="Rectangle 1768">
            <a:extLst>
              <a:ext uri="{FF2B5EF4-FFF2-40B4-BE49-F238E27FC236}">
                <a16:creationId xmlns:a16="http://schemas.microsoft.com/office/drawing/2014/main" id="{79708B70-32F0-0F46-BAA9-DB46F56932FC}"/>
              </a:ext>
            </a:extLst>
          </p:cNvPr>
          <p:cNvSpPr>
            <a:spLocks noChangeArrowheads="1"/>
          </p:cNvSpPr>
          <p:nvPr/>
        </p:nvSpPr>
        <p:spPr bwMode="auto">
          <a:xfrm>
            <a:off x="2960688" y="39163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66" name="Rectangle 1769">
            <a:extLst>
              <a:ext uri="{FF2B5EF4-FFF2-40B4-BE49-F238E27FC236}">
                <a16:creationId xmlns:a16="http://schemas.microsoft.com/office/drawing/2014/main" id="{D2A01D38-55A3-2349-A686-3A9CC45086CA}"/>
              </a:ext>
            </a:extLst>
          </p:cNvPr>
          <p:cNvSpPr>
            <a:spLocks noChangeArrowheads="1"/>
          </p:cNvSpPr>
          <p:nvPr/>
        </p:nvSpPr>
        <p:spPr bwMode="auto">
          <a:xfrm>
            <a:off x="3908425" y="300990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67" name="Rectangle 1770">
            <a:extLst>
              <a:ext uri="{FF2B5EF4-FFF2-40B4-BE49-F238E27FC236}">
                <a16:creationId xmlns:a16="http://schemas.microsoft.com/office/drawing/2014/main" id="{379DC8DC-6B27-084C-B1AB-B11799DDD808}"/>
              </a:ext>
            </a:extLst>
          </p:cNvPr>
          <p:cNvSpPr>
            <a:spLocks noChangeArrowheads="1"/>
          </p:cNvSpPr>
          <p:nvPr/>
        </p:nvSpPr>
        <p:spPr bwMode="auto">
          <a:xfrm>
            <a:off x="3100388" y="39211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68" name="Rectangle 1771">
            <a:extLst>
              <a:ext uri="{FF2B5EF4-FFF2-40B4-BE49-F238E27FC236}">
                <a16:creationId xmlns:a16="http://schemas.microsoft.com/office/drawing/2014/main" id="{BF38B45F-1F8D-3F4A-A6BB-4FD356382AE8}"/>
              </a:ext>
            </a:extLst>
          </p:cNvPr>
          <p:cNvSpPr>
            <a:spLocks noChangeArrowheads="1"/>
          </p:cNvSpPr>
          <p:nvPr/>
        </p:nvSpPr>
        <p:spPr bwMode="auto">
          <a:xfrm>
            <a:off x="3392488" y="357663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69" name="Rectangle 1772">
            <a:extLst>
              <a:ext uri="{FF2B5EF4-FFF2-40B4-BE49-F238E27FC236}">
                <a16:creationId xmlns:a16="http://schemas.microsoft.com/office/drawing/2014/main" id="{5DF3F20F-992E-6D40-A4B0-9D9F011CA4C0}"/>
              </a:ext>
            </a:extLst>
          </p:cNvPr>
          <p:cNvSpPr>
            <a:spLocks noChangeArrowheads="1"/>
          </p:cNvSpPr>
          <p:nvPr/>
        </p:nvSpPr>
        <p:spPr bwMode="auto">
          <a:xfrm>
            <a:off x="2620963" y="42449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70" name="Rectangle 1773">
            <a:extLst>
              <a:ext uri="{FF2B5EF4-FFF2-40B4-BE49-F238E27FC236}">
                <a16:creationId xmlns:a16="http://schemas.microsoft.com/office/drawing/2014/main" id="{DBF0D9F5-CA69-024F-9552-42397A5D0238}"/>
              </a:ext>
            </a:extLst>
          </p:cNvPr>
          <p:cNvSpPr>
            <a:spLocks noChangeArrowheads="1"/>
          </p:cNvSpPr>
          <p:nvPr/>
        </p:nvSpPr>
        <p:spPr bwMode="auto">
          <a:xfrm>
            <a:off x="3211513" y="372745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71" name="Rectangle 1774">
            <a:extLst>
              <a:ext uri="{FF2B5EF4-FFF2-40B4-BE49-F238E27FC236}">
                <a16:creationId xmlns:a16="http://schemas.microsoft.com/office/drawing/2014/main" id="{F9F900DE-B0BF-4141-9263-2C8125890AC1}"/>
              </a:ext>
            </a:extLst>
          </p:cNvPr>
          <p:cNvSpPr>
            <a:spLocks noChangeArrowheads="1"/>
          </p:cNvSpPr>
          <p:nvPr/>
        </p:nvSpPr>
        <p:spPr bwMode="auto">
          <a:xfrm>
            <a:off x="2852738" y="39116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72" name="Rectangle 1775">
            <a:extLst>
              <a:ext uri="{FF2B5EF4-FFF2-40B4-BE49-F238E27FC236}">
                <a16:creationId xmlns:a16="http://schemas.microsoft.com/office/drawing/2014/main" id="{F7B99D1F-CAFC-6B4A-B276-E87B82E47C11}"/>
              </a:ext>
            </a:extLst>
          </p:cNvPr>
          <p:cNvSpPr>
            <a:spLocks noChangeArrowheads="1"/>
          </p:cNvSpPr>
          <p:nvPr/>
        </p:nvSpPr>
        <p:spPr bwMode="auto">
          <a:xfrm>
            <a:off x="3116263" y="39735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73" name="Rectangle 1776">
            <a:extLst>
              <a:ext uri="{FF2B5EF4-FFF2-40B4-BE49-F238E27FC236}">
                <a16:creationId xmlns:a16="http://schemas.microsoft.com/office/drawing/2014/main" id="{C86888F6-1A15-CF4A-A14E-31FAA7ED9C66}"/>
              </a:ext>
            </a:extLst>
          </p:cNvPr>
          <p:cNvSpPr>
            <a:spLocks noChangeArrowheads="1"/>
          </p:cNvSpPr>
          <p:nvPr/>
        </p:nvSpPr>
        <p:spPr bwMode="auto">
          <a:xfrm>
            <a:off x="2938463" y="40560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74" name="Rectangle 1777">
            <a:extLst>
              <a:ext uri="{FF2B5EF4-FFF2-40B4-BE49-F238E27FC236}">
                <a16:creationId xmlns:a16="http://schemas.microsoft.com/office/drawing/2014/main" id="{B6731DE4-4AB9-B64B-B9CA-FCB7BEFA0D17}"/>
              </a:ext>
            </a:extLst>
          </p:cNvPr>
          <p:cNvSpPr>
            <a:spLocks noChangeArrowheads="1"/>
          </p:cNvSpPr>
          <p:nvPr/>
        </p:nvSpPr>
        <p:spPr bwMode="auto">
          <a:xfrm>
            <a:off x="3030538" y="39735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75" name="Rectangle 1778">
            <a:extLst>
              <a:ext uri="{FF2B5EF4-FFF2-40B4-BE49-F238E27FC236}">
                <a16:creationId xmlns:a16="http://schemas.microsoft.com/office/drawing/2014/main" id="{4FB01563-51D1-884B-AEE9-138E96C1F7D3}"/>
              </a:ext>
            </a:extLst>
          </p:cNvPr>
          <p:cNvSpPr>
            <a:spLocks noChangeArrowheads="1"/>
          </p:cNvSpPr>
          <p:nvPr/>
        </p:nvSpPr>
        <p:spPr bwMode="auto">
          <a:xfrm>
            <a:off x="2713038" y="42402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76" name="Rectangle 1779">
            <a:extLst>
              <a:ext uri="{FF2B5EF4-FFF2-40B4-BE49-F238E27FC236}">
                <a16:creationId xmlns:a16="http://schemas.microsoft.com/office/drawing/2014/main" id="{178D2FD3-BD82-5342-8F6E-095002B7E05E}"/>
              </a:ext>
            </a:extLst>
          </p:cNvPr>
          <p:cNvSpPr>
            <a:spLocks noChangeArrowheads="1"/>
          </p:cNvSpPr>
          <p:nvPr/>
        </p:nvSpPr>
        <p:spPr bwMode="auto">
          <a:xfrm>
            <a:off x="3557588" y="33353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77" name="Rectangle 1780">
            <a:extLst>
              <a:ext uri="{FF2B5EF4-FFF2-40B4-BE49-F238E27FC236}">
                <a16:creationId xmlns:a16="http://schemas.microsoft.com/office/drawing/2014/main" id="{837B435F-C482-6743-9C6A-E8204FF47096}"/>
              </a:ext>
            </a:extLst>
          </p:cNvPr>
          <p:cNvSpPr>
            <a:spLocks noChangeArrowheads="1"/>
          </p:cNvSpPr>
          <p:nvPr/>
        </p:nvSpPr>
        <p:spPr bwMode="auto">
          <a:xfrm>
            <a:off x="2382838" y="441960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78" name="Rectangle 1781">
            <a:extLst>
              <a:ext uri="{FF2B5EF4-FFF2-40B4-BE49-F238E27FC236}">
                <a16:creationId xmlns:a16="http://schemas.microsoft.com/office/drawing/2014/main" id="{43C617A7-962A-7441-8C76-82CA404C8CEA}"/>
              </a:ext>
            </a:extLst>
          </p:cNvPr>
          <p:cNvSpPr>
            <a:spLocks noChangeArrowheads="1"/>
          </p:cNvSpPr>
          <p:nvPr/>
        </p:nvSpPr>
        <p:spPr bwMode="auto">
          <a:xfrm>
            <a:off x="2776538" y="41798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79" name="Rectangle 1782">
            <a:extLst>
              <a:ext uri="{FF2B5EF4-FFF2-40B4-BE49-F238E27FC236}">
                <a16:creationId xmlns:a16="http://schemas.microsoft.com/office/drawing/2014/main" id="{269C6402-3D83-5C43-813A-19B2FD9BF849}"/>
              </a:ext>
            </a:extLst>
          </p:cNvPr>
          <p:cNvSpPr>
            <a:spLocks noChangeArrowheads="1"/>
          </p:cNvSpPr>
          <p:nvPr/>
        </p:nvSpPr>
        <p:spPr bwMode="auto">
          <a:xfrm>
            <a:off x="3409950" y="35798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80" name="Rectangle 1783">
            <a:extLst>
              <a:ext uri="{FF2B5EF4-FFF2-40B4-BE49-F238E27FC236}">
                <a16:creationId xmlns:a16="http://schemas.microsoft.com/office/drawing/2014/main" id="{A049B106-01E6-B041-B083-7784C8406A50}"/>
              </a:ext>
            </a:extLst>
          </p:cNvPr>
          <p:cNvSpPr>
            <a:spLocks noChangeArrowheads="1"/>
          </p:cNvSpPr>
          <p:nvPr/>
        </p:nvSpPr>
        <p:spPr bwMode="auto">
          <a:xfrm>
            <a:off x="2368550" y="45196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81" name="Rectangle 1784">
            <a:extLst>
              <a:ext uri="{FF2B5EF4-FFF2-40B4-BE49-F238E27FC236}">
                <a16:creationId xmlns:a16="http://schemas.microsoft.com/office/drawing/2014/main" id="{EDEF4EF1-C837-F04D-8BC4-C7972AD3F248}"/>
              </a:ext>
            </a:extLst>
          </p:cNvPr>
          <p:cNvSpPr>
            <a:spLocks noChangeArrowheads="1"/>
          </p:cNvSpPr>
          <p:nvPr/>
        </p:nvSpPr>
        <p:spPr bwMode="auto">
          <a:xfrm>
            <a:off x="3649663" y="31480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82" name="Rectangle 1785">
            <a:extLst>
              <a:ext uri="{FF2B5EF4-FFF2-40B4-BE49-F238E27FC236}">
                <a16:creationId xmlns:a16="http://schemas.microsoft.com/office/drawing/2014/main" id="{5C5947B8-09A0-E24E-9B30-01A655727D88}"/>
              </a:ext>
            </a:extLst>
          </p:cNvPr>
          <p:cNvSpPr>
            <a:spLocks noChangeArrowheads="1"/>
          </p:cNvSpPr>
          <p:nvPr/>
        </p:nvSpPr>
        <p:spPr bwMode="auto">
          <a:xfrm>
            <a:off x="3367088" y="357663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83" name="Rectangle 1786">
            <a:extLst>
              <a:ext uri="{FF2B5EF4-FFF2-40B4-BE49-F238E27FC236}">
                <a16:creationId xmlns:a16="http://schemas.microsoft.com/office/drawing/2014/main" id="{05BAAE74-C035-FA4D-A2B5-7DB1BC865AC3}"/>
              </a:ext>
            </a:extLst>
          </p:cNvPr>
          <p:cNvSpPr>
            <a:spLocks noChangeArrowheads="1"/>
          </p:cNvSpPr>
          <p:nvPr/>
        </p:nvSpPr>
        <p:spPr bwMode="auto">
          <a:xfrm>
            <a:off x="2387600" y="45291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84" name="Rectangle 1787">
            <a:extLst>
              <a:ext uri="{FF2B5EF4-FFF2-40B4-BE49-F238E27FC236}">
                <a16:creationId xmlns:a16="http://schemas.microsoft.com/office/drawing/2014/main" id="{53562D39-F352-A34E-BAE3-46F0C5F077C9}"/>
              </a:ext>
            </a:extLst>
          </p:cNvPr>
          <p:cNvSpPr>
            <a:spLocks noChangeArrowheads="1"/>
          </p:cNvSpPr>
          <p:nvPr/>
        </p:nvSpPr>
        <p:spPr bwMode="auto">
          <a:xfrm>
            <a:off x="3055938" y="38957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85" name="Rectangle 1788">
            <a:extLst>
              <a:ext uri="{FF2B5EF4-FFF2-40B4-BE49-F238E27FC236}">
                <a16:creationId xmlns:a16="http://schemas.microsoft.com/office/drawing/2014/main" id="{B140FF9E-7199-7444-A082-309FADE80F3F}"/>
              </a:ext>
            </a:extLst>
          </p:cNvPr>
          <p:cNvSpPr>
            <a:spLocks noChangeArrowheads="1"/>
          </p:cNvSpPr>
          <p:nvPr/>
        </p:nvSpPr>
        <p:spPr bwMode="auto">
          <a:xfrm>
            <a:off x="3865563" y="30368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86" name="Rectangle 1789">
            <a:extLst>
              <a:ext uri="{FF2B5EF4-FFF2-40B4-BE49-F238E27FC236}">
                <a16:creationId xmlns:a16="http://schemas.microsoft.com/office/drawing/2014/main" id="{8D727ADA-FC00-214F-82D4-0ADDCA7D8F13}"/>
              </a:ext>
            </a:extLst>
          </p:cNvPr>
          <p:cNvSpPr>
            <a:spLocks noChangeArrowheads="1"/>
          </p:cNvSpPr>
          <p:nvPr/>
        </p:nvSpPr>
        <p:spPr bwMode="auto">
          <a:xfrm>
            <a:off x="3175000" y="38115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87" name="Rectangle 1790">
            <a:extLst>
              <a:ext uri="{FF2B5EF4-FFF2-40B4-BE49-F238E27FC236}">
                <a16:creationId xmlns:a16="http://schemas.microsoft.com/office/drawing/2014/main" id="{8ADF7E89-15BD-ED4A-9868-21FD091A7E66}"/>
              </a:ext>
            </a:extLst>
          </p:cNvPr>
          <p:cNvSpPr>
            <a:spLocks noChangeArrowheads="1"/>
          </p:cNvSpPr>
          <p:nvPr/>
        </p:nvSpPr>
        <p:spPr bwMode="auto">
          <a:xfrm>
            <a:off x="3509963" y="34321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88" name="Rectangle 1791">
            <a:extLst>
              <a:ext uri="{FF2B5EF4-FFF2-40B4-BE49-F238E27FC236}">
                <a16:creationId xmlns:a16="http://schemas.microsoft.com/office/drawing/2014/main" id="{699B5FF9-BBF0-E74E-8D97-038122A80105}"/>
              </a:ext>
            </a:extLst>
          </p:cNvPr>
          <p:cNvSpPr>
            <a:spLocks noChangeArrowheads="1"/>
          </p:cNvSpPr>
          <p:nvPr/>
        </p:nvSpPr>
        <p:spPr bwMode="auto">
          <a:xfrm>
            <a:off x="3487738" y="345757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89" name="Rectangle 1792">
            <a:extLst>
              <a:ext uri="{FF2B5EF4-FFF2-40B4-BE49-F238E27FC236}">
                <a16:creationId xmlns:a16="http://schemas.microsoft.com/office/drawing/2014/main" id="{971F5752-8682-3645-AFF6-068F6B46C89A}"/>
              </a:ext>
            </a:extLst>
          </p:cNvPr>
          <p:cNvSpPr>
            <a:spLocks noChangeArrowheads="1"/>
          </p:cNvSpPr>
          <p:nvPr/>
        </p:nvSpPr>
        <p:spPr bwMode="auto">
          <a:xfrm>
            <a:off x="3441700" y="34369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90" name="Rectangle 1793">
            <a:extLst>
              <a:ext uri="{FF2B5EF4-FFF2-40B4-BE49-F238E27FC236}">
                <a16:creationId xmlns:a16="http://schemas.microsoft.com/office/drawing/2014/main" id="{84668BB7-558F-FB44-BB6A-60BCFFCC331B}"/>
              </a:ext>
            </a:extLst>
          </p:cNvPr>
          <p:cNvSpPr>
            <a:spLocks noChangeArrowheads="1"/>
          </p:cNvSpPr>
          <p:nvPr/>
        </p:nvSpPr>
        <p:spPr bwMode="auto">
          <a:xfrm>
            <a:off x="3073400" y="39941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91" name="Rectangle 1794">
            <a:extLst>
              <a:ext uri="{FF2B5EF4-FFF2-40B4-BE49-F238E27FC236}">
                <a16:creationId xmlns:a16="http://schemas.microsoft.com/office/drawing/2014/main" id="{D8406A82-AB69-4D4E-96A8-03685DAD0E60}"/>
              </a:ext>
            </a:extLst>
          </p:cNvPr>
          <p:cNvSpPr>
            <a:spLocks noChangeArrowheads="1"/>
          </p:cNvSpPr>
          <p:nvPr/>
        </p:nvSpPr>
        <p:spPr bwMode="auto">
          <a:xfrm>
            <a:off x="3435350" y="34004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92" name="Rectangle 1795">
            <a:extLst>
              <a:ext uri="{FF2B5EF4-FFF2-40B4-BE49-F238E27FC236}">
                <a16:creationId xmlns:a16="http://schemas.microsoft.com/office/drawing/2014/main" id="{1B16A6B7-BD5B-484E-92AE-90FB5DE35290}"/>
              </a:ext>
            </a:extLst>
          </p:cNvPr>
          <p:cNvSpPr>
            <a:spLocks noChangeArrowheads="1"/>
          </p:cNvSpPr>
          <p:nvPr/>
        </p:nvSpPr>
        <p:spPr bwMode="auto">
          <a:xfrm>
            <a:off x="3090863" y="3889375"/>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93" name="Rectangle 1796">
            <a:extLst>
              <a:ext uri="{FF2B5EF4-FFF2-40B4-BE49-F238E27FC236}">
                <a16:creationId xmlns:a16="http://schemas.microsoft.com/office/drawing/2014/main" id="{F17E4089-17AA-F64E-B56A-9D0871219C38}"/>
              </a:ext>
            </a:extLst>
          </p:cNvPr>
          <p:cNvSpPr>
            <a:spLocks noChangeArrowheads="1"/>
          </p:cNvSpPr>
          <p:nvPr/>
        </p:nvSpPr>
        <p:spPr bwMode="auto">
          <a:xfrm>
            <a:off x="3436938" y="35623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94" name="Rectangle 1797">
            <a:extLst>
              <a:ext uri="{FF2B5EF4-FFF2-40B4-BE49-F238E27FC236}">
                <a16:creationId xmlns:a16="http://schemas.microsoft.com/office/drawing/2014/main" id="{2B67AC6B-E384-924C-AE97-E2AF3FC966C8}"/>
              </a:ext>
            </a:extLst>
          </p:cNvPr>
          <p:cNvSpPr>
            <a:spLocks noChangeArrowheads="1"/>
          </p:cNvSpPr>
          <p:nvPr/>
        </p:nvSpPr>
        <p:spPr bwMode="auto">
          <a:xfrm>
            <a:off x="3073400" y="38131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95" name="Rectangle 1798">
            <a:extLst>
              <a:ext uri="{FF2B5EF4-FFF2-40B4-BE49-F238E27FC236}">
                <a16:creationId xmlns:a16="http://schemas.microsoft.com/office/drawing/2014/main" id="{FE2221F5-001E-3847-8CA0-653B1D931752}"/>
              </a:ext>
            </a:extLst>
          </p:cNvPr>
          <p:cNvSpPr>
            <a:spLocks noChangeArrowheads="1"/>
          </p:cNvSpPr>
          <p:nvPr/>
        </p:nvSpPr>
        <p:spPr bwMode="auto">
          <a:xfrm>
            <a:off x="3435350" y="35274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96" name="Rectangle 1799">
            <a:extLst>
              <a:ext uri="{FF2B5EF4-FFF2-40B4-BE49-F238E27FC236}">
                <a16:creationId xmlns:a16="http://schemas.microsoft.com/office/drawing/2014/main" id="{E7397906-46A0-D545-AC21-0B6AC291224E}"/>
              </a:ext>
            </a:extLst>
          </p:cNvPr>
          <p:cNvSpPr>
            <a:spLocks noChangeArrowheads="1"/>
          </p:cNvSpPr>
          <p:nvPr/>
        </p:nvSpPr>
        <p:spPr bwMode="auto">
          <a:xfrm>
            <a:off x="3498850" y="34290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97" name="Rectangle 1800">
            <a:extLst>
              <a:ext uri="{FF2B5EF4-FFF2-40B4-BE49-F238E27FC236}">
                <a16:creationId xmlns:a16="http://schemas.microsoft.com/office/drawing/2014/main" id="{B55F6AA8-6A86-3849-B5A1-2C2E8D069A47}"/>
              </a:ext>
            </a:extLst>
          </p:cNvPr>
          <p:cNvSpPr>
            <a:spLocks noChangeArrowheads="1"/>
          </p:cNvSpPr>
          <p:nvPr/>
        </p:nvSpPr>
        <p:spPr bwMode="auto">
          <a:xfrm>
            <a:off x="3487738" y="35433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98" name="Rectangle 1801">
            <a:extLst>
              <a:ext uri="{FF2B5EF4-FFF2-40B4-BE49-F238E27FC236}">
                <a16:creationId xmlns:a16="http://schemas.microsoft.com/office/drawing/2014/main" id="{CCDACD3C-4D1F-684D-8724-ED54D688D8A9}"/>
              </a:ext>
            </a:extLst>
          </p:cNvPr>
          <p:cNvSpPr>
            <a:spLocks noChangeArrowheads="1"/>
          </p:cNvSpPr>
          <p:nvPr/>
        </p:nvSpPr>
        <p:spPr bwMode="auto">
          <a:xfrm>
            <a:off x="2636838" y="393541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899" name="Rectangle 1802">
            <a:extLst>
              <a:ext uri="{FF2B5EF4-FFF2-40B4-BE49-F238E27FC236}">
                <a16:creationId xmlns:a16="http://schemas.microsoft.com/office/drawing/2014/main" id="{99AA8E6F-ABD3-EF47-AE95-65FD4DBE67EE}"/>
              </a:ext>
            </a:extLst>
          </p:cNvPr>
          <p:cNvSpPr>
            <a:spLocks noChangeArrowheads="1"/>
          </p:cNvSpPr>
          <p:nvPr/>
        </p:nvSpPr>
        <p:spPr bwMode="auto">
          <a:xfrm>
            <a:off x="2755900" y="38290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00" name="Rectangle 1803">
            <a:extLst>
              <a:ext uri="{FF2B5EF4-FFF2-40B4-BE49-F238E27FC236}">
                <a16:creationId xmlns:a16="http://schemas.microsoft.com/office/drawing/2014/main" id="{4EB2321E-FA19-D04C-91F1-00E11599D74D}"/>
              </a:ext>
            </a:extLst>
          </p:cNvPr>
          <p:cNvSpPr>
            <a:spLocks noChangeArrowheads="1"/>
          </p:cNvSpPr>
          <p:nvPr/>
        </p:nvSpPr>
        <p:spPr bwMode="auto">
          <a:xfrm>
            <a:off x="3492500" y="350361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01" name="Rectangle 1804">
            <a:extLst>
              <a:ext uri="{FF2B5EF4-FFF2-40B4-BE49-F238E27FC236}">
                <a16:creationId xmlns:a16="http://schemas.microsoft.com/office/drawing/2014/main" id="{E9329D0F-3CEA-7443-917B-1F9888AAAEC2}"/>
              </a:ext>
            </a:extLst>
          </p:cNvPr>
          <p:cNvSpPr>
            <a:spLocks noChangeArrowheads="1"/>
          </p:cNvSpPr>
          <p:nvPr/>
        </p:nvSpPr>
        <p:spPr bwMode="auto">
          <a:xfrm>
            <a:off x="3086100" y="39274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02" name="Rectangle 1805">
            <a:extLst>
              <a:ext uri="{FF2B5EF4-FFF2-40B4-BE49-F238E27FC236}">
                <a16:creationId xmlns:a16="http://schemas.microsoft.com/office/drawing/2014/main" id="{95EB42E3-5DFC-3B40-9148-5A6D1ABFD33C}"/>
              </a:ext>
            </a:extLst>
          </p:cNvPr>
          <p:cNvSpPr>
            <a:spLocks noChangeArrowheads="1"/>
          </p:cNvSpPr>
          <p:nvPr/>
        </p:nvSpPr>
        <p:spPr bwMode="auto">
          <a:xfrm>
            <a:off x="2863850" y="409416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03" name="Rectangle 1806">
            <a:extLst>
              <a:ext uri="{FF2B5EF4-FFF2-40B4-BE49-F238E27FC236}">
                <a16:creationId xmlns:a16="http://schemas.microsoft.com/office/drawing/2014/main" id="{1955BB4E-4013-114D-BA68-A2F7F9AF6669}"/>
              </a:ext>
            </a:extLst>
          </p:cNvPr>
          <p:cNvSpPr>
            <a:spLocks noChangeArrowheads="1"/>
          </p:cNvSpPr>
          <p:nvPr/>
        </p:nvSpPr>
        <p:spPr bwMode="auto">
          <a:xfrm>
            <a:off x="3409950" y="35321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04" name="Rectangle 1807">
            <a:extLst>
              <a:ext uri="{FF2B5EF4-FFF2-40B4-BE49-F238E27FC236}">
                <a16:creationId xmlns:a16="http://schemas.microsoft.com/office/drawing/2014/main" id="{F8096631-07D8-0140-A81F-C2587C71C173}"/>
              </a:ext>
            </a:extLst>
          </p:cNvPr>
          <p:cNvSpPr>
            <a:spLocks noChangeArrowheads="1"/>
          </p:cNvSpPr>
          <p:nvPr/>
        </p:nvSpPr>
        <p:spPr bwMode="auto">
          <a:xfrm>
            <a:off x="2593975" y="47434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05" name="Rectangle 1808">
            <a:extLst>
              <a:ext uri="{FF2B5EF4-FFF2-40B4-BE49-F238E27FC236}">
                <a16:creationId xmlns:a16="http://schemas.microsoft.com/office/drawing/2014/main" id="{0452515C-77B1-CB4E-A581-35F6B32490B7}"/>
              </a:ext>
            </a:extLst>
          </p:cNvPr>
          <p:cNvSpPr>
            <a:spLocks noChangeArrowheads="1"/>
          </p:cNvSpPr>
          <p:nvPr/>
        </p:nvSpPr>
        <p:spPr bwMode="auto">
          <a:xfrm>
            <a:off x="3284538" y="342582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06" name="Rectangle 1809">
            <a:extLst>
              <a:ext uri="{FF2B5EF4-FFF2-40B4-BE49-F238E27FC236}">
                <a16:creationId xmlns:a16="http://schemas.microsoft.com/office/drawing/2014/main" id="{881DAB91-B420-A14F-9331-E6891EE53CD8}"/>
              </a:ext>
            </a:extLst>
          </p:cNvPr>
          <p:cNvSpPr>
            <a:spLocks noChangeArrowheads="1"/>
          </p:cNvSpPr>
          <p:nvPr/>
        </p:nvSpPr>
        <p:spPr bwMode="auto">
          <a:xfrm>
            <a:off x="3506788" y="35067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07" name="Rectangle 1810">
            <a:extLst>
              <a:ext uri="{FF2B5EF4-FFF2-40B4-BE49-F238E27FC236}">
                <a16:creationId xmlns:a16="http://schemas.microsoft.com/office/drawing/2014/main" id="{66A1B0D4-ADB1-D54D-A1D9-AEF15290F37F}"/>
              </a:ext>
            </a:extLst>
          </p:cNvPr>
          <p:cNvSpPr>
            <a:spLocks noChangeArrowheads="1"/>
          </p:cNvSpPr>
          <p:nvPr/>
        </p:nvSpPr>
        <p:spPr bwMode="auto">
          <a:xfrm>
            <a:off x="3417888" y="32305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08" name="Rectangle 1811">
            <a:extLst>
              <a:ext uri="{FF2B5EF4-FFF2-40B4-BE49-F238E27FC236}">
                <a16:creationId xmlns:a16="http://schemas.microsoft.com/office/drawing/2014/main" id="{BB474CF1-4B13-6F43-A015-72EA05B1AC70}"/>
              </a:ext>
            </a:extLst>
          </p:cNvPr>
          <p:cNvSpPr>
            <a:spLocks noChangeArrowheads="1"/>
          </p:cNvSpPr>
          <p:nvPr/>
        </p:nvSpPr>
        <p:spPr bwMode="auto">
          <a:xfrm>
            <a:off x="2517775" y="39004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09" name="Rectangle 1812">
            <a:extLst>
              <a:ext uri="{FF2B5EF4-FFF2-40B4-BE49-F238E27FC236}">
                <a16:creationId xmlns:a16="http://schemas.microsoft.com/office/drawing/2014/main" id="{6B97EAFA-A13B-B445-A11D-8CFF1E162B3D}"/>
              </a:ext>
            </a:extLst>
          </p:cNvPr>
          <p:cNvSpPr>
            <a:spLocks noChangeArrowheads="1"/>
          </p:cNvSpPr>
          <p:nvPr/>
        </p:nvSpPr>
        <p:spPr bwMode="auto">
          <a:xfrm>
            <a:off x="3035300" y="35369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10" name="Rectangle 1813">
            <a:extLst>
              <a:ext uri="{FF2B5EF4-FFF2-40B4-BE49-F238E27FC236}">
                <a16:creationId xmlns:a16="http://schemas.microsoft.com/office/drawing/2014/main" id="{E697E70B-0084-5749-BFB0-68F050DA721F}"/>
              </a:ext>
            </a:extLst>
          </p:cNvPr>
          <p:cNvSpPr>
            <a:spLocks noChangeArrowheads="1"/>
          </p:cNvSpPr>
          <p:nvPr/>
        </p:nvSpPr>
        <p:spPr bwMode="auto">
          <a:xfrm>
            <a:off x="3511550" y="34861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11" name="Rectangle 1814">
            <a:extLst>
              <a:ext uri="{FF2B5EF4-FFF2-40B4-BE49-F238E27FC236}">
                <a16:creationId xmlns:a16="http://schemas.microsoft.com/office/drawing/2014/main" id="{F93AF369-539F-BD46-A932-EF2C63F5FEA9}"/>
              </a:ext>
            </a:extLst>
          </p:cNvPr>
          <p:cNvSpPr>
            <a:spLocks noChangeArrowheads="1"/>
          </p:cNvSpPr>
          <p:nvPr/>
        </p:nvSpPr>
        <p:spPr bwMode="auto">
          <a:xfrm>
            <a:off x="2713038" y="41798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12" name="Rectangle 1815">
            <a:extLst>
              <a:ext uri="{FF2B5EF4-FFF2-40B4-BE49-F238E27FC236}">
                <a16:creationId xmlns:a16="http://schemas.microsoft.com/office/drawing/2014/main" id="{367B0F20-5A1F-A847-B741-A62AE26E1593}"/>
              </a:ext>
            </a:extLst>
          </p:cNvPr>
          <p:cNvSpPr>
            <a:spLocks noChangeArrowheads="1"/>
          </p:cNvSpPr>
          <p:nvPr/>
        </p:nvSpPr>
        <p:spPr bwMode="auto">
          <a:xfrm>
            <a:off x="3059113" y="372745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13" name="Rectangle 1816">
            <a:extLst>
              <a:ext uri="{FF2B5EF4-FFF2-40B4-BE49-F238E27FC236}">
                <a16:creationId xmlns:a16="http://schemas.microsoft.com/office/drawing/2014/main" id="{FA879B69-A7E6-894D-8756-A0AE940F623D}"/>
              </a:ext>
            </a:extLst>
          </p:cNvPr>
          <p:cNvSpPr>
            <a:spLocks noChangeArrowheads="1"/>
          </p:cNvSpPr>
          <p:nvPr/>
        </p:nvSpPr>
        <p:spPr bwMode="auto">
          <a:xfrm>
            <a:off x="3379788" y="37036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14" name="Rectangle 1817">
            <a:extLst>
              <a:ext uri="{FF2B5EF4-FFF2-40B4-BE49-F238E27FC236}">
                <a16:creationId xmlns:a16="http://schemas.microsoft.com/office/drawing/2014/main" id="{18F7E774-3DBE-E746-AAB0-DE8D315CE551}"/>
              </a:ext>
            </a:extLst>
          </p:cNvPr>
          <p:cNvSpPr>
            <a:spLocks noChangeArrowheads="1"/>
          </p:cNvSpPr>
          <p:nvPr/>
        </p:nvSpPr>
        <p:spPr bwMode="auto">
          <a:xfrm>
            <a:off x="3354388" y="357187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15" name="Rectangle 1818">
            <a:extLst>
              <a:ext uri="{FF2B5EF4-FFF2-40B4-BE49-F238E27FC236}">
                <a16:creationId xmlns:a16="http://schemas.microsoft.com/office/drawing/2014/main" id="{1B7ED890-4971-5E44-A1F0-72E08C80D930}"/>
              </a:ext>
            </a:extLst>
          </p:cNvPr>
          <p:cNvSpPr>
            <a:spLocks noChangeArrowheads="1"/>
          </p:cNvSpPr>
          <p:nvPr/>
        </p:nvSpPr>
        <p:spPr bwMode="auto">
          <a:xfrm>
            <a:off x="2578100" y="415925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16" name="Rectangle 1819">
            <a:extLst>
              <a:ext uri="{FF2B5EF4-FFF2-40B4-BE49-F238E27FC236}">
                <a16:creationId xmlns:a16="http://schemas.microsoft.com/office/drawing/2014/main" id="{44BBB8CD-19E9-C547-8796-EE00D8955DA6}"/>
              </a:ext>
            </a:extLst>
          </p:cNvPr>
          <p:cNvSpPr>
            <a:spLocks noChangeArrowheads="1"/>
          </p:cNvSpPr>
          <p:nvPr/>
        </p:nvSpPr>
        <p:spPr bwMode="auto">
          <a:xfrm>
            <a:off x="3017838" y="39830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17" name="Rectangle 1820">
            <a:extLst>
              <a:ext uri="{FF2B5EF4-FFF2-40B4-BE49-F238E27FC236}">
                <a16:creationId xmlns:a16="http://schemas.microsoft.com/office/drawing/2014/main" id="{6656F8C5-ABCD-FA48-9EBF-2A14E2D595E5}"/>
              </a:ext>
            </a:extLst>
          </p:cNvPr>
          <p:cNvSpPr>
            <a:spLocks noChangeArrowheads="1"/>
          </p:cNvSpPr>
          <p:nvPr/>
        </p:nvSpPr>
        <p:spPr bwMode="auto">
          <a:xfrm>
            <a:off x="2843213" y="37766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18" name="Rectangle 1821">
            <a:extLst>
              <a:ext uri="{FF2B5EF4-FFF2-40B4-BE49-F238E27FC236}">
                <a16:creationId xmlns:a16="http://schemas.microsoft.com/office/drawing/2014/main" id="{BC37933B-483B-0C47-AB82-9F30B291C4B0}"/>
              </a:ext>
            </a:extLst>
          </p:cNvPr>
          <p:cNvSpPr>
            <a:spLocks noChangeArrowheads="1"/>
          </p:cNvSpPr>
          <p:nvPr/>
        </p:nvSpPr>
        <p:spPr bwMode="auto">
          <a:xfrm>
            <a:off x="3498850" y="34163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19" name="Rectangle 1822">
            <a:extLst>
              <a:ext uri="{FF2B5EF4-FFF2-40B4-BE49-F238E27FC236}">
                <a16:creationId xmlns:a16="http://schemas.microsoft.com/office/drawing/2014/main" id="{99323978-D63B-7846-A481-3E20D5678ECB}"/>
              </a:ext>
            </a:extLst>
          </p:cNvPr>
          <p:cNvSpPr>
            <a:spLocks noChangeArrowheads="1"/>
          </p:cNvSpPr>
          <p:nvPr/>
        </p:nvSpPr>
        <p:spPr bwMode="auto">
          <a:xfrm>
            <a:off x="3162300" y="355600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20" name="Rectangle 1823">
            <a:extLst>
              <a:ext uri="{FF2B5EF4-FFF2-40B4-BE49-F238E27FC236}">
                <a16:creationId xmlns:a16="http://schemas.microsoft.com/office/drawing/2014/main" id="{53C05176-5FEF-104F-8A01-5650D5E9B34A}"/>
              </a:ext>
            </a:extLst>
          </p:cNvPr>
          <p:cNvSpPr>
            <a:spLocks noChangeArrowheads="1"/>
          </p:cNvSpPr>
          <p:nvPr/>
        </p:nvSpPr>
        <p:spPr bwMode="auto">
          <a:xfrm>
            <a:off x="3414713" y="35369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21" name="Rectangle 1824">
            <a:extLst>
              <a:ext uri="{FF2B5EF4-FFF2-40B4-BE49-F238E27FC236}">
                <a16:creationId xmlns:a16="http://schemas.microsoft.com/office/drawing/2014/main" id="{A5B873B8-5150-8543-910B-9162553271F1}"/>
              </a:ext>
            </a:extLst>
          </p:cNvPr>
          <p:cNvSpPr>
            <a:spLocks noChangeArrowheads="1"/>
          </p:cNvSpPr>
          <p:nvPr/>
        </p:nvSpPr>
        <p:spPr bwMode="auto">
          <a:xfrm>
            <a:off x="3435350" y="355600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22" name="Rectangle 1825">
            <a:extLst>
              <a:ext uri="{FF2B5EF4-FFF2-40B4-BE49-F238E27FC236}">
                <a16:creationId xmlns:a16="http://schemas.microsoft.com/office/drawing/2014/main" id="{E96F0F5A-4BC5-1849-BD09-E4B8BA9B3281}"/>
              </a:ext>
            </a:extLst>
          </p:cNvPr>
          <p:cNvSpPr>
            <a:spLocks noChangeArrowheads="1"/>
          </p:cNvSpPr>
          <p:nvPr/>
        </p:nvSpPr>
        <p:spPr bwMode="auto">
          <a:xfrm>
            <a:off x="3384550" y="361315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23" name="Rectangle 1826">
            <a:extLst>
              <a:ext uri="{FF2B5EF4-FFF2-40B4-BE49-F238E27FC236}">
                <a16:creationId xmlns:a16="http://schemas.microsoft.com/office/drawing/2014/main" id="{1AEA213C-761F-5441-A66D-8265A8431BBA}"/>
              </a:ext>
            </a:extLst>
          </p:cNvPr>
          <p:cNvSpPr>
            <a:spLocks noChangeArrowheads="1"/>
          </p:cNvSpPr>
          <p:nvPr/>
        </p:nvSpPr>
        <p:spPr bwMode="auto">
          <a:xfrm>
            <a:off x="3079750" y="3889375"/>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24" name="Rectangle 1827">
            <a:extLst>
              <a:ext uri="{FF2B5EF4-FFF2-40B4-BE49-F238E27FC236}">
                <a16:creationId xmlns:a16="http://schemas.microsoft.com/office/drawing/2014/main" id="{DBD32F9F-9074-2745-9E53-8CB028A21C2E}"/>
              </a:ext>
            </a:extLst>
          </p:cNvPr>
          <p:cNvSpPr>
            <a:spLocks noChangeArrowheads="1"/>
          </p:cNvSpPr>
          <p:nvPr/>
        </p:nvSpPr>
        <p:spPr bwMode="auto">
          <a:xfrm>
            <a:off x="3505200" y="34686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25" name="Rectangle 1828">
            <a:extLst>
              <a:ext uri="{FF2B5EF4-FFF2-40B4-BE49-F238E27FC236}">
                <a16:creationId xmlns:a16="http://schemas.microsoft.com/office/drawing/2014/main" id="{865377E6-DABE-324D-AAF6-7CA114218027}"/>
              </a:ext>
            </a:extLst>
          </p:cNvPr>
          <p:cNvSpPr>
            <a:spLocks noChangeArrowheads="1"/>
          </p:cNvSpPr>
          <p:nvPr/>
        </p:nvSpPr>
        <p:spPr bwMode="auto">
          <a:xfrm>
            <a:off x="3481388" y="34290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26" name="Rectangle 1829">
            <a:extLst>
              <a:ext uri="{FF2B5EF4-FFF2-40B4-BE49-F238E27FC236}">
                <a16:creationId xmlns:a16="http://schemas.microsoft.com/office/drawing/2014/main" id="{6B9B954D-9CAE-9B43-95B8-DAE454425065}"/>
              </a:ext>
            </a:extLst>
          </p:cNvPr>
          <p:cNvSpPr>
            <a:spLocks noChangeArrowheads="1"/>
          </p:cNvSpPr>
          <p:nvPr/>
        </p:nvSpPr>
        <p:spPr bwMode="auto">
          <a:xfrm>
            <a:off x="2530475" y="42910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27" name="Rectangle 1830">
            <a:extLst>
              <a:ext uri="{FF2B5EF4-FFF2-40B4-BE49-F238E27FC236}">
                <a16:creationId xmlns:a16="http://schemas.microsoft.com/office/drawing/2014/main" id="{0FCA2135-A06A-2A43-AD3E-57B3F387D7E4}"/>
              </a:ext>
            </a:extLst>
          </p:cNvPr>
          <p:cNvSpPr>
            <a:spLocks noChangeArrowheads="1"/>
          </p:cNvSpPr>
          <p:nvPr/>
        </p:nvSpPr>
        <p:spPr bwMode="auto">
          <a:xfrm>
            <a:off x="2982913" y="40655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28" name="Rectangle 1831">
            <a:extLst>
              <a:ext uri="{FF2B5EF4-FFF2-40B4-BE49-F238E27FC236}">
                <a16:creationId xmlns:a16="http://schemas.microsoft.com/office/drawing/2014/main" id="{9F024511-F0EE-BB4E-9ACE-1C97D9B9628C}"/>
              </a:ext>
            </a:extLst>
          </p:cNvPr>
          <p:cNvSpPr>
            <a:spLocks noChangeArrowheads="1"/>
          </p:cNvSpPr>
          <p:nvPr/>
        </p:nvSpPr>
        <p:spPr bwMode="auto">
          <a:xfrm>
            <a:off x="3460750" y="34909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29" name="Rectangle 1832">
            <a:extLst>
              <a:ext uri="{FF2B5EF4-FFF2-40B4-BE49-F238E27FC236}">
                <a16:creationId xmlns:a16="http://schemas.microsoft.com/office/drawing/2014/main" id="{4547AC30-0AB0-B345-9C37-E21F155C42BB}"/>
              </a:ext>
            </a:extLst>
          </p:cNvPr>
          <p:cNvSpPr>
            <a:spLocks noChangeArrowheads="1"/>
          </p:cNvSpPr>
          <p:nvPr/>
        </p:nvSpPr>
        <p:spPr bwMode="auto">
          <a:xfrm>
            <a:off x="3370263" y="36417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30" name="Rectangle 1833">
            <a:extLst>
              <a:ext uri="{FF2B5EF4-FFF2-40B4-BE49-F238E27FC236}">
                <a16:creationId xmlns:a16="http://schemas.microsoft.com/office/drawing/2014/main" id="{060D35BF-221B-3E46-BB6F-F82FD3180533}"/>
              </a:ext>
            </a:extLst>
          </p:cNvPr>
          <p:cNvSpPr>
            <a:spLocks noChangeArrowheads="1"/>
          </p:cNvSpPr>
          <p:nvPr/>
        </p:nvSpPr>
        <p:spPr bwMode="auto">
          <a:xfrm>
            <a:off x="3017838" y="40655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31" name="Rectangle 1834">
            <a:extLst>
              <a:ext uri="{FF2B5EF4-FFF2-40B4-BE49-F238E27FC236}">
                <a16:creationId xmlns:a16="http://schemas.microsoft.com/office/drawing/2014/main" id="{19CE9E8C-3645-D842-A992-EB60A7F7EDD4}"/>
              </a:ext>
            </a:extLst>
          </p:cNvPr>
          <p:cNvSpPr>
            <a:spLocks noChangeArrowheads="1"/>
          </p:cNvSpPr>
          <p:nvPr/>
        </p:nvSpPr>
        <p:spPr bwMode="auto">
          <a:xfrm>
            <a:off x="3494088" y="34528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32" name="Rectangle 1835">
            <a:extLst>
              <a:ext uri="{FF2B5EF4-FFF2-40B4-BE49-F238E27FC236}">
                <a16:creationId xmlns:a16="http://schemas.microsoft.com/office/drawing/2014/main" id="{05B28BC5-71C5-014E-9BF0-BA192E9D9E79}"/>
              </a:ext>
            </a:extLst>
          </p:cNvPr>
          <p:cNvSpPr>
            <a:spLocks noChangeArrowheads="1"/>
          </p:cNvSpPr>
          <p:nvPr/>
        </p:nvSpPr>
        <p:spPr bwMode="auto">
          <a:xfrm>
            <a:off x="3417888" y="3551238"/>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33" name="Rectangle 1836">
            <a:extLst>
              <a:ext uri="{FF2B5EF4-FFF2-40B4-BE49-F238E27FC236}">
                <a16:creationId xmlns:a16="http://schemas.microsoft.com/office/drawing/2014/main" id="{348F080B-3EF2-3641-BCD8-4C5B36052B63}"/>
              </a:ext>
            </a:extLst>
          </p:cNvPr>
          <p:cNvSpPr>
            <a:spLocks noChangeArrowheads="1"/>
          </p:cNvSpPr>
          <p:nvPr/>
        </p:nvSpPr>
        <p:spPr bwMode="auto">
          <a:xfrm>
            <a:off x="2609850" y="41227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34" name="Rectangle 1837">
            <a:extLst>
              <a:ext uri="{FF2B5EF4-FFF2-40B4-BE49-F238E27FC236}">
                <a16:creationId xmlns:a16="http://schemas.microsoft.com/office/drawing/2014/main" id="{5F1F712A-4B29-884D-9A62-B9B85DB3D04F}"/>
              </a:ext>
            </a:extLst>
          </p:cNvPr>
          <p:cNvSpPr>
            <a:spLocks noChangeArrowheads="1"/>
          </p:cNvSpPr>
          <p:nvPr/>
        </p:nvSpPr>
        <p:spPr bwMode="auto">
          <a:xfrm>
            <a:off x="2878138" y="40354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35" name="Rectangle 1838">
            <a:extLst>
              <a:ext uri="{FF2B5EF4-FFF2-40B4-BE49-F238E27FC236}">
                <a16:creationId xmlns:a16="http://schemas.microsoft.com/office/drawing/2014/main" id="{735E851B-045D-CE4A-8BE0-260DB2F6F74E}"/>
              </a:ext>
            </a:extLst>
          </p:cNvPr>
          <p:cNvSpPr>
            <a:spLocks noChangeArrowheads="1"/>
          </p:cNvSpPr>
          <p:nvPr/>
        </p:nvSpPr>
        <p:spPr bwMode="auto">
          <a:xfrm>
            <a:off x="3333750" y="36099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36" name="Rectangle 1839">
            <a:extLst>
              <a:ext uri="{FF2B5EF4-FFF2-40B4-BE49-F238E27FC236}">
                <a16:creationId xmlns:a16="http://schemas.microsoft.com/office/drawing/2014/main" id="{D11DC714-6CD7-5344-B792-FDB0C2DB0714}"/>
              </a:ext>
            </a:extLst>
          </p:cNvPr>
          <p:cNvSpPr>
            <a:spLocks noChangeArrowheads="1"/>
          </p:cNvSpPr>
          <p:nvPr/>
        </p:nvSpPr>
        <p:spPr bwMode="auto">
          <a:xfrm>
            <a:off x="3449638" y="34226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37" name="Rectangle 1840">
            <a:extLst>
              <a:ext uri="{FF2B5EF4-FFF2-40B4-BE49-F238E27FC236}">
                <a16:creationId xmlns:a16="http://schemas.microsoft.com/office/drawing/2014/main" id="{3C183CB4-4B35-FF48-8E75-793409F4D2BA}"/>
              </a:ext>
            </a:extLst>
          </p:cNvPr>
          <p:cNvSpPr>
            <a:spLocks noChangeArrowheads="1"/>
          </p:cNvSpPr>
          <p:nvPr/>
        </p:nvSpPr>
        <p:spPr bwMode="auto">
          <a:xfrm>
            <a:off x="3113088" y="33528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38" name="Rectangle 1841">
            <a:extLst>
              <a:ext uri="{FF2B5EF4-FFF2-40B4-BE49-F238E27FC236}">
                <a16:creationId xmlns:a16="http://schemas.microsoft.com/office/drawing/2014/main" id="{B9B88C55-64F2-8446-ABAF-C2CDBA5DD46F}"/>
              </a:ext>
            </a:extLst>
          </p:cNvPr>
          <p:cNvSpPr>
            <a:spLocks noChangeArrowheads="1"/>
          </p:cNvSpPr>
          <p:nvPr/>
        </p:nvSpPr>
        <p:spPr bwMode="auto">
          <a:xfrm>
            <a:off x="3028950" y="40259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39" name="Rectangle 1842">
            <a:extLst>
              <a:ext uri="{FF2B5EF4-FFF2-40B4-BE49-F238E27FC236}">
                <a16:creationId xmlns:a16="http://schemas.microsoft.com/office/drawing/2014/main" id="{4578AF44-6B74-4D40-B0BE-B7D4F9399434}"/>
              </a:ext>
            </a:extLst>
          </p:cNvPr>
          <p:cNvSpPr>
            <a:spLocks noChangeArrowheads="1"/>
          </p:cNvSpPr>
          <p:nvPr/>
        </p:nvSpPr>
        <p:spPr bwMode="auto">
          <a:xfrm>
            <a:off x="3346450" y="35734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40" name="Rectangle 1843">
            <a:extLst>
              <a:ext uri="{FF2B5EF4-FFF2-40B4-BE49-F238E27FC236}">
                <a16:creationId xmlns:a16="http://schemas.microsoft.com/office/drawing/2014/main" id="{5D584D78-0492-DD4C-933A-4FD9FBDC9DE4}"/>
              </a:ext>
            </a:extLst>
          </p:cNvPr>
          <p:cNvSpPr>
            <a:spLocks noChangeArrowheads="1"/>
          </p:cNvSpPr>
          <p:nvPr/>
        </p:nvSpPr>
        <p:spPr bwMode="auto">
          <a:xfrm>
            <a:off x="2574925" y="41624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41" name="Rectangle 1844">
            <a:extLst>
              <a:ext uri="{FF2B5EF4-FFF2-40B4-BE49-F238E27FC236}">
                <a16:creationId xmlns:a16="http://schemas.microsoft.com/office/drawing/2014/main" id="{74AD97A2-703B-F244-8892-A5BD1C4EB6BA}"/>
              </a:ext>
            </a:extLst>
          </p:cNvPr>
          <p:cNvSpPr>
            <a:spLocks noChangeArrowheads="1"/>
          </p:cNvSpPr>
          <p:nvPr/>
        </p:nvSpPr>
        <p:spPr bwMode="auto">
          <a:xfrm>
            <a:off x="3459163" y="34115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42" name="Rectangle 1845">
            <a:extLst>
              <a:ext uri="{FF2B5EF4-FFF2-40B4-BE49-F238E27FC236}">
                <a16:creationId xmlns:a16="http://schemas.microsoft.com/office/drawing/2014/main" id="{CDB771A9-96C0-CD4F-AADE-54518C10480C}"/>
              </a:ext>
            </a:extLst>
          </p:cNvPr>
          <p:cNvSpPr>
            <a:spLocks noChangeArrowheads="1"/>
          </p:cNvSpPr>
          <p:nvPr/>
        </p:nvSpPr>
        <p:spPr bwMode="auto">
          <a:xfrm>
            <a:off x="3214688" y="37877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43" name="Rectangle 1846">
            <a:extLst>
              <a:ext uri="{FF2B5EF4-FFF2-40B4-BE49-F238E27FC236}">
                <a16:creationId xmlns:a16="http://schemas.microsoft.com/office/drawing/2014/main" id="{D018A39E-375B-174F-B4E5-6594B7D4204E}"/>
              </a:ext>
            </a:extLst>
          </p:cNvPr>
          <p:cNvSpPr>
            <a:spLocks noChangeArrowheads="1"/>
          </p:cNvSpPr>
          <p:nvPr/>
        </p:nvSpPr>
        <p:spPr bwMode="auto">
          <a:xfrm>
            <a:off x="3036888" y="38846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44" name="Rectangle 1847">
            <a:extLst>
              <a:ext uri="{FF2B5EF4-FFF2-40B4-BE49-F238E27FC236}">
                <a16:creationId xmlns:a16="http://schemas.microsoft.com/office/drawing/2014/main" id="{DC23A1EC-68DF-4C4E-8C50-E51D1C545F8D}"/>
              </a:ext>
            </a:extLst>
          </p:cNvPr>
          <p:cNvSpPr>
            <a:spLocks noChangeArrowheads="1"/>
          </p:cNvSpPr>
          <p:nvPr/>
        </p:nvSpPr>
        <p:spPr bwMode="auto">
          <a:xfrm>
            <a:off x="2690813" y="39068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45" name="Rectangle 1848">
            <a:extLst>
              <a:ext uri="{FF2B5EF4-FFF2-40B4-BE49-F238E27FC236}">
                <a16:creationId xmlns:a16="http://schemas.microsoft.com/office/drawing/2014/main" id="{A990C8FB-3FA4-5744-A978-79D0CC6D650B}"/>
              </a:ext>
            </a:extLst>
          </p:cNvPr>
          <p:cNvSpPr>
            <a:spLocks noChangeArrowheads="1"/>
          </p:cNvSpPr>
          <p:nvPr/>
        </p:nvSpPr>
        <p:spPr bwMode="auto">
          <a:xfrm>
            <a:off x="3338513" y="355600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46" name="Rectangle 1849">
            <a:extLst>
              <a:ext uri="{FF2B5EF4-FFF2-40B4-BE49-F238E27FC236}">
                <a16:creationId xmlns:a16="http://schemas.microsoft.com/office/drawing/2014/main" id="{8B29BB6C-9170-234A-8C7E-8F2BD6E0A89C}"/>
              </a:ext>
            </a:extLst>
          </p:cNvPr>
          <p:cNvSpPr>
            <a:spLocks noChangeArrowheads="1"/>
          </p:cNvSpPr>
          <p:nvPr/>
        </p:nvSpPr>
        <p:spPr bwMode="auto">
          <a:xfrm>
            <a:off x="3435350" y="35258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47" name="Rectangle 1850">
            <a:extLst>
              <a:ext uri="{FF2B5EF4-FFF2-40B4-BE49-F238E27FC236}">
                <a16:creationId xmlns:a16="http://schemas.microsoft.com/office/drawing/2014/main" id="{67966353-B746-B748-9A06-B30794CD6106}"/>
              </a:ext>
            </a:extLst>
          </p:cNvPr>
          <p:cNvSpPr>
            <a:spLocks noChangeArrowheads="1"/>
          </p:cNvSpPr>
          <p:nvPr/>
        </p:nvSpPr>
        <p:spPr bwMode="auto">
          <a:xfrm>
            <a:off x="3384550" y="358933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48" name="Rectangle 1851">
            <a:extLst>
              <a:ext uri="{FF2B5EF4-FFF2-40B4-BE49-F238E27FC236}">
                <a16:creationId xmlns:a16="http://schemas.microsoft.com/office/drawing/2014/main" id="{A92E555E-8F58-AD49-81FF-F531156E3D49}"/>
              </a:ext>
            </a:extLst>
          </p:cNvPr>
          <p:cNvSpPr>
            <a:spLocks noChangeArrowheads="1"/>
          </p:cNvSpPr>
          <p:nvPr/>
        </p:nvSpPr>
        <p:spPr bwMode="auto">
          <a:xfrm>
            <a:off x="3138488" y="37496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49" name="Rectangle 1852">
            <a:extLst>
              <a:ext uri="{FF2B5EF4-FFF2-40B4-BE49-F238E27FC236}">
                <a16:creationId xmlns:a16="http://schemas.microsoft.com/office/drawing/2014/main" id="{8C83907D-8A30-5748-8AD8-9A3CB58C07CA}"/>
              </a:ext>
            </a:extLst>
          </p:cNvPr>
          <p:cNvSpPr>
            <a:spLocks noChangeArrowheads="1"/>
          </p:cNvSpPr>
          <p:nvPr/>
        </p:nvSpPr>
        <p:spPr bwMode="auto">
          <a:xfrm>
            <a:off x="3441700" y="34639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50" name="Rectangle 1853">
            <a:extLst>
              <a:ext uri="{FF2B5EF4-FFF2-40B4-BE49-F238E27FC236}">
                <a16:creationId xmlns:a16="http://schemas.microsoft.com/office/drawing/2014/main" id="{A62B0C3A-5A23-8F45-9AF5-FED3771B1D9D}"/>
              </a:ext>
            </a:extLst>
          </p:cNvPr>
          <p:cNvSpPr>
            <a:spLocks noChangeArrowheads="1"/>
          </p:cNvSpPr>
          <p:nvPr/>
        </p:nvSpPr>
        <p:spPr bwMode="auto">
          <a:xfrm>
            <a:off x="3386138" y="35877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51" name="Rectangle 1854">
            <a:extLst>
              <a:ext uri="{FF2B5EF4-FFF2-40B4-BE49-F238E27FC236}">
                <a16:creationId xmlns:a16="http://schemas.microsoft.com/office/drawing/2014/main" id="{0256DA4B-7F55-8C40-BED7-671BA92E0C13}"/>
              </a:ext>
            </a:extLst>
          </p:cNvPr>
          <p:cNvSpPr>
            <a:spLocks noChangeArrowheads="1"/>
          </p:cNvSpPr>
          <p:nvPr/>
        </p:nvSpPr>
        <p:spPr bwMode="auto">
          <a:xfrm>
            <a:off x="3341688" y="35734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52" name="Rectangle 1855">
            <a:extLst>
              <a:ext uri="{FF2B5EF4-FFF2-40B4-BE49-F238E27FC236}">
                <a16:creationId xmlns:a16="http://schemas.microsoft.com/office/drawing/2014/main" id="{6E845DA2-83E8-DC41-90F5-67E96E8C544D}"/>
              </a:ext>
            </a:extLst>
          </p:cNvPr>
          <p:cNvSpPr>
            <a:spLocks noChangeArrowheads="1"/>
          </p:cNvSpPr>
          <p:nvPr/>
        </p:nvSpPr>
        <p:spPr bwMode="auto">
          <a:xfrm>
            <a:off x="2878138" y="37909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53" name="Rectangle 1856">
            <a:extLst>
              <a:ext uri="{FF2B5EF4-FFF2-40B4-BE49-F238E27FC236}">
                <a16:creationId xmlns:a16="http://schemas.microsoft.com/office/drawing/2014/main" id="{05C06303-DDB5-A544-AB85-4A333889FAD6}"/>
              </a:ext>
            </a:extLst>
          </p:cNvPr>
          <p:cNvSpPr>
            <a:spLocks noChangeArrowheads="1"/>
          </p:cNvSpPr>
          <p:nvPr/>
        </p:nvSpPr>
        <p:spPr bwMode="auto">
          <a:xfrm>
            <a:off x="3389313" y="36512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54" name="Rectangle 1857">
            <a:extLst>
              <a:ext uri="{FF2B5EF4-FFF2-40B4-BE49-F238E27FC236}">
                <a16:creationId xmlns:a16="http://schemas.microsoft.com/office/drawing/2014/main" id="{50F40ABA-7A24-2E4D-AA85-902428584EF1}"/>
              </a:ext>
            </a:extLst>
          </p:cNvPr>
          <p:cNvSpPr>
            <a:spLocks noChangeArrowheads="1"/>
          </p:cNvSpPr>
          <p:nvPr/>
        </p:nvSpPr>
        <p:spPr bwMode="auto">
          <a:xfrm>
            <a:off x="3473450" y="345757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55" name="Rectangle 1858">
            <a:extLst>
              <a:ext uri="{FF2B5EF4-FFF2-40B4-BE49-F238E27FC236}">
                <a16:creationId xmlns:a16="http://schemas.microsoft.com/office/drawing/2014/main" id="{34C7434D-D003-364D-9786-8240EB712C03}"/>
              </a:ext>
            </a:extLst>
          </p:cNvPr>
          <p:cNvSpPr>
            <a:spLocks noChangeArrowheads="1"/>
          </p:cNvSpPr>
          <p:nvPr/>
        </p:nvSpPr>
        <p:spPr bwMode="auto">
          <a:xfrm>
            <a:off x="3014663" y="39528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56" name="Rectangle 1859">
            <a:extLst>
              <a:ext uri="{FF2B5EF4-FFF2-40B4-BE49-F238E27FC236}">
                <a16:creationId xmlns:a16="http://schemas.microsoft.com/office/drawing/2014/main" id="{A209732E-75C7-9A47-9F82-1CAFDA7D1D8B}"/>
              </a:ext>
            </a:extLst>
          </p:cNvPr>
          <p:cNvSpPr>
            <a:spLocks noChangeArrowheads="1"/>
          </p:cNvSpPr>
          <p:nvPr/>
        </p:nvSpPr>
        <p:spPr bwMode="auto">
          <a:xfrm>
            <a:off x="3027363" y="39512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57" name="Rectangle 1860">
            <a:extLst>
              <a:ext uri="{FF2B5EF4-FFF2-40B4-BE49-F238E27FC236}">
                <a16:creationId xmlns:a16="http://schemas.microsoft.com/office/drawing/2014/main" id="{E6260305-8502-9B40-954D-0E45D2FFA98F}"/>
              </a:ext>
            </a:extLst>
          </p:cNvPr>
          <p:cNvSpPr>
            <a:spLocks noChangeArrowheads="1"/>
          </p:cNvSpPr>
          <p:nvPr/>
        </p:nvSpPr>
        <p:spPr bwMode="auto">
          <a:xfrm>
            <a:off x="3370263" y="35798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58" name="Rectangle 1861">
            <a:extLst>
              <a:ext uri="{FF2B5EF4-FFF2-40B4-BE49-F238E27FC236}">
                <a16:creationId xmlns:a16="http://schemas.microsoft.com/office/drawing/2014/main" id="{BF95C9DB-85CB-7447-BDE7-4EE044B5AA0B}"/>
              </a:ext>
            </a:extLst>
          </p:cNvPr>
          <p:cNvSpPr>
            <a:spLocks noChangeArrowheads="1"/>
          </p:cNvSpPr>
          <p:nvPr/>
        </p:nvSpPr>
        <p:spPr bwMode="auto">
          <a:xfrm>
            <a:off x="3430588" y="348932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59" name="Rectangle 1862">
            <a:extLst>
              <a:ext uri="{FF2B5EF4-FFF2-40B4-BE49-F238E27FC236}">
                <a16:creationId xmlns:a16="http://schemas.microsoft.com/office/drawing/2014/main" id="{32CAD324-306B-6944-A60D-FC4830248CE5}"/>
              </a:ext>
            </a:extLst>
          </p:cNvPr>
          <p:cNvSpPr>
            <a:spLocks noChangeArrowheads="1"/>
          </p:cNvSpPr>
          <p:nvPr/>
        </p:nvSpPr>
        <p:spPr bwMode="auto">
          <a:xfrm>
            <a:off x="3522663" y="3368675"/>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60" name="Rectangle 1863">
            <a:extLst>
              <a:ext uri="{FF2B5EF4-FFF2-40B4-BE49-F238E27FC236}">
                <a16:creationId xmlns:a16="http://schemas.microsoft.com/office/drawing/2014/main" id="{DA691B91-8FE3-A74E-82F4-DC2ECC50441A}"/>
              </a:ext>
            </a:extLst>
          </p:cNvPr>
          <p:cNvSpPr>
            <a:spLocks noChangeArrowheads="1"/>
          </p:cNvSpPr>
          <p:nvPr/>
        </p:nvSpPr>
        <p:spPr bwMode="auto">
          <a:xfrm>
            <a:off x="3168650" y="36576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61" name="Rectangle 1864">
            <a:extLst>
              <a:ext uri="{FF2B5EF4-FFF2-40B4-BE49-F238E27FC236}">
                <a16:creationId xmlns:a16="http://schemas.microsoft.com/office/drawing/2014/main" id="{2D91E4F2-A79B-BB4E-8971-544B0A3C2691}"/>
              </a:ext>
            </a:extLst>
          </p:cNvPr>
          <p:cNvSpPr>
            <a:spLocks noChangeArrowheads="1"/>
          </p:cNvSpPr>
          <p:nvPr/>
        </p:nvSpPr>
        <p:spPr bwMode="auto">
          <a:xfrm>
            <a:off x="3486150" y="350361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62" name="Rectangle 1865">
            <a:extLst>
              <a:ext uri="{FF2B5EF4-FFF2-40B4-BE49-F238E27FC236}">
                <a16:creationId xmlns:a16="http://schemas.microsoft.com/office/drawing/2014/main" id="{18612944-BA22-8E47-91EF-258514294E20}"/>
              </a:ext>
            </a:extLst>
          </p:cNvPr>
          <p:cNvSpPr>
            <a:spLocks noChangeArrowheads="1"/>
          </p:cNvSpPr>
          <p:nvPr/>
        </p:nvSpPr>
        <p:spPr bwMode="auto">
          <a:xfrm>
            <a:off x="3644900" y="327501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63" name="Rectangle 1866">
            <a:extLst>
              <a:ext uri="{FF2B5EF4-FFF2-40B4-BE49-F238E27FC236}">
                <a16:creationId xmlns:a16="http://schemas.microsoft.com/office/drawing/2014/main" id="{5178BDED-CEE2-AD46-8F46-2F64E3B63D31}"/>
              </a:ext>
            </a:extLst>
          </p:cNvPr>
          <p:cNvSpPr>
            <a:spLocks noChangeArrowheads="1"/>
          </p:cNvSpPr>
          <p:nvPr/>
        </p:nvSpPr>
        <p:spPr bwMode="auto">
          <a:xfrm>
            <a:off x="3332163" y="34226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64" name="Rectangle 1867">
            <a:extLst>
              <a:ext uri="{FF2B5EF4-FFF2-40B4-BE49-F238E27FC236}">
                <a16:creationId xmlns:a16="http://schemas.microsoft.com/office/drawing/2014/main" id="{450988F7-0173-4E41-999C-F23569C0BB2A}"/>
              </a:ext>
            </a:extLst>
          </p:cNvPr>
          <p:cNvSpPr>
            <a:spLocks noChangeArrowheads="1"/>
          </p:cNvSpPr>
          <p:nvPr/>
        </p:nvSpPr>
        <p:spPr bwMode="auto">
          <a:xfrm>
            <a:off x="3551238" y="35115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65" name="Rectangle 1868">
            <a:extLst>
              <a:ext uri="{FF2B5EF4-FFF2-40B4-BE49-F238E27FC236}">
                <a16:creationId xmlns:a16="http://schemas.microsoft.com/office/drawing/2014/main" id="{255B1DED-69DE-964A-979F-3C54A954C3C1}"/>
              </a:ext>
            </a:extLst>
          </p:cNvPr>
          <p:cNvSpPr>
            <a:spLocks noChangeArrowheads="1"/>
          </p:cNvSpPr>
          <p:nvPr/>
        </p:nvSpPr>
        <p:spPr bwMode="auto">
          <a:xfrm>
            <a:off x="3259138" y="32813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66" name="Rectangle 1869">
            <a:extLst>
              <a:ext uri="{FF2B5EF4-FFF2-40B4-BE49-F238E27FC236}">
                <a16:creationId xmlns:a16="http://schemas.microsoft.com/office/drawing/2014/main" id="{12DF07E7-9374-3C40-A995-B36D398B9BFA}"/>
              </a:ext>
            </a:extLst>
          </p:cNvPr>
          <p:cNvSpPr>
            <a:spLocks noChangeArrowheads="1"/>
          </p:cNvSpPr>
          <p:nvPr/>
        </p:nvSpPr>
        <p:spPr bwMode="auto">
          <a:xfrm>
            <a:off x="2376488" y="47069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67" name="Rectangle 1870">
            <a:extLst>
              <a:ext uri="{FF2B5EF4-FFF2-40B4-BE49-F238E27FC236}">
                <a16:creationId xmlns:a16="http://schemas.microsoft.com/office/drawing/2014/main" id="{6C8EAD8B-A113-044B-936D-18CB583ED139}"/>
              </a:ext>
            </a:extLst>
          </p:cNvPr>
          <p:cNvSpPr>
            <a:spLocks noChangeArrowheads="1"/>
          </p:cNvSpPr>
          <p:nvPr/>
        </p:nvSpPr>
        <p:spPr bwMode="auto">
          <a:xfrm>
            <a:off x="3500438" y="34861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68" name="Rectangle 1871">
            <a:extLst>
              <a:ext uri="{FF2B5EF4-FFF2-40B4-BE49-F238E27FC236}">
                <a16:creationId xmlns:a16="http://schemas.microsoft.com/office/drawing/2014/main" id="{DBC85173-0671-D246-A487-D20669A0FD87}"/>
              </a:ext>
            </a:extLst>
          </p:cNvPr>
          <p:cNvSpPr>
            <a:spLocks noChangeArrowheads="1"/>
          </p:cNvSpPr>
          <p:nvPr/>
        </p:nvSpPr>
        <p:spPr bwMode="auto">
          <a:xfrm>
            <a:off x="2919413" y="40005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69" name="Rectangle 1872">
            <a:extLst>
              <a:ext uri="{FF2B5EF4-FFF2-40B4-BE49-F238E27FC236}">
                <a16:creationId xmlns:a16="http://schemas.microsoft.com/office/drawing/2014/main" id="{BE067A95-3250-E943-A09B-ADEB34BFB3C2}"/>
              </a:ext>
            </a:extLst>
          </p:cNvPr>
          <p:cNvSpPr>
            <a:spLocks noChangeArrowheads="1"/>
          </p:cNvSpPr>
          <p:nvPr/>
        </p:nvSpPr>
        <p:spPr bwMode="auto">
          <a:xfrm>
            <a:off x="2916238" y="400367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70" name="Rectangle 1873">
            <a:extLst>
              <a:ext uri="{FF2B5EF4-FFF2-40B4-BE49-F238E27FC236}">
                <a16:creationId xmlns:a16="http://schemas.microsoft.com/office/drawing/2014/main" id="{A3E37A63-E12D-744B-A963-0626F4EA7E9B}"/>
              </a:ext>
            </a:extLst>
          </p:cNvPr>
          <p:cNvSpPr>
            <a:spLocks noChangeArrowheads="1"/>
          </p:cNvSpPr>
          <p:nvPr/>
        </p:nvSpPr>
        <p:spPr bwMode="auto">
          <a:xfrm>
            <a:off x="3182938" y="36877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71" name="Rectangle 1874">
            <a:extLst>
              <a:ext uri="{FF2B5EF4-FFF2-40B4-BE49-F238E27FC236}">
                <a16:creationId xmlns:a16="http://schemas.microsoft.com/office/drawing/2014/main" id="{76359850-94E2-6347-BBA7-D7F86F4CAEF3}"/>
              </a:ext>
            </a:extLst>
          </p:cNvPr>
          <p:cNvSpPr>
            <a:spLocks noChangeArrowheads="1"/>
          </p:cNvSpPr>
          <p:nvPr/>
        </p:nvSpPr>
        <p:spPr bwMode="auto">
          <a:xfrm>
            <a:off x="3390900" y="35877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72" name="Rectangle 1875">
            <a:extLst>
              <a:ext uri="{FF2B5EF4-FFF2-40B4-BE49-F238E27FC236}">
                <a16:creationId xmlns:a16="http://schemas.microsoft.com/office/drawing/2014/main" id="{96613B3C-BE34-084E-8D2F-692A90119923}"/>
              </a:ext>
            </a:extLst>
          </p:cNvPr>
          <p:cNvSpPr>
            <a:spLocks noChangeArrowheads="1"/>
          </p:cNvSpPr>
          <p:nvPr/>
        </p:nvSpPr>
        <p:spPr bwMode="auto">
          <a:xfrm>
            <a:off x="3511550" y="345916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73" name="Rectangle 1876">
            <a:extLst>
              <a:ext uri="{FF2B5EF4-FFF2-40B4-BE49-F238E27FC236}">
                <a16:creationId xmlns:a16="http://schemas.microsoft.com/office/drawing/2014/main" id="{2097495C-15EF-FF40-B653-D772DAAF9FB1}"/>
              </a:ext>
            </a:extLst>
          </p:cNvPr>
          <p:cNvSpPr>
            <a:spLocks noChangeArrowheads="1"/>
          </p:cNvSpPr>
          <p:nvPr/>
        </p:nvSpPr>
        <p:spPr bwMode="auto">
          <a:xfrm>
            <a:off x="2832100" y="41560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74" name="Rectangle 1877">
            <a:extLst>
              <a:ext uri="{FF2B5EF4-FFF2-40B4-BE49-F238E27FC236}">
                <a16:creationId xmlns:a16="http://schemas.microsoft.com/office/drawing/2014/main" id="{2D2C5877-1F42-0444-9469-AF847B68354D}"/>
              </a:ext>
            </a:extLst>
          </p:cNvPr>
          <p:cNvSpPr>
            <a:spLocks noChangeArrowheads="1"/>
          </p:cNvSpPr>
          <p:nvPr/>
        </p:nvSpPr>
        <p:spPr bwMode="auto">
          <a:xfrm>
            <a:off x="2736850" y="41624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75" name="Rectangle 1878">
            <a:extLst>
              <a:ext uri="{FF2B5EF4-FFF2-40B4-BE49-F238E27FC236}">
                <a16:creationId xmlns:a16="http://schemas.microsoft.com/office/drawing/2014/main" id="{2BD82F77-7450-6449-9C67-702CBB460E64}"/>
              </a:ext>
            </a:extLst>
          </p:cNvPr>
          <p:cNvSpPr>
            <a:spLocks noChangeArrowheads="1"/>
          </p:cNvSpPr>
          <p:nvPr/>
        </p:nvSpPr>
        <p:spPr bwMode="auto">
          <a:xfrm>
            <a:off x="2855913" y="39830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76" name="Rectangle 1879">
            <a:extLst>
              <a:ext uri="{FF2B5EF4-FFF2-40B4-BE49-F238E27FC236}">
                <a16:creationId xmlns:a16="http://schemas.microsoft.com/office/drawing/2014/main" id="{0C332D1B-225C-D341-BD6E-D12706428A2F}"/>
              </a:ext>
            </a:extLst>
          </p:cNvPr>
          <p:cNvSpPr>
            <a:spLocks noChangeArrowheads="1"/>
          </p:cNvSpPr>
          <p:nvPr/>
        </p:nvSpPr>
        <p:spPr bwMode="auto">
          <a:xfrm>
            <a:off x="3494088" y="34750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77" name="Rectangle 1880">
            <a:extLst>
              <a:ext uri="{FF2B5EF4-FFF2-40B4-BE49-F238E27FC236}">
                <a16:creationId xmlns:a16="http://schemas.microsoft.com/office/drawing/2014/main" id="{BD9636D3-D129-1B4C-8360-4357E8C2A51B}"/>
              </a:ext>
            </a:extLst>
          </p:cNvPr>
          <p:cNvSpPr>
            <a:spLocks noChangeArrowheads="1"/>
          </p:cNvSpPr>
          <p:nvPr/>
        </p:nvSpPr>
        <p:spPr bwMode="auto">
          <a:xfrm>
            <a:off x="3486150" y="36766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78" name="Rectangle 1881">
            <a:extLst>
              <a:ext uri="{FF2B5EF4-FFF2-40B4-BE49-F238E27FC236}">
                <a16:creationId xmlns:a16="http://schemas.microsoft.com/office/drawing/2014/main" id="{7A193991-1559-4245-9A50-E46A12A7C65F}"/>
              </a:ext>
            </a:extLst>
          </p:cNvPr>
          <p:cNvSpPr>
            <a:spLocks noChangeArrowheads="1"/>
          </p:cNvSpPr>
          <p:nvPr/>
        </p:nvSpPr>
        <p:spPr bwMode="auto">
          <a:xfrm>
            <a:off x="3436938" y="35306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79" name="Rectangle 1882">
            <a:extLst>
              <a:ext uri="{FF2B5EF4-FFF2-40B4-BE49-F238E27FC236}">
                <a16:creationId xmlns:a16="http://schemas.microsoft.com/office/drawing/2014/main" id="{0CC0B8E9-E33F-C84A-ADA0-B7BE283B1248}"/>
              </a:ext>
            </a:extLst>
          </p:cNvPr>
          <p:cNvSpPr>
            <a:spLocks noChangeArrowheads="1"/>
          </p:cNvSpPr>
          <p:nvPr/>
        </p:nvSpPr>
        <p:spPr bwMode="auto">
          <a:xfrm>
            <a:off x="3449638" y="35829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80" name="Rectangle 1883">
            <a:extLst>
              <a:ext uri="{FF2B5EF4-FFF2-40B4-BE49-F238E27FC236}">
                <a16:creationId xmlns:a16="http://schemas.microsoft.com/office/drawing/2014/main" id="{E5317145-9281-E649-9E30-CC53C7609719}"/>
              </a:ext>
            </a:extLst>
          </p:cNvPr>
          <p:cNvSpPr>
            <a:spLocks noChangeArrowheads="1"/>
          </p:cNvSpPr>
          <p:nvPr/>
        </p:nvSpPr>
        <p:spPr bwMode="auto">
          <a:xfrm>
            <a:off x="3467100" y="34274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81" name="Rectangle 1884">
            <a:extLst>
              <a:ext uri="{FF2B5EF4-FFF2-40B4-BE49-F238E27FC236}">
                <a16:creationId xmlns:a16="http://schemas.microsoft.com/office/drawing/2014/main" id="{A5ACBB1F-B97F-0B45-9630-7C0FD3A84A1A}"/>
              </a:ext>
            </a:extLst>
          </p:cNvPr>
          <p:cNvSpPr>
            <a:spLocks noChangeArrowheads="1"/>
          </p:cNvSpPr>
          <p:nvPr/>
        </p:nvSpPr>
        <p:spPr bwMode="auto">
          <a:xfrm>
            <a:off x="3081338" y="36576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82" name="Rectangle 1885">
            <a:extLst>
              <a:ext uri="{FF2B5EF4-FFF2-40B4-BE49-F238E27FC236}">
                <a16:creationId xmlns:a16="http://schemas.microsoft.com/office/drawing/2014/main" id="{065749E8-9E76-6141-8E38-15281307D76F}"/>
              </a:ext>
            </a:extLst>
          </p:cNvPr>
          <p:cNvSpPr>
            <a:spLocks noChangeArrowheads="1"/>
          </p:cNvSpPr>
          <p:nvPr/>
        </p:nvSpPr>
        <p:spPr bwMode="auto">
          <a:xfrm>
            <a:off x="3124200" y="39052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83" name="Rectangle 1886">
            <a:extLst>
              <a:ext uri="{FF2B5EF4-FFF2-40B4-BE49-F238E27FC236}">
                <a16:creationId xmlns:a16="http://schemas.microsoft.com/office/drawing/2014/main" id="{95727400-76C7-4C4D-B01C-A55A3E6FA94F}"/>
              </a:ext>
            </a:extLst>
          </p:cNvPr>
          <p:cNvSpPr>
            <a:spLocks noChangeArrowheads="1"/>
          </p:cNvSpPr>
          <p:nvPr/>
        </p:nvSpPr>
        <p:spPr bwMode="auto">
          <a:xfrm>
            <a:off x="3276600" y="35464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84" name="Rectangle 1887">
            <a:extLst>
              <a:ext uri="{FF2B5EF4-FFF2-40B4-BE49-F238E27FC236}">
                <a16:creationId xmlns:a16="http://schemas.microsoft.com/office/drawing/2014/main" id="{E3761DB6-A71E-FB48-9131-CD3B08D2B1A1}"/>
              </a:ext>
            </a:extLst>
          </p:cNvPr>
          <p:cNvSpPr>
            <a:spLocks noChangeArrowheads="1"/>
          </p:cNvSpPr>
          <p:nvPr/>
        </p:nvSpPr>
        <p:spPr bwMode="auto">
          <a:xfrm>
            <a:off x="3473450" y="35369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85" name="Rectangle 1888">
            <a:extLst>
              <a:ext uri="{FF2B5EF4-FFF2-40B4-BE49-F238E27FC236}">
                <a16:creationId xmlns:a16="http://schemas.microsoft.com/office/drawing/2014/main" id="{0FB877AD-2E81-7F43-A5C7-8887AC62EDC3}"/>
              </a:ext>
            </a:extLst>
          </p:cNvPr>
          <p:cNvSpPr>
            <a:spLocks noChangeArrowheads="1"/>
          </p:cNvSpPr>
          <p:nvPr/>
        </p:nvSpPr>
        <p:spPr bwMode="auto">
          <a:xfrm>
            <a:off x="3422650" y="35464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86" name="Rectangle 1889">
            <a:extLst>
              <a:ext uri="{FF2B5EF4-FFF2-40B4-BE49-F238E27FC236}">
                <a16:creationId xmlns:a16="http://schemas.microsoft.com/office/drawing/2014/main" id="{C54692A5-BB24-CC4C-A10A-CBEE9DE061C8}"/>
              </a:ext>
            </a:extLst>
          </p:cNvPr>
          <p:cNvSpPr>
            <a:spLocks noChangeArrowheads="1"/>
          </p:cNvSpPr>
          <p:nvPr/>
        </p:nvSpPr>
        <p:spPr bwMode="auto">
          <a:xfrm>
            <a:off x="2762250" y="42021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87" name="Rectangle 1890">
            <a:extLst>
              <a:ext uri="{FF2B5EF4-FFF2-40B4-BE49-F238E27FC236}">
                <a16:creationId xmlns:a16="http://schemas.microsoft.com/office/drawing/2014/main" id="{09BA96A9-E51F-9944-8867-7C2C0FCCD1EB}"/>
              </a:ext>
            </a:extLst>
          </p:cNvPr>
          <p:cNvSpPr>
            <a:spLocks noChangeArrowheads="1"/>
          </p:cNvSpPr>
          <p:nvPr/>
        </p:nvSpPr>
        <p:spPr bwMode="auto">
          <a:xfrm>
            <a:off x="3041650" y="34226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88" name="Rectangle 1891">
            <a:extLst>
              <a:ext uri="{FF2B5EF4-FFF2-40B4-BE49-F238E27FC236}">
                <a16:creationId xmlns:a16="http://schemas.microsoft.com/office/drawing/2014/main" id="{969101C6-734A-A841-9E0E-0C747502926F}"/>
              </a:ext>
            </a:extLst>
          </p:cNvPr>
          <p:cNvSpPr>
            <a:spLocks noChangeArrowheads="1"/>
          </p:cNvSpPr>
          <p:nvPr/>
        </p:nvSpPr>
        <p:spPr bwMode="auto">
          <a:xfrm>
            <a:off x="3028950" y="39370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89" name="Rectangle 1892">
            <a:extLst>
              <a:ext uri="{FF2B5EF4-FFF2-40B4-BE49-F238E27FC236}">
                <a16:creationId xmlns:a16="http://schemas.microsoft.com/office/drawing/2014/main" id="{EA579F07-8F49-4944-A808-CD94C7EB08FC}"/>
              </a:ext>
            </a:extLst>
          </p:cNvPr>
          <p:cNvSpPr>
            <a:spLocks noChangeArrowheads="1"/>
          </p:cNvSpPr>
          <p:nvPr/>
        </p:nvSpPr>
        <p:spPr bwMode="auto">
          <a:xfrm>
            <a:off x="2382838" y="411956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90" name="Rectangle 1893">
            <a:extLst>
              <a:ext uri="{FF2B5EF4-FFF2-40B4-BE49-F238E27FC236}">
                <a16:creationId xmlns:a16="http://schemas.microsoft.com/office/drawing/2014/main" id="{3B11866C-92C0-4C4B-AF81-D193CC857949}"/>
              </a:ext>
            </a:extLst>
          </p:cNvPr>
          <p:cNvSpPr>
            <a:spLocks noChangeArrowheads="1"/>
          </p:cNvSpPr>
          <p:nvPr/>
        </p:nvSpPr>
        <p:spPr bwMode="auto">
          <a:xfrm>
            <a:off x="2489200" y="44688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91" name="Rectangle 1894">
            <a:extLst>
              <a:ext uri="{FF2B5EF4-FFF2-40B4-BE49-F238E27FC236}">
                <a16:creationId xmlns:a16="http://schemas.microsoft.com/office/drawing/2014/main" id="{F9521D4B-0183-1443-A101-81DD46B1F5CD}"/>
              </a:ext>
            </a:extLst>
          </p:cNvPr>
          <p:cNvSpPr>
            <a:spLocks noChangeArrowheads="1"/>
          </p:cNvSpPr>
          <p:nvPr/>
        </p:nvSpPr>
        <p:spPr bwMode="auto">
          <a:xfrm>
            <a:off x="2668588" y="39798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92" name="Rectangle 1895">
            <a:extLst>
              <a:ext uri="{FF2B5EF4-FFF2-40B4-BE49-F238E27FC236}">
                <a16:creationId xmlns:a16="http://schemas.microsoft.com/office/drawing/2014/main" id="{3BA4D3E6-4E7C-8343-B074-976FA2C018B5}"/>
              </a:ext>
            </a:extLst>
          </p:cNvPr>
          <p:cNvSpPr>
            <a:spLocks noChangeArrowheads="1"/>
          </p:cNvSpPr>
          <p:nvPr/>
        </p:nvSpPr>
        <p:spPr bwMode="auto">
          <a:xfrm>
            <a:off x="2533650" y="408940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93" name="Rectangle 1896">
            <a:extLst>
              <a:ext uri="{FF2B5EF4-FFF2-40B4-BE49-F238E27FC236}">
                <a16:creationId xmlns:a16="http://schemas.microsoft.com/office/drawing/2014/main" id="{EE1ACBC1-EA11-2E42-A84A-22EB54397F77}"/>
              </a:ext>
            </a:extLst>
          </p:cNvPr>
          <p:cNvSpPr>
            <a:spLocks noChangeArrowheads="1"/>
          </p:cNvSpPr>
          <p:nvPr/>
        </p:nvSpPr>
        <p:spPr bwMode="auto">
          <a:xfrm>
            <a:off x="3335338" y="35687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94" name="Rectangle 1897">
            <a:extLst>
              <a:ext uri="{FF2B5EF4-FFF2-40B4-BE49-F238E27FC236}">
                <a16:creationId xmlns:a16="http://schemas.microsoft.com/office/drawing/2014/main" id="{F1624540-D59D-7140-8CDE-C7AD455038F8}"/>
              </a:ext>
            </a:extLst>
          </p:cNvPr>
          <p:cNvSpPr>
            <a:spLocks noChangeArrowheads="1"/>
          </p:cNvSpPr>
          <p:nvPr/>
        </p:nvSpPr>
        <p:spPr bwMode="auto">
          <a:xfrm>
            <a:off x="3522663" y="3405188"/>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95" name="Rectangle 1898">
            <a:extLst>
              <a:ext uri="{FF2B5EF4-FFF2-40B4-BE49-F238E27FC236}">
                <a16:creationId xmlns:a16="http://schemas.microsoft.com/office/drawing/2014/main" id="{26770A28-CED6-B643-9C1D-9D6205D5DD71}"/>
              </a:ext>
            </a:extLst>
          </p:cNvPr>
          <p:cNvSpPr>
            <a:spLocks noChangeArrowheads="1"/>
          </p:cNvSpPr>
          <p:nvPr/>
        </p:nvSpPr>
        <p:spPr bwMode="auto">
          <a:xfrm>
            <a:off x="2684463" y="398780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96" name="Rectangle 1899">
            <a:extLst>
              <a:ext uri="{FF2B5EF4-FFF2-40B4-BE49-F238E27FC236}">
                <a16:creationId xmlns:a16="http://schemas.microsoft.com/office/drawing/2014/main" id="{5F9B3C56-553E-8F4D-87AF-8708ACBE820B}"/>
              </a:ext>
            </a:extLst>
          </p:cNvPr>
          <p:cNvSpPr>
            <a:spLocks noChangeArrowheads="1"/>
          </p:cNvSpPr>
          <p:nvPr/>
        </p:nvSpPr>
        <p:spPr bwMode="auto">
          <a:xfrm>
            <a:off x="3459163" y="34750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97" name="Rectangle 1900">
            <a:extLst>
              <a:ext uri="{FF2B5EF4-FFF2-40B4-BE49-F238E27FC236}">
                <a16:creationId xmlns:a16="http://schemas.microsoft.com/office/drawing/2014/main" id="{0E24928D-2028-9F48-AC2D-E832FF47FB1D}"/>
              </a:ext>
            </a:extLst>
          </p:cNvPr>
          <p:cNvSpPr>
            <a:spLocks noChangeArrowheads="1"/>
          </p:cNvSpPr>
          <p:nvPr/>
        </p:nvSpPr>
        <p:spPr bwMode="auto">
          <a:xfrm>
            <a:off x="2806700" y="415925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98" name="Rectangle 1901">
            <a:extLst>
              <a:ext uri="{FF2B5EF4-FFF2-40B4-BE49-F238E27FC236}">
                <a16:creationId xmlns:a16="http://schemas.microsoft.com/office/drawing/2014/main" id="{9CAE8707-82EB-AC48-9178-C640781BE519}"/>
              </a:ext>
            </a:extLst>
          </p:cNvPr>
          <p:cNvSpPr>
            <a:spLocks noChangeArrowheads="1"/>
          </p:cNvSpPr>
          <p:nvPr/>
        </p:nvSpPr>
        <p:spPr bwMode="auto">
          <a:xfrm>
            <a:off x="3460750" y="35782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9999" name="Rectangle 1902">
            <a:extLst>
              <a:ext uri="{FF2B5EF4-FFF2-40B4-BE49-F238E27FC236}">
                <a16:creationId xmlns:a16="http://schemas.microsoft.com/office/drawing/2014/main" id="{3274C0DB-E568-7B4D-B3FE-84B884B8EC68}"/>
              </a:ext>
            </a:extLst>
          </p:cNvPr>
          <p:cNvSpPr>
            <a:spLocks noChangeArrowheads="1"/>
          </p:cNvSpPr>
          <p:nvPr/>
        </p:nvSpPr>
        <p:spPr bwMode="auto">
          <a:xfrm>
            <a:off x="2498725" y="43830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00" name="Rectangle 1903">
            <a:extLst>
              <a:ext uri="{FF2B5EF4-FFF2-40B4-BE49-F238E27FC236}">
                <a16:creationId xmlns:a16="http://schemas.microsoft.com/office/drawing/2014/main" id="{4C4C215D-8E6B-6049-87E4-BB5D788C1205}"/>
              </a:ext>
            </a:extLst>
          </p:cNvPr>
          <p:cNvSpPr>
            <a:spLocks noChangeArrowheads="1"/>
          </p:cNvSpPr>
          <p:nvPr/>
        </p:nvSpPr>
        <p:spPr bwMode="auto">
          <a:xfrm>
            <a:off x="3376613" y="35528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01" name="Rectangle 1904">
            <a:extLst>
              <a:ext uri="{FF2B5EF4-FFF2-40B4-BE49-F238E27FC236}">
                <a16:creationId xmlns:a16="http://schemas.microsoft.com/office/drawing/2014/main" id="{4FF5A108-BBDD-714B-BA52-F6464E1EB60C}"/>
              </a:ext>
            </a:extLst>
          </p:cNvPr>
          <p:cNvSpPr>
            <a:spLocks noChangeArrowheads="1"/>
          </p:cNvSpPr>
          <p:nvPr/>
        </p:nvSpPr>
        <p:spPr bwMode="auto">
          <a:xfrm>
            <a:off x="2965450" y="40417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02" name="Rectangle 1905">
            <a:extLst>
              <a:ext uri="{FF2B5EF4-FFF2-40B4-BE49-F238E27FC236}">
                <a16:creationId xmlns:a16="http://schemas.microsoft.com/office/drawing/2014/main" id="{F5FEFA5D-4C96-3846-A90F-3141F97BB68B}"/>
              </a:ext>
            </a:extLst>
          </p:cNvPr>
          <p:cNvSpPr>
            <a:spLocks noChangeArrowheads="1"/>
          </p:cNvSpPr>
          <p:nvPr/>
        </p:nvSpPr>
        <p:spPr bwMode="auto">
          <a:xfrm>
            <a:off x="2852738" y="41798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03" name="Rectangle 1906">
            <a:extLst>
              <a:ext uri="{FF2B5EF4-FFF2-40B4-BE49-F238E27FC236}">
                <a16:creationId xmlns:a16="http://schemas.microsoft.com/office/drawing/2014/main" id="{72238EA9-F245-DE4C-A9EB-167C3AD576CF}"/>
              </a:ext>
            </a:extLst>
          </p:cNvPr>
          <p:cNvSpPr>
            <a:spLocks noChangeArrowheads="1"/>
          </p:cNvSpPr>
          <p:nvPr/>
        </p:nvSpPr>
        <p:spPr bwMode="auto">
          <a:xfrm>
            <a:off x="3522663" y="33861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04" name="Rectangle 1907">
            <a:extLst>
              <a:ext uri="{FF2B5EF4-FFF2-40B4-BE49-F238E27FC236}">
                <a16:creationId xmlns:a16="http://schemas.microsoft.com/office/drawing/2014/main" id="{6588DF23-476E-2641-8BD9-8B0694474F36}"/>
              </a:ext>
            </a:extLst>
          </p:cNvPr>
          <p:cNvSpPr>
            <a:spLocks noChangeArrowheads="1"/>
          </p:cNvSpPr>
          <p:nvPr/>
        </p:nvSpPr>
        <p:spPr bwMode="auto">
          <a:xfrm>
            <a:off x="3475038" y="33607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05" name="Rectangle 1908">
            <a:extLst>
              <a:ext uri="{FF2B5EF4-FFF2-40B4-BE49-F238E27FC236}">
                <a16:creationId xmlns:a16="http://schemas.microsoft.com/office/drawing/2014/main" id="{D4C0B11E-CB5F-2F41-BC67-770E2E4C315A}"/>
              </a:ext>
            </a:extLst>
          </p:cNvPr>
          <p:cNvSpPr>
            <a:spLocks noChangeArrowheads="1"/>
          </p:cNvSpPr>
          <p:nvPr/>
        </p:nvSpPr>
        <p:spPr bwMode="auto">
          <a:xfrm>
            <a:off x="2586038" y="41417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06" name="Rectangle 1909">
            <a:extLst>
              <a:ext uri="{FF2B5EF4-FFF2-40B4-BE49-F238E27FC236}">
                <a16:creationId xmlns:a16="http://schemas.microsoft.com/office/drawing/2014/main" id="{2315ECFF-99DF-CB4D-B60E-7635B23E1F84}"/>
              </a:ext>
            </a:extLst>
          </p:cNvPr>
          <p:cNvSpPr>
            <a:spLocks noChangeArrowheads="1"/>
          </p:cNvSpPr>
          <p:nvPr/>
        </p:nvSpPr>
        <p:spPr bwMode="auto">
          <a:xfrm>
            <a:off x="3378200" y="354012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07" name="Rectangle 1910">
            <a:extLst>
              <a:ext uri="{FF2B5EF4-FFF2-40B4-BE49-F238E27FC236}">
                <a16:creationId xmlns:a16="http://schemas.microsoft.com/office/drawing/2014/main" id="{A53A33A3-968A-1A46-98DB-93E4725C12A8}"/>
              </a:ext>
            </a:extLst>
          </p:cNvPr>
          <p:cNvSpPr>
            <a:spLocks noChangeArrowheads="1"/>
          </p:cNvSpPr>
          <p:nvPr/>
        </p:nvSpPr>
        <p:spPr bwMode="auto">
          <a:xfrm>
            <a:off x="2730500" y="43005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08" name="Rectangle 1911">
            <a:extLst>
              <a:ext uri="{FF2B5EF4-FFF2-40B4-BE49-F238E27FC236}">
                <a16:creationId xmlns:a16="http://schemas.microsoft.com/office/drawing/2014/main" id="{E9C31E2C-4C14-9346-85D6-31BFBD552D8A}"/>
              </a:ext>
            </a:extLst>
          </p:cNvPr>
          <p:cNvSpPr>
            <a:spLocks noChangeArrowheads="1"/>
          </p:cNvSpPr>
          <p:nvPr/>
        </p:nvSpPr>
        <p:spPr bwMode="auto">
          <a:xfrm>
            <a:off x="3517900" y="34321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09" name="Rectangle 1912">
            <a:extLst>
              <a:ext uri="{FF2B5EF4-FFF2-40B4-BE49-F238E27FC236}">
                <a16:creationId xmlns:a16="http://schemas.microsoft.com/office/drawing/2014/main" id="{16D5E167-EBB9-F04A-AE9D-0A7A3731C1AD}"/>
              </a:ext>
            </a:extLst>
          </p:cNvPr>
          <p:cNvSpPr>
            <a:spLocks noChangeArrowheads="1"/>
          </p:cNvSpPr>
          <p:nvPr/>
        </p:nvSpPr>
        <p:spPr bwMode="auto">
          <a:xfrm>
            <a:off x="3479800" y="344170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10" name="Rectangle 1913">
            <a:extLst>
              <a:ext uri="{FF2B5EF4-FFF2-40B4-BE49-F238E27FC236}">
                <a16:creationId xmlns:a16="http://schemas.microsoft.com/office/drawing/2014/main" id="{65FC1F13-F59D-E840-A4EE-0E5F1A630125}"/>
              </a:ext>
            </a:extLst>
          </p:cNvPr>
          <p:cNvSpPr>
            <a:spLocks noChangeArrowheads="1"/>
          </p:cNvSpPr>
          <p:nvPr/>
        </p:nvSpPr>
        <p:spPr bwMode="auto">
          <a:xfrm>
            <a:off x="3028950" y="38084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11" name="Rectangle 1914">
            <a:extLst>
              <a:ext uri="{FF2B5EF4-FFF2-40B4-BE49-F238E27FC236}">
                <a16:creationId xmlns:a16="http://schemas.microsoft.com/office/drawing/2014/main" id="{5052CD79-5E92-914F-9CA3-1D8F6142F04A}"/>
              </a:ext>
            </a:extLst>
          </p:cNvPr>
          <p:cNvSpPr>
            <a:spLocks noChangeArrowheads="1"/>
          </p:cNvSpPr>
          <p:nvPr/>
        </p:nvSpPr>
        <p:spPr bwMode="auto">
          <a:xfrm>
            <a:off x="3405188" y="35369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12" name="Rectangle 1915">
            <a:extLst>
              <a:ext uri="{FF2B5EF4-FFF2-40B4-BE49-F238E27FC236}">
                <a16:creationId xmlns:a16="http://schemas.microsoft.com/office/drawing/2014/main" id="{208FD5A1-936A-4E49-BB33-B4080120675E}"/>
              </a:ext>
            </a:extLst>
          </p:cNvPr>
          <p:cNvSpPr>
            <a:spLocks noChangeArrowheads="1"/>
          </p:cNvSpPr>
          <p:nvPr/>
        </p:nvSpPr>
        <p:spPr bwMode="auto">
          <a:xfrm>
            <a:off x="3409950" y="3457575"/>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13" name="Rectangle 1916">
            <a:extLst>
              <a:ext uri="{FF2B5EF4-FFF2-40B4-BE49-F238E27FC236}">
                <a16:creationId xmlns:a16="http://schemas.microsoft.com/office/drawing/2014/main" id="{D6582032-86DA-1C40-B49C-C3F1377BFDEF}"/>
              </a:ext>
            </a:extLst>
          </p:cNvPr>
          <p:cNvSpPr>
            <a:spLocks noChangeArrowheads="1"/>
          </p:cNvSpPr>
          <p:nvPr/>
        </p:nvSpPr>
        <p:spPr bwMode="auto">
          <a:xfrm>
            <a:off x="3090863" y="39227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14" name="Rectangle 1917">
            <a:extLst>
              <a:ext uri="{FF2B5EF4-FFF2-40B4-BE49-F238E27FC236}">
                <a16:creationId xmlns:a16="http://schemas.microsoft.com/office/drawing/2014/main" id="{BFF85B4F-1301-A74F-A815-942CBCBD94DB}"/>
              </a:ext>
            </a:extLst>
          </p:cNvPr>
          <p:cNvSpPr>
            <a:spLocks noChangeArrowheads="1"/>
          </p:cNvSpPr>
          <p:nvPr/>
        </p:nvSpPr>
        <p:spPr bwMode="auto">
          <a:xfrm>
            <a:off x="3043238" y="38322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15" name="Rectangle 1918">
            <a:extLst>
              <a:ext uri="{FF2B5EF4-FFF2-40B4-BE49-F238E27FC236}">
                <a16:creationId xmlns:a16="http://schemas.microsoft.com/office/drawing/2014/main" id="{7542B53B-4378-D444-9A53-E2B35B8EAD81}"/>
              </a:ext>
            </a:extLst>
          </p:cNvPr>
          <p:cNvSpPr>
            <a:spLocks noChangeArrowheads="1"/>
          </p:cNvSpPr>
          <p:nvPr/>
        </p:nvSpPr>
        <p:spPr bwMode="auto">
          <a:xfrm>
            <a:off x="3386138" y="3660775"/>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16" name="Rectangle 1919">
            <a:extLst>
              <a:ext uri="{FF2B5EF4-FFF2-40B4-BE49-F238E27FC236}">
                <a16:creationId xmlns:a16="http://schemas.microsoft.com/office/drawing/2014/main" id="{47BB1DE4-4393-824D-88F9-71DA75462E67}"/>
              </a:ext>
            </a:extLst>
          </p:cNvPr>
          <p:cNvSpPr>
            <a:spLocks noChangeArrowheads="1"/>
          </p:cNvSpPr>
          <p:nvPr/>
        </p:nvSpPr>
        <p:spPr bwMode="auto">
          <a:xfrm>
            <a:off x="2978150" y="39687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17" name="Rectangle 1920">
            <a:extLst>
              <a:ext uri="{FF2B5EF4-FFF2-40B4-BE49-F238E27FC236}">
                <a16:creationId xmlns:a16="http://schemas.microsoft.com/office/drawing/2014/main" id="{EC3F046C-1106-F744-A3BA-D523E208463C}"/>
              </a:ext>
            </a:extLst>
          </p:cNvPr>
          <p:cNvSpPr>
            <a:spLocks noChangeArrowheads="1"/>
          </p:cNvSpPr>
          <p:nvPr/>
        </p:nvSpPr>
        <p:spPr bwMode="auto">
          <a:xfrm>
            <a:off x="3486150" y="32988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18" name="Rectangle 1921">
            <a:extLst>
              <a:ext uri="{FF2B5EF4-FFF2-40B4-BE49-F238E27FC236}">
                <a16:creationId xmlns:a16="http://schemas.microsoft.com/office/drawing/2014/main" id="{F28C2923-B7EE-1448-B344-6D024A1B6BEA}"/>
              </a:ext>
            </a:extLst>
          </p:cNvPr>
          <p:cNvSpPr>
            <a:spLocks noChangeArrowheads="1"/>
          </p:cNvSpPr>
          <p:nvPr/>
        </p:nvSpPr>
        <p:spPr bwMode="auto">
          <a:xfrm>
            <a:off x="3430588" y="36242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19" name="Rectangle 1922">
            <a:extLst>
              <a:ext uri="{FF2B5EF4-FFF2-40B4-BE49-F238E27FC236}">
                <a16:creationId xmlns:a16="http://schemas.microsoft.com/office/drawing/2014/main" id="{9A8D549C-D031-0943-963D-CD94D9D72CFF}"/>
              </a:ext>
            </a:extLst>
          </p:cNvPr>
          <p:cNvSpPr>
            <a:spLocks noChangeArrowheads="1"/>
          </p:cNvSpPr>
          <p:nvPr/>
        </p:nvSpPr>
        <p:spPr bwMode="auto">
          <a:xfrm>
            <a:off x="3090863" y="384968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20" name="Rectangle 1923">
            <a:extLst>
              <a:ext uri="{FF2B5EF4-FFF2-40B4-BE49-F238E27FC236}">
                <a16:creationId xmlns:a16="http://schemas.microsoft.com/office/drawing/2014/main" id="{5C581B69-58E1-354F-8887-225FE61037F2}"/>
              </a:ext>
            </a:extLst>
          </p:cNvPr>
          <p:cNvSpPr>
            <a:spLocks noChangeArrowheads="1"/>
          </p:cNvSpPr>
          <p:nvPr/>
        </p:nvSpPr>
        <p:spPr bwMode="auto">
          <a:xfrm>
            <a:off x="3411538" y="35893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21" name="Rectangle 1924">
            <a:extLst>
              <a:ext uri="{FF2B5EF4-FFF2-40B4-BE49-F238E27FC236}">
                <a16:creationId xmlns:a16="http://schemas.microsoft.com/office/drawing/2014/main" id="{E9D99B46-8FFD-A84C-9258-5FCE15710053}"/>
              </a:ext>
            </a:extLst>
          </p:cNvPr>
          <p:cNvSpPr>
            <a:spLocks noChangeArrowheads="1"/>
          </p:cNvSpPr>
          <p:nvPr/>
        </p:nvSpPr>
        <p:spPr bwMode="auto">
          <a:xfrm>
            <a:off x="3484563" y="34385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22" name="Rectangle 1925">
            <a:extLst>
              <a:ext uri="{FF2B5EF4-FFF2-40B4-BE49-F238E27FC236}">
                <a16:creationId xmlns:a16="http://schemas.microsoft.com/office/drawing/2014/main" id="{B352B7AD-7A32-F244-BD68-2DE26D2B4D12}"/>
              </a:ext>
            </a:extLst>
          </p:cNvPr>
          <p:cNvSpPr>
            <a:spLocks noChangeArrowheads="1"/>
          </p:cNvSpPr>
          <p:nvPr/>
        </p:nvSpPr>
        <p:spPr bwMode="auto">
          <a:xfrm>
            <a:off x="3475038" y="34369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23" name="Rectangle 1926">
            <a:extLst>
              <a:ext uri="{FF2B5EF4-FFF2-40B4-BE49-F238E27FC236}">
                <a16:creationId xmlns:a16="http://schemas.microsoft.com/office/drawing/2014/main" id="{ADECD354-CE21-2840-B7AF-240475E2E191}"/>
              </a:ext>
            </a:extLst>
          </p:cNvPr>
          <p:cNvSpPr>
            <a:spLocks noChangeArrowheads="1"/>
          </p:cNvSpPr>
          <p:nvPr/>
        </p:nvSpPr>
        <p:spPr bwMode="auto">
          <a:xfrm>
            <a:off x="2767013" y="3686175"/>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24" name="Rectangle 1927">
            <a:extLst>
              <a:ext uri="{FF2B5EF4-FFF2-40B4-BE49-F238E27FC236}">
                <a16:creationId xmlns:a16="http://schemas.microsoft.com/office/drawing/2014/main" id="{EB8E6073-56C2-6846-84CD-9E2BF6B52FE1}"/>
              </a:ext>
            </a:extLst>
          </p:cNvPr>
          <p:cNvSpPr>
            <a:spLocks noChangeArrowheads="1"/>
          </p:cNvSpPr>
          <p:nvPr/>
        </p:nvSpPr>
        <p:spPr bwMode="auto">
          <a:xfrm>
            <a:off x="3529013" y="33353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25" name="Rectangle 1928">
            <a:extLst>
              <a:ext uri="{FF2B5EF4-FFF2-40B4-BE49-F238E27FC236}">
                <a16:creationId xmlns:a16="http://schemas.microsoft.com/office/drawing/2014/main" id="{85B045FE-6489-CC46-88AE-5FE8FC2B6D37}"/>
              </a:ext>
            </a:extLst>
          </p:cNvPr>
          <p:cNvSpPr>
            <a:spLocks noChangeArrowheads="1"/>
          </p:cNvSpPr>
          <p:nvPr/>
        </p:nvSpPr>
        <p:spPr bwMode="auto">
          <a:xfrm>
            <a:off x="3427413" y="34290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26" name="Rectangle 1929">
            <a:extLst>
              <a:ext uri="{FF2B5EF4-FFF2-40B4-BE49-F238E27FC236}">
                <a16:creationId xmlns:a16="http://schemas.microsoft.com/office/drawing/2014/main" id="{2720E42F-5A99-8048-AB66-C3573CDC9870}"/>
              </a:ext>
            </a:extLst>
          </p:cNvPr>
          <p:cNvSpPr>
            <a:spLocks noChangeArrowheads="1"/>
          </p:cNvSpPr>
          <p:nvPr/>
        </p:nvSpPr>
        <p:spPr bwMode="auto">
          <a:xfrm>
            <a:off x="2882900" y="36401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27" name="Rectangle 1930">
            <a:extLst>
              <a:ext uri="{FF2B5EF4-FFF2-40B4-BE49-F238E27FC236}">
                <a16:creationId xmlns:a16="http://schemas.microsoft.com/office/drawing/2014/main" id="{DF39FCB4-19E9-C44C-A961-32708ABC40A7}"/>
              </a:ext>
            </a:extLst>
          </p:cNvPr>
          <p:cNvSpPr>
            <a:spLocks noChangeArrowheads="1"/>
          </p:cNvSpPr>
          <p:nvPr/>
        </p:nvSpPr>
        <p:spPr bwMode="auto">
          <a:xfrm>
            <a:off x="2730500" y="40989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28" name="Rectangle 1931">
            <a:extLst>
              <a:ext uri="{FF2B5EF4-FFF2-40B4-BE49-F238E27FC236}">
                <a16:creationId xmlns:a16="http://schemas.microsoft.com/office/drawing/2014/main" id="{B545A82D-2099-2549-BAA6-F584C5C0D1BF}"/>
              </a:ext>
            </a:extLst>
          </p:cNvPr>
          <p:cNvSpPr>
            <a:spLocks noChangeArrowheads="1"/>
          </p:cNvSpPr>
          <p:nvPr/>
        </p:nvSpPr>
        <p:spPr bwMode="auto">
          <a:xfrm>
            <a:off x="3030538" y="39227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29" name="Rectangle 1932">
            <a:extLst>
              <a:ext uri="{FF2B5EF4-FFF2-40B4-BE49-F238E27FC236}">
                <a16:creationId xmlns:a16="http://schemas.microsoft.com/office/drawing/2014/main" id="{7C238A9F-0383-5440-B1BE-DFCB24A70126}"/>
              </a:ext>
            </a:extLst>
          </p:cNvPr>
          <p:cNvSpPr>
            <a:spLocks noChangeArrowheads="1"/>
          </p:cNvSpPr>
          <p:nvPr/>
        </p:nvSpPr>
        <p:spPr bwMode="auto">
          <a:xfrm>
            <a:off x="3454400" y="34798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30" name="Rectangle 1933">
            <a:extLst>
              <a:ext uri="{FF2B5EF4-FFF2-40B4-BE49-F238E27FC236}">
                <a16:creationId xmlns:a16="http://schemas.microsoft.com/office/drawing/2014/main" id="{F73DB448-41A5-BE46-82B6-20CED087BF4A}"/>
              </a:ext>
            </a:extLst>
          </p:cNvPr>
          <p:cNvSpPr>
            <a:spLocks noChangeArrowheads="1"/>
          </p:cNvSpPr>
          <p:nvPr/>
        </p:nvSpPr>
        <p:spPr bwMode="auto">
          <a:xfrm>
            <a:off x="3467100" y="33750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31" name="Rectangle 1934">
            <a:extLst>
              <a:ext uri="{FF2B5EF4-FFF2-40B4-BE49-F238E27FC236}">
                <a16:creationId xmlns:a16="http://schemas.microsoft.com/office/drawing/2014/main" id="{0AA8AFA3-1068-CE40-8B57-49C07FA577A3}"/>
              </a:ext>
            </a:extLst>
          </p:cNvPr>
          <p:cNvSpPr>
            <a:spLocks noChangeArrowheads="1"/>
          </p:cNvSpPr>
          <p:nvPr/>
        </p:nvSpPr>
        <p:spPr bwMode="auto">
          <a:xfrm>
            <a:off x="3492500" y="34020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32" name="Rectangle 1935">
            <a:extLst>
              <a:ext uri="{FF2B5EF4-FFF2-40B4-BE49-F238E27FC236}">
                <a16:creationId xmlns:a16="http://schemas.microsoft.com/office/drawing/2014/main" id="{E6125767-96AB-3B41-8512-1F456696E459}"/>
              </a:ext>
            </a:extLst>
          </p:cNvPr>
          <p:cNvSpPr>
            <a:spLocks noChangeArrowheads="1"/>
          </p:cNvSpPr>
          <p:nvPr/>
        </p:nvSpPr>
        <p:spPr bwMode="auto">
          <a:xfrm>
            <a:off x="2359025" y="44973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33" name="Rectangle 1936">
            <a:extLst>
              <a:ext uri="{FF2B5EF4-FFF2-40B4-BE49-F238E27FC236}">
                <a16:creationId xmlns:a16="http://schemas.microsoft.com/office/drawing/2014/main" id="{C861EC62-AF25-2A4C-9D02-9E6AFC261B19}"/>
              </a:ext>
            </a:extLst>
          </p:cNvPr>
          <p:cNvSpPr>
            <a:spLocks noChangeArrowheads="1"/>
          </p:cNvSpPr>
          <p:nvPr/>
        </p:nvSpPr>
        <p:spPr bwMode="auto">
          <a:xfrm>
            <a:off x="3986213" y="292100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34" name="Rectangle 1937">
            <a:extLst>
              <a:ext uri="{FF2B5EF4-FFF2-40B4-BE49-F238E27FC236}">
                <a16:creationId xmlns:a16="http://schemas.microsoft.com/office/drawing/2014/main" id="{1D7A14B2-06DD-A94A-A440-8DCA66D4868A}"/>
              </a:ext>
            </a:extLst>
          </p:cNvPr>
          <p:cNvSpPr>
            <a:spLocks noChangeArrowheads="1"/>
          </p:cNvSpPr>
          <p:nvPr/>
        </p:nvSpPr>
        <p:spPr bwMode="auto">
          <a:xfrm>
            <a:off x="2889250" y="3821113"/>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35" name="Rectangle 1938">
            <a:extLst>
              <a:ext uri="{FF2B5EF4-FFF2-40B4-BE49-F238E27FC236}">
                <a16:creationId xmlns:a16="http://schemas.microsoft.com/office/drawing/2014/main" id="{57295C95-9B69-5A47-8EF3-DE673B0A62DA}"/>
              </a:ext>
            </a:extLst>
          </p:cNvPr>
          <p:cNvSpPr>
            <a:spLocks noChangeArrowheads="1"/>
          </p:cNvSpPr>
          <p:nvPr/>
        </p:nvSpPr>
        <p:spPr bwMode="auto">
          <a:xfrm>
            <a:off x="3551238" y="34226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36" name="Rectangle 1939">
            <a:extLst>
              <a:ext uri="{FF2B5EF4-FFF2-40B4-BE49-F238E27FC236}">
                <a16:creationId xmlns:a16="http://schemas.microsoft.com/office/drawing/2014/main" id="{5A12FC65-18A8-6E49-B7E3-EB616BAE896B}"/>
              </a:ext>
            </a:extLst>
          </p:cNvPr>
          <p:cNvSpPr>
            <a:spLocks noChangeArrowheads="1"/>
          </p:cNvSpPr>
          <p:nvPr/>
        </p:nvSpPr>
        <p:spPr bwMode="auto">
          <a:xfrm>
            <a:off x="3027363" y="4011613"/>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37" name="Rectangle 1940">
            <a:extLst>
              <a:ext uri="{FF2B5EF4-FFF2-40B4-BE49-F238E27FC236}">
                <a16:creationId xmlns:a16="http://schemas.microsoft.com/office/drawing/2014/main" id="{763DAE06-8615-7B41-9E87-46E4ACE36045}"/>
              </a:ext>
            </a:extLst>
          </p:cNvPr>
          <p:cNvSpPr>
            <a:spLocks noChangeArrowheads="1"/>
          </p:cNvSpPr>
          <p:nvPr/>
        </p:nvSpPr>
        <p:spPr bwMode="auto">
          <a:xfrm>
            <a:off x="3455988" y="35099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38" name="Rectangle 1941">
            <a:extLst>
              <a:ext uri="{FF2B5EF4-FFF2-40B4-BE49-F238E27FC236}">
                <a16:creationId xmlns:a16="http://schemas.microsoft.com/office/drawing/2014/main" id="{0B0ABD1A-B64D-6B4B-B0EA-148C5EF3B8B1}"/>
              </a:ext>
            </a:extLst>
          </p:cNvPr>
          <p:cNvSpPr>
            <a:spLocks noChangeArrowheads="1"/>
          </p:cNvSpPr>
          <p:nvPr/>
        </p:nvSpPr>
        <p:spPr bwMode="auto">
          <a:xfrm>
            <a:off x="3417888" y="357187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39" name="Rectangle 1942">
            <a:extLst>
              <a:ext uri="{FF2B5EF4-FFF2-40B4-BE49-F238E27FC236}">
                <a16:creationId xmlns:a16="http://schemas.microsoft.com/office/drawing/2014/main" id="{EC5C894D-2CEB-E149-9338-6A7078AA4CD3}"/>
              </a:ext>
            </a:extLst>
          </p:cNvPr>
          <p:cNvSpPr>
            <a:spLocks noChangeArrowheads="1"/>
          </p:cNvSpPr>
          <p:nvPr/>
        </p:nvSpPr>
        <p:spPr bwMode="auto">
          <a:xfrm>
            <a:off x="3379788" y="3597275"/>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40" name="Rectangle 1943">
            <a:extLst>
              <a:ext uri="{FF2B5EF4-FFF2-40B4-BE49-F238E27FC236}">
                <a16:creationId xmlns:a16="http://schemas.microsoft.com/office/drawing/2014/main" id="{7FC2A5A0-7A0B-9442-9445-1FAC061C2E11}"/>
              </a:ext>
            </a:extLst>
          </p:cNvPr>
          <p:cNvSpPr>
            <a:spLocks noChangeArrowheads="1"/>
          </p:cNvSpPr>
          <p:nvPr/>
        </p:nvSpPr>
        <p:spPr bwMode="auto">
          <a:xfrm>
            <a:off x="2865438" y="41243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41" name="Rectangle 1944">
            <a:extLst>
              <a:ext uri="{FF2B5EF4-FFF2-40B4-BE49-F238E27FC236}">
                <a16:creationId xmlns:a16="http://schemas.microsoft.com/office/drawing/2014/main" id="{31ACD16C-35DD-FD42-BAE5-52F8ED78994F}"/>
              </a:ext>
            </a:extLst>
          </p:cNvPr>
          <p:cNvSpPr>
            <a:spLocks noChangeArrowheads="1"/>
          </p:cNvSpPr>
          <p:nvPr/>
        </p:nvSpPr>
        <p:spPr bwMode="auto">
          <a:xfrm>
            <a:off x="2616200" y="40322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42" name="Rectangle 1945">
            <a:extLst>
              <a:ext uri="{FF2B5EF4-FFF2-40B4-BE49-F238E27FC236}">
                <a16:creationId xmlns:a16="http://schemas.microsoft.com/office/drawing/2014/main" id="{1BE69C0D-F178-2B40-B3F8-E9E259477A5E}"/>
              </a:ext>
            </a:extLst>
          </p:cNvPr>
          <p:cNvSpPr>
            <a:spLocks noChangeArrowheads="1"/>
          </p:cNvSpPr>
          <p:nvPr/>
        </p:nvSpPr>
        <p:spPr bwMode="auto">
          <a:xfrm>
            <a:off x="2636838" y="39385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43" name="Rectangle 1946">
            <a:extLst>
              <a:ext uri="{FF2B5EF4-FFF2-40B4-BE49-F238E27FC236}">
                <a16:creationId xmlns:a16="http://schemas.microsoft.com/office/drawing/2014/main" id="{5CDF8D63-1A83-B549-A372-66A549B350A5}"/>
              </a:ext>
            </a:extLst>
          </p:cNvPr>
          <p:cNvSpPr>
            <a:spLocks noChangeArrowheads="1"/>
          </p:cNvSpPr>
          <p:nvPr/>
        </p:nvSpPr>
        <p:spPr bwMode="auto">
          <a:xfrm>
            <a:off x="2384425" y="45370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44" name="Rectangle 1947">
            <a:extLst>
              <a:ext uri="{FF2B5EF4-FFF2-40B4-BE49-F238E27FC236}">
                <a16:creationId xmlns:a16="http://schemas.microsoft.com/office/drawing/2014/main" id="{06E72D40-932C-0448-A308-950607408252}"/>
              </a:ext>
            </a:extLst>
          </p:cNvPr>
          <p:cNvSpPr>
            <a:spLocks noChangeArrowheads="1"/>
          </p:cNvSpPr>
          <p:nvPr/>
        </p:nvSpPr>
        <p:spPr bwMode="auto">
          <a:xfrm>
            <a:off x="3494088" y="33972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45" name="Rectangle 1948">
            <a:extLst>
              <a:ext uri="{FF2B5EF4-FFF2-40B4-BE49-F238E27FC236}">
                <a16:creationId xmlns:a16="http://schemas.microsoft.com/office/drawing/2014/main" id="{23784B05-8DB2-694A-BC88-4D0658C9E8DD}"/>
              </a:ext>
            </a:extLst>
          </p:cNvPr>
          <p:cNvSpPr>
            <a:spLocks noChangeArrowheads="1"/>
          </p:cNvSpPr>
          <p:nvPr/>
        </p:nvSpPr>
        <p:spPr bwMode="auto">
          <a:xfrm>
            <a:off x="3189288" y="38369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46" name="Rectangle 1949">
            <a:extLst>
              <a:ext uri="{FF2B5EF4-FFF2-40B4-BE49-F238E27FC236}">
                <a16:creationId xmlns:a16="http://schemas.microsoft.com/office/drawing/2014/main" id="{DAE98845-1D46-E44F-ABE6-BF43460123C9}"/>
              </a:ext>
            </a:extLst>
          </p:cNvPr>
          <p:cNvSpPr>
            <a:spLocks noChangeArrowheads="1"/>
          </p:cNvSpPr>
          <p:nvPr/>
        </p:nvSpPr>
        <p:spPr bwMode="auto">
          <a:xfrm>
            <a:off x="3332163" y="349885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47" name="Rectangle 1950">
            <a:extLst>
              <a:ext uri="{FF2B5EF4-FFF2-40B4-BE49-F238E27FC236}">
                <a16:creationId xmlns:a16="http://schemas.microsoft.com/office/drawing/2014/main" id="{6D68FB8B-9267-8541-9FE4-6135BC5E4270}"/>
              </a:ext>
            </a:extLst>
          </p:cNvPr>
          <p:cNvSpPr>
            <a:spLocks noChangeArrowheads="1"/>
          </p:cNvSpPr>
          <p:nvPr/>
        </p:nvSpPr>
        <p:spPr bwMode="auto">
          <a:xfrm>
            <a:off x="3459163" y="35099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48" name="Rectangle 1951">
            <a:extLst>
              <a:ext uri="{FF2B5EF4-FFF2-40B4-BE49-F238E27FC236}">
                <a16:creationId xmlns:a16="http://schemas.microsoft.com/office/drawing/2014/main" id="{6756254F-F68D-8648-9EC8-688CB5E16AB9}"/>
              </a:ext>
            </a:extLst>
          </p:cNvPr>
          <p:cNvSpPr>
            <a:spLocks noChangeArrowheads="1"/>
          </p:cNvSpPr>
          <p:nvPr/>
        </p:nvSpPr>
        <p:spPr bwMode="auto">
          <a:xfrm>
            <a:off x="2906713" y="4060825"/>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49" name="Rectangle 1952">
            <a:extLst>
              <a:ext uri="{FF2B5EF4-FFF2-40B4-BE49-F238E27FC236}">
                <a16:creationId xmlns:a16="http://schemas.microsoft.com/office/drawing/2014/main" id="{37C6B824-6D92-EF4D-B889-C57DB210FEB2}"/>
              </a:ext>
            </a:extLst>
          </p:cNvPr>
          <p:cNvSpPr>
            <a:spLocks noChangeArrowheads="1"/>
          </p:cNvSpPr>
          <p:nvPr/>
        </p:nvSpPr>
        <p:spPr bwMode="auto">
          <a:xfrm>
            <a:off x="3556000" y="3379788"/>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50" name="Rectangle 1953">
            <a:extLst>
              <a:ext uri="{FF2B5EF4-FFF2-40B4-BE49-F238E27FC236}">
                <a16:creationId xmlns:a16="http://schemas.microsoft.com/office/drawing/2014/main" id="{ED00E82B-B6EB-6244-8F30-7239C4A22244}"/>
              </a:ext>
            </a:extLst>
          </p:cNvPr>
          <p:cNvSpPr>
            <a:spLocks noChangeArrowheads="1"/>
          </p:cNvSpPr>
          <p:nvPr/>
        </p:nvSpPr>
        <p:spPr bwMode="auto">
          <a:xfrm>
            <a:off x="3895725" y="2952750"/>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51" name="Rectangle 1954">
            <a:extLst>
              <a:ext uri="{FF2B5EF4-FFF2-40B4-BE49-F238E27FC236}">
                <a16:creationId xmlns:a16="http://schemas.microsoft.com/office/drawing/2014/main" id="{EBC6A3FB-3779-9F47-BD52-BDB451F9B116}"/>
              </a:ext>
            </a:extLst>
          </p:cNvPr>
          <p:cNvSpPr>
            <a:spLocks noChangeArrowheads="1"/>
          </p:cNvSpPr>
          <p:nvPr/>
        </p:nvSpPr>
        <p:spPr bwMode="auto">
          <a:xfrm>
            <a:off x="3081338" y="37449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52" name="Rectangle 1955">
            <a:extLst>
              <a:ext uri="{FF2B5EF4-FFF2-40B4-BE49-F238E27FC236}">
                <a16:creationId xmlns:a16="http://schemas.microsoft.com/office/drawing/2014/main" id="{B658FE03-0137-D54B-BF67-B55CE84C4BD3}"/>
              </a:ext>
            </a:extLst>
          </p:cNvPr>
          <p:cNvSpPr>
            <a:spLocks noChangeArrowheads="1"/>
          </p:cNvSpPr>
          <p:nvPr/>
        </p:nvSpPr>
        <p:spPr bwMode="auto">
          <a:xfrm>
            <a:off x="2927350" y="404018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53" name="Rectangle 1956">
            <a:extLst>
              <a:ext uri="{FF2B5EF4-FFF2-40B4-BE49-F238E27FC236}">
                <a16:creationId xmlns:a16="http://schemas.microsoft.com/office/drawing/2014/main" id="{10FFB374-91E4-664A-847B-D963B01190FA}"/>
              </a:ext>
            </a:extLst>
          </p:cNvPr>
          <p:cNvSpPr>
            <a:spLocks noChangeArrowheads="1"/>
          </p:cNvSpPr>
          <p:nvPr/>
        </p:nvSpPr>
        <p:spPr bwMode="auto">
          <a:xfrm>
            <a:off x="3446463" y="361315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54" name="Rectangle 1957">
            <a:extLst>
              <a:ext uri="{FF2B5EF4-FFF2-40B4-BE49-F238E27FC236}">
                <a16:creationId xmlns:a16="http://schemas.microsoft.com/office/drawing/2014/main" id="{6372E853-D1C7-8D40-A9AD-9265EE3E5D9D}"/>
              </a:ext>
            </a:extLst>
          </p:cNvPr>
          <p:cNvSpPr>
            <a:spLocks noChangeArrowheads="1"/>
          </p:cNvSpPr>
          <p:nvPr/>
        </p:nvSpPr>
        <p:spPr bwMode="auto">
          <a:xfrm>
            <a:off x="3421063" y="36512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55" name="Rectangle 1958">
            <a:extLst>
              <a:ext uri="{FF2B5EF4-FFF2-40B4-BE49-F238E27FC236}">
                <a16:creationId xmlns:a16="http://schemas.microsoft.com/office/drawing/2014/main" id="{4A64A48C-86F8-E64E-A4B5-AD6845E8EDF6}"/>
              </a:ext>
            </a:extLst>
          </p:cNvPr>
          <p:cNvSpPr>
            <a:spLocks noChangeArrowheads="1"/>
          </p:cNvSpPr>
          <p:nvPr/>
        </p:nvSpPr>
        <p:spPr bwMode="auto">
          <a:xfrm>
            <a:off x="2970213" y="37671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56" name="Rectangle 1959">
            <a:extLst>
              <a:ext uri="{FF2B5EF4-FFF2-40B4-BE49-F238E27FC236}">
                <a16:creationId xmlns:a16="http://schemas.microsoft.com/office/drawing/2014/main" id="{3CB707E5-8770-994C-8A3A-04D6515D15DF}"/>
              </a:ext>
            </a:extLst>
          </p:cNvPr>
          <p:cNvSpPr>
            <a:spLocks noChangeArrowheads="1"/>
          </p:cNvSpPr>
          <p:nvPr/>
        </p:nvSpPr>
        <p:spPr bwMode="auto">
          <a:xfrm>
            <a:off x="3490913" y="34131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57" name="Rectangle 1960">
            <a:extLst>
              <a:ext uri="{FF2B5EF4-FFF2-40B4-BE49-F238E27FC236}">
                <a16:creationId xmlns:a16="http://schemas.microsoft.com/office/drawing/2014/main" id="{D53D3F41-BDF0-5A48-AF07-83F0D9DC1323}"/>
              </a:ext>
            </a:extLst>
          </p:cNvPr>
          <p:cNvSpPr>
            <a:spLocks noChangeArrowheads="1"/>
          </p:cNvSpPr>
          <p:nvPr/>
        </p:nvSpPr>
        <p:spPr bwMode="auto">
          <a:xfrm>
            <a:off x="3363913" y="364172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58" name="Rectangle 1961">
            <a:extLst>
              <a:ext uri="{FF2B5EF4-FFF2-40B4-BE49-F238E27FC236}">
                <a16:creationId xmlns:a16="http://schemas.microsoft.com/office/drawing/2014/main" id="{A5C3F09B-377E-9146-82BD-E95A3483D585}"/>
              </a:ext>
            </a:extLst>
          </p:cNvPr>
          <p:cNvSpPr>
            <a:spLocks noChangeArrowheads="1"/>
          </p:cNvSpPr>
          <p:nvPr/>
        </p:nvSpPr>
        <p:spPr bwMode="auto">
          <a:xfrm>
            <a:off x="2706688" y="432593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59" name="Rectangle 1962">
            <a:extLst>
              <a:ext uri="{FF2B5EF4-FFF2-40B4-BE49-F238E27FC236}">
                <a16:creationId xmlns:a16="http://schemas.microsoft.com/office/drawing/2014/main" id="{E728D817-DB9B-9B46-B285-3DAAF0ABD9D4}"/>
              </a:ext>
            </a:extLst>
          </p:cNvPr>
          <p:cNvSpPr>
            <a:spLocks noChangeArrowheads="1"/>
          </p:cNvSpPr>
          <p:nvPr/>
        </p:nvSpPr>
        <p:spPr bwMode="auto">
          <a:xfrm>
            <a:off x="3452813" y="3546475"/>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60" name="Rectangle 1963">
            <a:extLst>
              <a:ext uri="{FF2B5EF4-FFF2-40B4-BE49-F238E27FC236}">
                <a16:creationId xmlns:a16="http://schemas.microsoft.com/office/drawing/2014/main" id="{890CDD46-9E45-844B-B8F1-EE0E94E4A787}"/>
              </a:ext>
            </a:extLst>
          </p:cNvPr>
          <p:cNvSpPr>
            <a:spLocks noChangeArrowheads="1"/>
          </p:cNvSpPr>
          <p:nvPr/>
        </p:nvSpPr>
        <p:spPr bwMode="auto">
          <a:xfrm>
            <a:off x="3416300" y="35623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61" name="Rectangle 1964">
            <a:extLst>
              <a:ext uri="{FF2B5EF4-FFF2-40B4-BE49-F238E27FC236}">
                <a16:creationId xmlns:a16="http://schemas.microsoft.com/office/drawing/2014/main" id="{E91851E9-B536-3C45-B2EE-0C696C663192}"/>
              </a:ext>
            </a:extLst>
          </p:cNvPr>
          <p:cNvSpPr>
            <a:spLocks noChangeArrowheads="1"/>
          </p:cNvSpPr>
          <p:nvPr/>
        </p:nvSpPr>
        <p:spPr bwMode="auto">
          <a:xfrm>
            <a:off x="3344863" y="3597275"/>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62" name="Rectangle 1965">
            <a:extLst>
              <a:ext uri="{FF2B5EF4-FFF2-40B4-BE49-F238E27FC236}">
                <a16:creationId xmlns:a16="http://schemas.microsoft.com/office/drawing/2014/main" id="{F4C4BB8D-6BBF-8C4E-9817-98B0AB67F933}"/>
              </a:ext>
            </a:extLst>
          </p:cNvPr>
          <p:cNvSpPr>
            <a:spLocks noChangeArrowheads="1"/>
          </p:cNvSpPr>
          <p:nvPr/>
        </p:nvSpPr>
        <p:spPr bwMode="auto">
          <a:xfrm>
            <a:off x="2490788" y="409892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63" name="Rectangle 1966">
            <a:extLst>
              <a:ext uri="{FF2B5EF4-FFF2-40B4-BE49-F238E27FC236}">
                <a16:creationId xmlns:a16="http://schemas.microsoft.com/office/drawing/2014/main" id="{8DB0E8A9-0F08-F743-8BD5-B77DCAFC9ED2}"/>
              </a:ext>
            </a:extLst>
          </p:cNvPr>
          <p:cNvSpPr>
            <a:spLocks noChangeArrowheads="1"/>
          </p:cNvSpPr>
          <p:nvPr/>
        </p:nvSpPr>
        <p:spPr bwMode="auto">
          <a:xfrm>
            <a:off x="2897188" y="40163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64" name="Rectangle 1967">
            <a:extLst>
              <a:ext uri="{FF2B5EF4-FFF2-40B4-BE49-F238E27FC236}">
                <a16:creationId xmlns:a16="http://schemas.microsoft.com/office/drawing/2014/main" id="{7F987A97-570E-C442-968D-59F513A11D83}"/>
              </a:ext>
            </a:extLst>
          </p:cNvPr>
          <p:cNvSpPr>
            <a:spLocks noChangeArrowheads="1"/>
          </p:cNvSpPr>
          <p:nvPr/>
        </p:nvSpPr>
        <p:spPr bwMode="auto">
          <a:xfrm>
            <a:off x="2671763" y="42195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65" name="Rectangle 1968">
            <a:extLst>
              <a:ext uri="{FF2B5EF4-FFF2-40B4-BE49-F238E27FC236}">
                <a16:creationId xmlns:a16="http://schemas.microsoft.com/office/drawing/2014/main" id="{DE5AF092-BC47-C641-B86A-93AC74E58F32}"/>
              </a:ext>
            </a:extLst>
          </p:cNvPr>
          <p:cNvSpPr>
            <a:spLocks noChangeArrowheads="1"/>
          </p:cNvSpPr>
          <p:nvPr/>
        </p:nvSpPr>
        <p:spPr bwMode="auto">
          <a:xfrm>
            <a:off x="2535238" y="41719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66" name="Rectangle 1969">
            <a:extLst>
              <a:ext uri="{FF2B5EF4-FFF2-40B4-BE49-F238E27FC236}">
                <a16:creationId xmlns:a16="http://schemas.microsoft.com/office/drawing/2014/main" id="{7683A407-4E1C-BC48-9C5D-ECA46585414B}"/>
              </a:ext>
            </a:extLst>
          </p:cNvPr>
          <p:cNvSpPr>
            <a:spLocks noChangeArrowheads="1"/>
          </p:cNvSpPr>
          <p:nvPr/>
        </p:nvSpPr>
        <p:spPr bwMode="auto">
          <a:xfrm>
            <a:off x="3498850" y="34544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67" name="Rectangle 1970">
            <a:extLst>
              <a:ext uri="{FF2B5EF4-FFF2-40B4-BE49-F238E27FC236}">
                <a16:creationId xmlns:a16="http://schemas.microsoft.com/office/drawing/2014/main" id="{4ED96AAF-0B14-6C4E-9953-4674FD6DCF75}"/>
              </a:ext>
            </a:extLst>
          </p:cNvPr>
          <p:cNvSpPr>
            <a:spLocks noChangeArrowheads="1"/>
          </p:cNvSpPr>
          <p:nvPr/>
        </p:nvSpPr>
        <p:spPr bwMode="auto">
          <a:xfrm>
            <a:off x="2535238" y="410210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68" name="Rectangle 1971">
            <a:extLst>
              <a:ext uri="{FF2B5EF4-FFF2-40B4-BE49-F238E27FC236}">
                <a16:creationId xmlns:a16="http://schemas.microsoft.com/office/drawing/2014/main" id="{29705BDC-B513-2143-9F88-D8A51BB913AA}"/>
              </a:ext>
            </a:extLst>
          </p:cNvPr>
          <p:cNvSpPr>
            <a:spLocks noChangeArrowheads="1"/>
          </p:cNvSpPr>
          <p:nvPr/>
        </p:nvSpPr>
        <p:spPr bwMode="auto">
          <a:xfrm>
            <a:off x="2776538" y="424815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69" name="Rectangle 1972">
            <a:extLst>
              <a:ext uri="{FF2B5EF4-FFF2-40B4-BE49-F238E27FC236}">
                <a16:creationId xmlns:a16="http://schemas.microsoft.com/office/drawing/2014/main" id="{FF69838B-E2A4-494A-8481-0C277EE01018}"/>
              </a:ext>
            </a:extLst>
          </p:cNvPr>
          <p:cNvSpPr>
            <a:spLocks noChangeArrowheads="1"/>
          </p:cNvSpPr>
          <p:nvPr/>
        </p:nvSpPr>
        <p:spPr bwMode="auto">
          <a:xfrm>
            <a:off x="3530600" y="34321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70" name="Rectangle 1973">
            <a:extLst>
              <a:ext uri="{FF2B5EF4-FFF2-40B4-BE49-F238E27FC236}">
                <a16:creationId xmlns:a16="http://schemas.microsoft.com/office/drawing/2014/main" id="{CD97E958-1ABB-2E47-B026-48111FB5F0DB}"/>
              </a:ext>
            </a:extLst>
          </p:cNvPr>
          <p:cNvSpPr>
            <a:spLocks noChangeArrowheads="1"/>
          </p:cNvSpPr>
          <p:nvPr/>
        </p:nvSpPr>
        <p:spPr bwMode="auto">
          <a:xfrm>
            <a:off x="3465513" y="35623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71" name="Rectangle 1974">
            <a:extLst>
              <a:ext uri="{FF2B5EF4-FFF2-40B4-BE49-F238E27FC236}">
                <a16:creationId xmlns:a16="http://schemas.microsoft.com/office/drawing/2014/main" id="{E5F4589F-1BD2-F240-943E-F5989FEEFB57}"/>
              </a:ext>
            </a:extLst>
          </p:cNvPr>
          <p:cNvSpPr>
            <a:spLocks noChangeArrowheads="1"/>
          </p:cNvSpPr>
          <p:nvPr/>
        </p:nvSpPr>
        <p:spPr bwMode="auto">
          <a:xfrm>
            <a:off x="2479675" y="415448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72" name="Rectangle 1975">
            <a:extLst>
              <a:ext uri="{FF2B5EF4-FFF2-40B4-BE49-F238E27FC236}">
                <a16:creationId xmlns:a16="http://schemas.microsoft.com/office/drawing/2014/main" id="{8CB5E189-1E79-9C41-8057-F3814B1F198D}"/>
              </a:ext>
            </a:extLst>
          </p:cNvPr>
          <p:cNvSpPr>
            <a:spLocks noChangeArrowheads="1"/>
          </p:cNvSpPr>
          <p:nvPr/>
        </p:nvSpPr>
        <p:spPr bwMode="auto">
          <a:xfrm>
            <a:off x="3113088" y="38115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73" name="Rectangle 1976">
            <a:extLst>
              <a:ext uri="{FF2B5EF4-FFF2-40B4-BE49-F238E27FC236}">
                <a16:creationId xmlns:a16="http://schemas.microsoft.com/office/drawing/2014/main" id="{8BD20D4E-C2C9-0A4E-8E8A-1AFEFA45271B}"/>
              </a:ext>
            </a:extLst>
          </p:cNvPr>
          <p:cNvSpPr>
            <a:spLocks noChangeArrowheads="1"/>
          </p:cNvSpPr>
          <p:nvPr/>
        </p:nvSpPr>
        <p:spPr bwMode="auto">
          <a:xfrm>
            <a:off x="3503613" y="347821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74" name="Rectangle 1977">
            <a:extLst>
              <a:ext uri="{FF2B5EF4-FFF2-40B4-BE49-F238E27FC236}">
                <a16:creationId xmlns:a16="http://schemas.microsoft.com/office/drawing/2014/main" id="{01DE7567-3B2D-9442-AC41-337EA379B3D1}"/>
              </a:ext>
            </a:extLst>
          </p:cNvPr>
          <p:cNvSpPr>
            <a:spLocks noChangeArrowheads="1"/>
          </p:cNvSpPr>
          <p:nvPr/>
        </p:nvSpPr>
        <p:spPr bwMode="auto">
          <a:xfrm>
            <a:off x="3008313" y="3703638"/>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75" name="Rectangle 1978">
            <a:extLst>
              <a:ext uri="{FF2B5EF4-FFF2-40B4-BE49-F238E27FC236}">
                <a16:creationId xmlns:a16="http://schemas.microsoft.com/office/drawing/2014/main" id="{00DE22A4-1E2C-9249-9E29-FC1BF9E86BAE}"/>
              </a:ext>
            </a:extLst>
          </p:cNvPr>
          <p:cNvSpPr>
            <a:spLocks noChangeArrowheads="1"/>
          </p:cNvSpPr>
          <p:nvPr/>
        </p:nvSpPr>
        <p:spPr bwMode="auto">
          <a:xfrm>
            <a:off x="2922588" y="35782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76" name="Rectangle 1979">
            <a:extLst>
              <a:ext uri="{FF2B5EF4-FFF2-40B4-BE49-F238E27FC236}">
                <a16:creationId xmlns:a16="http://schemas.microsoft.com/office/drawing/2014/main" id="{9763E9AB-FF01-564E-ABB2-2232BCD90A7C}"/>
              </a:ext>
            </a:extLst>
          </p:cNvPr>
          <p:cNvSpPr>
            <a:spLocks noChangeArrowheads="1"/>
          </p:cNvSpPr>
          <p:nvPr/>
        </p:nvSpPr>
        <p:spPr bwMode="auto">
          <a:xfrm>
            <a:off x="3148013" y="374808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77" name="Rectangle 1980">
            <a:extLst>
              <a:ext uri="{FF2B5EF4-FFF2-40B4-BE49-F238E27FC236}">
                <a16:creationId xmlns:a16="http://schemas.microsoft.com/office/drawing/2014/main" id="{AE79570B-8152-E041-B412-D591BFDDD815}"/>
              </a:ext>
            </a:extLst>
          </p:cNvPr>
          <p:cNvSpPr>
            <a:spLocks noChangeArrowheads="1"/>
          </p:cNvSpPr>
          <p:nvPr/>
        </p:nvSpPr>
        <p:spPr bwMode="auto">
          <a:xfrm>
            <a:off x="3486150" y="353536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78" name="Rectangle 1981">
            <a:extLst>
              <a:ext uri="{FF2B5EF4-FFF2-40B4-BE49-F238E27FC236}">
                <a16:creationId xmlns:a16="http://schemas.microsoft.com/office/drawing/2014/main" id="{41511704-E595-0E4C-93EB-6FCC06566C1A}"/>
              </a:ext>
            </a:extLst>
          </p:cNvPr>
          <p:cNvSpPr>
            <a:spLocks noChangeArrowheads="1"/>
          </p:cNvSpPr>
          <p:nvPr/>
        </p:nvSpPr>
        <p:spPr bwMode="auto">
          <a:xfrm>
            <a:off x="2925763" y="3992563"/>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79" name="Rectangle 1982">
            <a:extLst>
              <a:ext uri="{FF2B5EF4-FFF2-40B4-BE49-F238E27FC236}">
                <a16:creationId xmlns:a16="http://schemas.microsoft.com/office/drawing/2014/main" id="{70824848-9F19-1949-82B7-214BF8EF9205}"/>
              </a:ext>
            </a:extLst>
          </p:cNvPr>
          <p:cNvSpPr>
            <a:spLocks noChangeArrowheads="1"/>
          </p:cNvSpPr>
          <p:nvPr/>
        </p:nvSpPr>
        <p:spPr bwMode="auto">
          <a:xfrm>
            <a:off x="2368550" y="43703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80" name="Rectangle 1983">
            <a:extLst>
              <a:ext uri="{FF2B5EF4-FFF2-40B4-BE49-F238E27FC236}">
                <a16:creationId xmlns:a16="http://schemas.microsoft.com/office/drawing/2014/main" id="{EDF5C76E-9667-3146-B72F-8609042F7AE3}"/>
              </a:ext>
            </a:extLst>
          </p:cNvPr>
          <p:cNvSpPr>
            <a:spLocks noChangeArrowheads="1"/>
          </p:cNvSpPr>
          <p:nvPr/>
        </p:nvSpPr>
        <p:spPr bwMode="auto">
          <a:xfrm>
            <a:off x="2698750" y="42354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81" name="Rectangle 1984">
            <a:extLst>
              <a:ext uri="{FF2B5EF4-FFF2-40B4-BE49-F238E27FC236}">
                <a16:creationId xmlns:a16="http://schemas.microsoft.com/office/drawing/2014/main" id="{13A715EB-7D4F-384D-91D9-EA525A904E69}"/>
              </a:ext>
            </a:extLst>
          </p:cNvPr>
          <p:cNvSpPr>
            <a:spLocks noChangeArrowheads="1"/>
          </p:cNvSpPr>
          <p:nvPr/>
        </p:nvSpPr>
        <p:spPr bwMode="auto">
          <a:xfrm>
            <a:off x="2713038" y="42910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82" name="Rectangle 1985">
            <a:extLst>
              <a:ext uri="{FF2B5EF4-FFF2-40B4-BE49-F238E27FC236}">
                <a16:creationId xmlns:a16="http://schemas.microsoft.com/office/drawing/2014/main" id="{57D9442E-D4CD-C74E-8D83-86CAC0EE6C65}"/>
              </a:ext>
            </a:extLst>
          </p:cNvPr>
          <p:cNvSpPr>
            <a:spLocks noChangeArrowheads="1"/>
          </p:cNvSpPr>
          <p:nvPr/>
        </p:nvSpPr>
        <p:spPr bwMode="auto">
          <a:xfrm>
            <a:off x="2970213" y="4092575"/>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83" name="Rectangle 1986">
            <a:extLst>
              <a:ext uri="{FF2B5EF4-FFF2-40B4-BE49-F238E27FC236}">
                <a16:creationId xmlns:a16="http://schemas.microsoft.com/office/drawing/2014/main" id="{D0C80AF8-45B3-0847-AF8B-B6ED76A5E307}"/>
              </a:ext>
            </a:extLst>
          </p:cNvPr>
          <p:cNvSpPr>
            <a:spLocks noChangeArrowheads="1"/>
          </p:cNvSpPr>
          <p:nvPr/>
        </p:nvSpPr>
        <p:spPr bwMode="auto">
          <a:xfrm>
            <a:off x="3481388" y="347980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84" name="Rectangle 1987">
            <a:extLst>
              <a:ext uri="{FF2B5EF4-FFF2-40B4-BE49-F238E27FC236}">
                <a16:creationId xmlns:a16="http://schemas.microsoft.com/office/drawing/2014/main" id="{A922CA44-94B5-F545-A2B0-E9BF46D6B134}"/>
              </a:ext>
            </a:extLst>
          </p:cNvPr>
          <p:cNvSpPr>
            <a:spLocks noChangeArrowheads="1"/>
          </p:cNvSpPr>
          <p:nvPr/>
        </p:nvSpPr>
        <p:spPr bwMode="auto">
          <a:xfrm>
            <a:off x="3987800" y="28543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85" name="Rectangle 1988">
            <a:extLst>
              <a:ext uri="{FF2B5EF4-FFF2-40B4-BE49-F238E27FC236}">
                <a16:creationId xmlns:a16="http://schemas.microsoft.com/office/drawing/2014/main" id="{A50A9032-8C11-EE49-BA99-3F2284AE1047}"/>
              </a:ext>
            </a:extLst>
          </p:cNvPr>
          <p:cNvSpPr>
            <a:spLocks noChangeArrowheads="1"/>
          </p:cNvSpPr>
          <p:nvPr/>
        </p:nvSpPr>
        <p:spPr bwMode="auto">
          <a:xfrm>
            <a:off x="3509963" y="34020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86" name="Rectangle 1989">
            <a:extLst>
              <a:ext uri="{FF2B5EF4-FFF2-40B4-BE49-F238E27FC236}">
                <a16:creationId xmlns:a16="http://schemas.microsoft.com/office/drawing/2014/main" id="{421D9B57-2B7B-544A-BD60-199A3A67275F}"/>
              </a:ext>
            </a:extLst>
          </p:cNvPr>
          <p:cNvSpPr>
            <a:spLocks noChangeArrowheads="1"/>
          </p:cNvSpPr>
          <p:nvPr/>
        </p:nvSpPr>
        <p:spPr bwMode="auto">
          <a:xfrm>
            <a:off x="3098800" y="374967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87" name="Rectangle 1990">
            <a:extLst>
              <a:ext uri="{FF2B5EF4-FFF2-40B4-BE49-F238E27FC236}">
                <a16:creationId xmlns:a16="http://schemas.microsoft.com/office/drawing/2014/main" id="{8EA4E143-CC6A-E14C-9B26-25B7E5EF7819}"/>
              </a:ext>
            </a:extLst>
          </p:cNvPr>
          <p:cNvSpPr>
            <a:spLocks noChangeArrowheads="1"/>
          </p:cNvSpPr>
          <p:nvPr/>
        </p:nvSpPr>
        <p:spPr bwMode="auto">
          <a:xfrm>
            <a:off x="2457450" y="432593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88" name="Rectangle 1991">
            <a:extLst>
              <a:ext uri="{FF2B5EF4-FFF2-40B4-BE49-F238E27FC236}">
                <a16:creationId xmlns:a16="http://schemas.microsoft.com/office/drawing/2014/main" id="{BD879677-33CA-3140-8817-81D0D93C12D1}"/>
              </a:ext>
            </a:extLst>
          </p:cNvPr>
          <p:cNvSpPr>
            <a:spLocks noChangeArrowheads="1"/>
          </p:cNvSpPr>
          <p:nvPr/>
        </p:nvSpPr>
        <p:spPr bwMode="auto">
          <a:xfrm>
            <a:off x="2908300" y="4065588"/>
            <a:ext cx="7938"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89" name="Rectangle 1992">
            <a:extLst>
              <a:ext uri="{FF2B5EF4-FFF2-40B4-BE49-F238E27FC236}">
                <a16:creationId xmlns:a16="http://schemas.microsoft.com/office/drawing/2014/main" id="{885C6DA5-1EAD-8349-AD21-4FE5BA7AD975}"/>
              </a:ext>
            </a:extLst>
          </p:cNvPr>
          <p:cNvSpPr>
            <a:spLocks noChangeArrowheads="1"/>
          </p:cNvSpPr>
          <p:nvPr/>
        </p:nvSpPr>
        <p:spPr bwMode="auto">
          <a:xfrm>
            <a:off x="3449638" y="357981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90" name="Rectangle 1993">
            <a:extLst>
              <a:ext uri="{FF2B5EF4-FFF2-40B4-BE49-F238E27FC236}">
                <a16:creationId xmlns:a16="http://schemas.microsoft.com/office/drawing/2014/main" id="{3891FFFD-2350-8D46-B4CB-76D235ED15D1}"/>
              </a:ext>
            </a:extLst>
          </p:cNvPr>
          <p:cNvSpPr>
            <a:spLocks noChangeArrowheads="1"/>
          </p:cNvSpPr>
          <p:nvPr/>
        </p:nvSpPr>
        <p:spPr bwMode="auto">
          <a:xfrm>
            <a:off x="3265488" y="358933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91" name="Rectangle 1994">
            <a:extLst>
              <a:ext uri="{FF2B5EF4-FFF2-40B4-BE49-F238E27FC236}">
                <a16:creationId xmlns:a16="http://schemas.microsoft.com/office/drawing/2014/main" id="{A22BBDEF-B642-F144-ACD9-E7EB0708E979}"/>
              </a:ext>
            </a:extLst>
          </p:cNvPr>
          <p:cNvSpPr>
            <a:spLocks noChangeArrowheads="1"/>
          </p:cNvSpPr>
          <p:nvPr/>
        </p:nvSpPr>
        <p:spPr bwMode="auto">
          <a:xfrm>
            <a:off x="3151188" y="3811588"/>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92" name="Rectangle 1995">
            <a:extLst>
              <a:ext uri="{FF2B5EF4-FFF2-40B4-BE49-F238E27FC236}">
                <a16:creationId xmlns:a16="http://schemas.microsoft.com/office/drawing/2014/main" id="{51DAD873-A354-954E-869E-D61307FEAC9D}"/>
              </a:ext>
            </a:extLst>
          </p:cNvPr>
          <p:cNvSpPr>
            <a:spLocks noChangeArrowheads="1"/>
          </p:cNvSpPr>
          <p:nvPr/>
        </p:nvSpPr>
        <p:spPr bwMode="auto">
          <a:xfrm>
            <a:off x="3240088" y="379571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93" name="Rectangle 1996">
            <a:extLst>
              <a:ext uri="{FF2B5EF4-FFF2-40B4-BE49-F238E27FC236}">
                <a16:creationId xmlns:a16="http://schemas.microsoft.com/office/drawing/2014/main" id="{5A18726A-306A-BB43-92FE-FC1632CBD74A}"/>
              </a:ext>
            </a:extLst>
          </p:cNvPr>
          <p:cNvSpPr>
            <a:spLocks noChangeArrowheads="1"/>
          </p:cNvSpPr>
          <p:nvPr/>
        </p:nvSpPr>
        <p:spPr bwMode="auto">
          <a:xfrm>
            <a:off x="3370263" y="35687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94" name="Rectangle 1997">
            <a:extLst>
              <a:ext uri="{FF2B5EF4-FFF2-40B4-BE49-F238E27FC236}">
                <a16:creationId xmlns:a16="http://schemas.microsoft.com/office/drawing/2014/main" id="{57F3115F-038C-7444-975E-0761E3286BEA}"/>
              </a:ext>
            </a:extLst>
          </p:cNvPr>
          <p:cNvSpPr>
            <a:spLocks noChangeArrowheads="1"/>
          </p:cNvSpPr>
          <p:nvPr/>
        </p:nvSpPr>
        <p:spPr bwMode="auto">
          <a:xfrm>
            <a:off x="3487738" y="3503613"/>
            <a:ext cx="9525"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95" name="Rectangle 1998">
            <a:extLst>
              <a:ext uri="{FF2B5EF4-FFF2-40B4-BE49-F238E27FC236}">
                <a16:creationId xmlns:a16="http://schemas.microsoft.com/office/drawing/2014/main" id="{FBEE9DF2-83ED-154C-9C02-EBCAA9278006}"/>
              </a:ext>
            </a:extLst>
          </p:cNvPr>
          <p:cNvSpPr>
            <a:spLocks noChangeArrowheads="1"/>
          </p:cNvSpPr>
          <p:nvPr/>
        </p:nvSpPr>
        <p:spPr bwMode="auto">
          <a:xfrm>
            <a:off x="2887663" y="40513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96" name="Rectangle 1999">
            <a:extLst>
              <a:ext uri="{FF2B5EF4-FFF2-40B4-BE49-F238E27FC236}">
                <a16:creationId xmlns:a16="http://schemas.microsoft.com/office/drawing/2014/main" id="{791CE500-8037-4B42-BEE8-73CEF3226296}"/>
              </a:ext>
            </a:extLst>
          </p:cNvPr>
          <p:cNvSpPr>
            <a:spLocks noChangeArrowheads="1"/>
          </p:cNvSpPr>
          <p:nvPr/>
        </p:nvSpPr>
        <p:spPr bwMode="auto">
          <a:xfrm>
            <a:off x="2954338" y="41195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97" name="Rectangle 2000">
            <a:extLst>
              <a:ext uri="{FF2B5EF4-FFF2-40B4-BE49-F238E27FC236}">
                <a16:creationId xmlns:a16="http://schemas.microsoft.com/office/drawing/2014/main" id="{0A034724-6FE2-2D43-AF4B-6E6E3BB6095C}"/>
              </a:ext>
            </a:extLst>
          </p:cNvPr>
          <p:cNvSpPr>
            <a:spLocks noChangeArrowheads="1"/>
          </p:cNvSpPr>
          <p:nvPr/>
        </p:nvSpPr>
        <p:spPr bwMode="auto">
          <a:xfrm>
            <a:off x="3498850" y="338455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98" name="Rectangle 2001">
            <a:extLst>
              <a:ext uri="{FF2B5EF4-FFF2-40B4-BE49-F238E27FC236}">
                <a16:creationId xmlns:a16="http://schemas.microsoft.com/office/drawing/2014/main" id="{851752F1-AFFE-A540-83B1-217F28F20A63}"/>
              </a:ext>
            </a:extLst>
          </p:cNvPr>
          <p:cNvSpPr>
            <a:spLocks noChangeArrowheads="1"/>
          </p:cNvSpPr>
          <p:nvPr/>
        </p:nvSpPr>
        <p:spPr bwMode="auto">
          <a:xfrm>
            <a:off x="2406650" y="4029075"/>
            <a:ext cx="7938"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099" name="Rectangle 2002">
            <a:extLst>
              <a:ext uri="{FF2B5EF4-FFF2-40B4-BE49-F238E27FC236}">
                <a16:creationId xmlns:a16="http://schemas.microsoft.com/office/drawing/2014/main" id="{263CD241-7FA8-F84C-8F13-31880228952C}"/>
              </a:ext>
            </a:extLst>
          </p:cNvPr>
          <p:cNvSpPr>
            <a:spLocks noChangeArrowheads="1"/>
          </p:cNvSpPr>
          <p:nvPr/>
        </p:nvSpPr>
        <p:spPr bwMode="auto">
          <a:xfrm>
            <a:off x="3414713" y="355600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00" name="Rectangle 2003">
            <a:extLst>
              <a:ext uri="{FF2B5EF4-FFF2-40B4-BE49-F238E27FC236}">
                <a16:creationId xmlns:a16="http://schemas.microsoft.com/office/drawing/2014/main" id="{C5E949DC-3668-C642-AD9A-C6E4B010AFA7}"/>
              </a:ext>
            </a:extLst>
          </p:cNvPr>
          <p:cNvSpPr>
            <a:spLocks noChangeArrowheads="1"/>
          </p:cNvSpPr>
          <p:nvPr/>
        </p:nvSpPr>
        <p:spPr bwMode="auto">
          <a:xfrm>
            <a:off x="2370138" y="4565650"/>
            <a:ext cx="7937"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01" name="Rectangle 2004">
            <a:extLst>
              <a:ext uri="{FF2B5EF4-FFF2-40B4-BE49-F238E27FC236}">
                <a16:creationId xmlns:a16="http://schemas.microsoft.com/office/drawing/2014/main" id="{2BFBEB15-B0C9-DA46-AB78-891DE525A536}"/>
              </a:ext>
            </a:extLst>
          </p:cNvPr>
          <p:cNvSpPr>
            <a:spLocks noChangeArrowheads="1"/>
          </p:cNvSpPr>
          <p:nvPr/>
        </p:nvSpPr>
        <p:spPr bwMode="auto">
          <a:xfrm>
            <a:off x="3433763" y="3498850"/>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02" name="Rectangle 2005">
            <a:extLst>
              <a:ext uri="{FF2B5EF4-FFF2-40B4-BE49-F238E27FC236}">
                <a16:creationId xmlns:a16="http://schemas.microsoft.com/office/drawing/2014/main" id="{8390E319-A58F-8842-90D4-43F843D87820}"/>
              </a:ext>
            </a:extLst>
          </p:cNvPr>
          <p:cNvSpPr>
            <a:spLocks noChangeArrowheads="1"/>
          </p:cNvSpPr>
          <p:nvPr/>
        </p:nvSpPr>
        <p:spPr bwMode="auto">
          <a:xfrm>
            <a:off x="2574925" y="39163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03" name="Rectangle 2006">
            <a:extLst>
              <a:ext uri="{FF2B5EF4-FFF2-40B4-BE49-F238E27FC236}">
                <a16:creationId xmlns:a16="http://schemas.microsoft.com/office/drawing/2014/main" id="{2F05A223-91D6-3042-B8E1-1E8A4204C7B9}"/>
              </a:ext>
            </a:extLst>
          </p:cNvPr>
          <p:cNvSpPr>
            <a:spLocks noChangeArrowheads="1"/>
          </p:cNvSpPr>
          <p:nvPr/>
        </p:nvSpPr>
        <p:spPr bwMode="auto">
          <a:xfrm>
            <a:off x="3309938" y="36623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04" name="Rectangle 2007">
            <a:extLst>
              <a:ext uri="{FF2B5EF4-FFF2-40B4-BE49-F238E27FC236}">
                <a16:creationId xmlns:a16="http://schemas.microsoft.com/office/drawing/2014/main" id="{2C3EA0D7-D932-5B4B-A645-DCC91791E0C0}"/>
              </a:ext>
            </a:extLst>
          </p:cNvPr>
          <p:cNvSpPr>
            <a:spLocks noChangeArrowheads="1"/>
          </p:cNvSpPr>
          <p:nvPr/>
        </p:nvSpPr>
        <p:spPr bwMode="auto">
          <a:xfrm>
            <a:off x="3090863" y="39751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05" name="Rectangle 2008">
            <a:extLst>
              <a:ext uri="{FF2B5EF4-FFF2-40B4-BE49-F238E27FC236}">
                <a16:creationId xmlns:a16="http://schemas.microsoft.com/office/drawing/2014/main" id="{41F4F55D-5EF8-D34C-A6C4-BECB49C77EA1}"/>
              </a:ext>
            </a:extLst>
          </p:cNvPr>
          <p:cNvSpPr>
            <a:spLocks noChangeArrowheads="1"/>
          </p:cNvSpPr>
          <p:nvPr/>
        </p:nvSpPr>
        <p:spPr bwMode="auto">
          <a:xfrm>
            <a:off x="3409950" y="35528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06" name="Rectangle 2009">
            <a:extLst>
              <a:ext uri="{FF2B5EF4-FFF2-40B4-BE49-F238E27FC236}">
                <a16:creationId xmlns:a16="http://schemas.microsoft.com/office/drawing/2014/main" id="{C88C36CC-D530-A24D-99CB-A751DAE0A6B6}"/>
              </a:ext>
            </a:extLst>
          </p:cNvPr>
          <p:cNvSpPr>
            <a:spLocks noChangeArrowheads="1"/>
          </p:cNvSpPr>
          <p:nvPr/>
        </p:nvSpPr>
        <p:spPr bwMode="auto">
          <a:xfrm>
            <a:off x="2647950" y="39258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07" name="Rectangle 2010">
            <a:extLst>
              <a:ext uri="{FF2B5EF4-FFF2-40B4-BE49-F238E27FC236}">
                <a16:creationId xmlns:a16="http://schemas.microsoft.com/office/drawing/2014/main" id="{AB986C57-28D2-4644-88DB-530BD2F8F054}"/>
              </a:ext>
            </a:extLst>
          </p:cNvPr>
          <p:cNvSpPr>
            <a:spLocks noChangeArrowheads="1"/>
          </p:cNvSpPr>
          <p:nvPr/>
        </p:nvSpPr>
        <p:spPr bwMode="auto">
          <a:xfrm>
            <a:off x="2916238" y="368776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08" name="Rectangle 2011">
            <a:extLst>
              <a:ext uri="{FF2B5EF4-FFF2-40B4-BE49-F238E27FC236}">
                <a16:creationId xmlns:a16="http://schemas.microsoft.com/office/drawing/2014/main" id="{F2AD390F-F8DF-D84F-AE9C-9FA0E629EB93}"/>
              </a:ext>
            </a:extLst>
          </p:cNvPr>
          <p:cNvSpPr>
            <a:spLocks noChangeArrowheads="1"/>
          </p:cNvSpPr>
          <p:nvPr/>
        </p:nvSpPr>
        <p:spPr bwMode="auto">
          <a:xfrm>
            <a:off x="3436938" y="3409950"/>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09" name="Rectangle 2012">
            <a:extLst>
              <a:ext uri="{FF2B5EF4-FFF2-40B4-BE49-F238E27FC236}">
                <a16:creationId xmlns:a16="http://schemas.microsoft.com/office/drawing/2014/main" id="{6E09505F-2D81-2445-8970-00A19730DBDA}"/>
              </a:ext>
            </a:extLst>
          </p:cNvPr>
          <p:cNvSpPr>
            <a:spLocks noChangeArrowheads="1"/>
          </p:cNvSpPr>
          <p:nvPr/>
        </p:nvSpPr>
        <p:spPr bwMode="auto">
          <a:xfrm>
            <a:off x="2738438" y="432593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10" name="Rectangle 2013">
            <a:extLst>
              <a:ext uri="{FF2B5EF4-FFF2-40B4-BE49-F238E27FC236}">
                <a16:creationId xmlns:a16="http://schemas.microsoft.com/office/drawing/2014/main" id="{03A91FBD-E52C-4544-9386-F1DC4CB68E9F}"/>
              </a:ext>
            </a:extLst>
          </p:cNvPr>
          <p:cNvSpPr>
            <a:spLocks noChangeArrowheads="1"/>
          </p:cNvSpPr>
          <p:nvPr/>
        </p:nvSpPr>
        <p:spPr bwMode="auto">
          <a:xfrm>
            <a:off x="3459163" y="349408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11" name="Rectangle 2014">
            <a:extLst>
              <a:ext uri="{FF2B5EF4-FFF2-40B4-BE49-F238E27FC236}">
                <a16:creationId xmlns:a16="http://schemas.microsoft.com/office/drawing/2014/main" id="{13AE6243-EB27-5F4D-B3C6-C9155F7FE561}"/>
              </a:ext>
            </a:extLst>
          </p:cNvPr>
          <p:cNvSpPr>
            <a:spLocks noChangeArrowheads="1"/>
          </p:cNvSpPr>
          <p:nvPr/>
        </p:nvSpPr>
        <p:spPr bwMode="auto">
          <a:xfrm>
            <a:off x="3490913" y="34845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12" name="Rectangle 2015">
            <a:extLst>
              <a:ext uri="{FF2B5EF4-FFF2-40B4-BE49-F238E27FC236}">
                <a16:creationId xmlns:a16="http://schemas.microsoft.com/office/drawing/2014/main" id="{5C19378B-5FAC-D24B-B3CC-C115374E70ED}"/>
              </a:ext>
            </a:extLst>
          </p:cNvPr>
          <p:cNvSpPr>
            <a:spLocks noChangeArrowheads="1"/>
          </p:cNvSpPr>
          <p:nvPr/>
        </p:nvSpPr>
        <p:spPr bwMode="auto">
          <a:xfrm>
            <a:off x="3195638" y="36099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13" name="Rectangle 2016">
            <a:extLst>
              <a:ext uri="{FF2B5EF4-FFF2-40B4-BE49-F238E27FC236}">
                <a16:creationId xmlns:a16="http://schemas.microsoft.com/office/drawing/2014/main" id="{BAFCF5C0-78E3-3F4C-8E51-902A59C1ECE4}"/>
              </a:ext>
            </a:extLst>
          </p:cNvPr>
          <p:cNvSpPr>
            <a:spLocks noChangeArrowheads="1"/>
          </p:cNvSpPr>
          <p:nvPr/>
        </p:nvSpPr>
        <p:spPr bwMode="auto">
          <a:xfrm>
            <a:off x="3633788" y="32829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14" name="Rectangle 2017">
            <a:extLst>
              <a:ext uri="{FF2B5EF4-FFF2-40B4-BE49-F238E27FC236}">
                <a16:creationId xmlns:a16="http://schemas.microsoft.com/office/drawing/2014/main" id="{41E2F217-1AAD-F349-A58D-7B8E50C1E755}"/>
              </a:ext>
            </a:extLst>
          </p:cNvPr>
          <p:cNvSpPr>
            <a:spLocks noChangeArrowheads="1"/>
          </p:cNvSpPr>
          <p:nvPr/>
        </p:nvSpPr>
        <p:spPr bwMode="auto">
          <a:xfrm>
            <a:off x="3430588" y="35639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15" name="Rectangle 2018">
            <a:extLst>
              <a:ext uri="{FF2B5EF4-FFF2-40B4-BE49-F238E27FC236}">
                <a16:creationId xmlns:a16="http://schemas.microsoft.com/office/drawing/2014/main" id="{1E095276-396F-A848-94D6-E3EA251875C2}"/>
              </a:ext>
            </a:extLst>
          </p:cNvPr>
          <p:cNvSpPr>
            <a:spLocks noChangeArrowheads="1"/>
          </p:cNvSpPr>
          <p:nvPr/>
        </p:nvSpPr>
        <p:spPr bwMode="auto">
          <a:xfrm>
            <a:off x="3436938" y="36004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16" name="Rectangle 2019">
            <a:extLst>
              <a:ext uri="{FF2B5EF4-FFF2-40B4-BE49-F238E27FC236}">
                <a16:creationId xmlns:a16="http://schemas.microsoft.com/office/drawing/2014/main" id="{81F8C976-7610-2D4C-86F7-87563B74AC80}"/>
              </a:ext>
            </a:extLst>
          </p:cNvPr>
          <p:cNvSpPr>
            <a:spLocks noChangeArrowheads="1"/>
          </p:cNvSpPr>
          <p:nvPr/>
        </p:nvSpPr>
        <p:spPr bwMode="auto">
          <a:xfrm>
            <a:off x="3119438" y="3889375"/>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17" name="Rectangle 2020">
            <a:extLst>
              <a:ext uri="{FF2B5EF4-FFF2-40B4-BE49-F238E27FC236}">
                <a16:creationId xmlns:a16="http://schemas.microsoft.com/office/drawing/2014/main" id="{CB930B7F-8A19-C340-9B34-A85D1D72DCBD}"/>
              </a:ext>
            </a:extLst>
          </p:cNvPr>
          <p:cNvSpPr>
            <a:spLocks noChangeArrowheads="1"/>
          </p:cNvSpPr>
          <p:nvPr/>
        </p:nvSpPr>
        <p:spPr bwMode="auto">
          <a:xfrm>
            <a:off x="2479675" y="43942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18" name="Rectangle 2021">
            <a:extLst>
              <a:ext uri="{FF2B5EF4-FFF2-40B4-BE49-F238E27FC236}">
                <a16:creationId xmlns:a16="http://schemas.microsoft.com/office/drawing/2014/main" id="{96D06CF9-DC27-3046-9AB4-7301B09E2760}"/>
              </a:ext>
            </a:extLst>
          </p:cNvPr>
          <p:cNvSpPr>
            <a:spLocks noChangeArrowheads="1"/>
          </p:cNvSpPr>
          <p:nvPr/>
        </p:nvSpPr>
        <p:spPr bwMode="auto">
          <a:xfrm>
            <a:off x="3457575" y="32670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19" name="Rectangle 2022">
            <a:extLst>
              <a:ext uri="{FF2B5EF4-FFF2-40B4-BE49-F238E27FC236}">
                <a16:creationId xmlns:a16="http://schemas.microsoft.com/office/drawing/2014/main" id="{B4D604C2-7EEE-6842-94C8-A50FFFE27753}"/>
              </a:ext>
            </a:extLst>
          </p:cNvPr>
          <p:cNvSpPr>
            <a:spLocks noChangeArrowheads="1"/>
          </p:cNvSpPr>
          <p:nvPr/>
        </p:nvSpPr>
        <p:spPr bwMode="auto">
          <a:xfrm>
            <a:off x="3349625" y="327660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20" name="Rectangle 2023">
            <a:extLst>
              <a:ext uri="{FF2B5EF4-FFF2-40B4-BE49-F238E27FC236}">
                <a16:creationId xmlns:a16="http://schemas.microsoft.com/office/drawing/2014/main" id="{D031C525-6232-6F45-9ACF-0A749A719F77}"/>
              </a:ext>
            </a:extLst>
          </p:cNvPr>
          <p:cNvSpPr>
            <a:spLocks noChangeArrowheads="1"/>
          </p:cNvSpPr>
          <p:nvPr/>
        </p:nvSpPr>
        <p:spPr bwMode="auto">
          <a:xfrm>
            <a:off x="2508250" y="41719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21" name="Rectangle 2024">
            <a:extLst>
              <a:ext uri="{FF2B5EF4-FFF2-40B4-BE49-F238E27FC236}">
                <a16:creationId xmlns:a16="http://schemas.microsoft.com/office/drawing/2014/main" id="{6093830C-CCEE-5149-B516-B35368E6B9E3}"/>
              </a:ext>
            </a:extLst>
          </p:cNvPr>
          <p:cNvSpPr>
            <a:spLocks noChangeArrowheads="1"/>
          </p:cNvSpPr>
          <p:nvPr/>
        </p:nvSpPr>
        <p:spPr bwMode="auto">
          <a:xfrm>
            <a:off x="3517900" y="3441700"/>
            <a:ext cx="7938"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22" name="Rectangle 2025">
            <a:extLst>
              <a:ext uri="{FF2B5EF4-FFF2-40B4-BE49-F238E27FC236}">
                <a16:creationId xmlns:a16="http://schemas.microsoft.com/office/drawing/2014/main" id="{C209BF24-B354-D44D-AD90-0E9D4AFC5CFF}"/>
              </a:ext>
            </a:extLst>
          </p:cNvPr>
          <p:cNvSpPr>
            <a:spLocks noChangeArrowheads="1"/>
          </p:cNvSpPr>
          <p:nvPr/>
        </p:nvSpPr>
        <p:spPr bwMode="auto">
          <a:xfrm>
            <a:off x="3484563" y="3144838"/>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23" name="Rectangle 2026">
            <a:extLst>
              <a:ext uri="{FF2B5EF4-FFF2-40B4-BE49-F238E27FC236}">
                <a16:creationId xmlns:a16="http://schemas.microsoft.com/office/drawing/2014/main" id="{23018353-8B65-A649-85B9-B23D63C155C4}"/>
              </a:ext>
            </a:extLst>
          </p:cNvPr>
          <p:cNvSpPr>
            <a:spLocks noChangeArrowheads="1"/>
          </p:cNvSpPr>
          <p:nvPr/>
        </p:nvSpPr>
        <p:spPr bwMode="auto">
          <a:xfrm>
            <a:off x="2592388" y="3690938"/>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24" name="Rectangle 2027">
            <a:extLst>
              <a:ext uri="{FF2B5EF4-FFF2-40B4-BE49-F238E27FC236}">
                <a16:creationId xmlns:a16="http://schemas.microsoft.com/office/drawing/2014/main" id="{E5A7517F-622C-9448-933C-4B103AF44B57}"/>
              </a:ext>
            </a:extLst>
          </p:cNvPr>
          <p:cNvSpPr>
            <a:spLocks noChangeArrowheads="1"/>
          </p:cNvSpPr>
          <p:nvPr/>
        </p:nvSpPr>
        <p:spPr bwMode="auto">
          <a:xfrm>
            <a:off x="3179763" y="351472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25" name="Rectangle 2028">
            <a:extLst>
              <a:ext uri="{FF2B5EF4-FFF2-40B4-BE49-F238E27FC236}">
                <a16:creationId xmlns:a16="http://schemas.microsoft.com/office/drawing/2014/main" id="{BED27CDD-4602-7444-AF1C-F04D6800157F}"/>
              </a:ext>
            </a:extLst>
          </p:cNvPr>
          <p:cNvSpPr>
            <a:spLocks noChangeArrowheads="1"/>
          </p:cNvSpPr>
          <p:nvPr/>
        </p:nvSpPr>
        <p:spPr bwMode="auto">
          <a:xfrm>
            <a:off x="3379788" y="3625850"/>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26" name="Rectangle 2029">
            <a:extLst>
              <a:ext uri="{FF2B5EF4-FFF2-40B4-BE49-F238E27FC236}">
                <a16:creationId xmlns:a16="http://schemas.microsoft.com/office/drawing/2014/main" id="{DB2022B1-D640-DD41-8D77-B2E96380A2DE}"/>
              </a:ext>
            </a:extLst>
          </p:cNvPr>
          <p:cNvSpPr>
            <a:spLocks noChangeArrowheads="1"/>
          </p:cNvSpPr>
          <p:nvPr/>
        </p:nvSpPr>
        <p:spPr bwMode="auto">
          <a:xfrm>
            <a:off x="3479800" y="347027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27" name="Rectangle 2030">
            <a:extLst>
              <a:ext uri="{FF2B5EF4-FFF2-40B4-BE49-F238E27FC236}">
                <a16:creationId xmlns:a16="http://schemas.microsoft.com/office/drawing/2014/main" id="{5F4DE433-633B-E942-A846-F06A8E715314}"/>
              </a:ext>
            </a:extLst>
          </p:cNvPr>
          <p:cNvSpPr>
            <a:spLocks noChangeArrowheads="1"/>
          </p:cNvSpPr>
          <p:nvPr/>
        </p:nvSpPr>
        <p:spPr bwMode="auto">
          <a:xfrm>
            <a:off x="3473450" y="3503613"/>
            <a:ext cx="7938"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28" name="Rectangle 2031">
            <a:extLst>
              <a:ext uri="{FF2B5EF4-FFF2-40B4-BE49-F238E27FC236}">
                <a16:creationId xmlns:a16="http://schemas.microsoft.com/office/drawing/2014/main" id="{7C651390-45B7-4B44-85A6-D3D1B6B030D7}"/>
              </a:ext>
            </a:extLst>
          </p:cNvPr>
          <p:cNvSpPr>
            <a:spLocks noChangeArrowheads="1"/>
          </p:cNvSpPr>
          <p:nvPr/>
        </p:nvSpPr>
        <p:spPr bwMode="auto">
          <a:xfrm>
            <a:off x="3435350" y="35274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29" name="Rectangle 2032">
            <a:extLst>
              <a:ext uri="{FF2B5EF4-FFF2-40B4-BE49-F238E27FC236}">
                <a16:creationId xmlns:a16="http://schemas.microsoft.com/office/drawing/2014/main" id="{72B008DE-A217-D64B-B842-FCEAFBDACB51}"/>
              </a:ext>
            </a:extLst>
          </p:cNvPr>
          <p:cNvSpPr>
            <a:spLocks noChangeArrowheads="1"/>
          </p:cNvSpPr>
          <p:nvPr/>
        </p:nvSpPr>
        <p:spPr bwMode="auto">
          <a:xfrm>
            <a:off x="3468688" y="317341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30" name="Rectangle 2033">
            <a:extLst>
              <a:ext uri="{FF2B5EF4-FFF2-40B4-BE49-F238E27FC236}">
                <a16:creationId xmlns:a16="http://schemas.microsoft.com/office/drawing/2014/main" id="{05B74764-3350-8744-9248-957C361B204F}"/>
              </a:ext>
            </a:extLst>
          </p:cNvPr>
          <p:cNvSpPr>
            <a:spLocks noChangeArrowheads="1"/>
          </p:cNvSpPr>
          <p:nvPr/>
        </p:nvSpPr>
        <p:spPr bwMode="auto">
          <a:xfrm>
            <a:off x="2714625" y="40719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31" name="Rectangle 2034">
            <a:extLst>
              <a:ext uri="{FF2B5EF4-FFF2-40B4-BE49-F238E27FC236}">
                <a16:creationId xmlns:a16="http://schemas.microsoft.com/office/drawing/2014/main" id="{6B70CF3D-92FB-FE4E-8251-87E313156EBD}"/>
              </a:ext>
            </a:extLst>
          </p:cNvPr>
          <p:cNvSpPr>
            <a:spLocks noChangeArrowheads="1"/>
          </p:cNvSpPr>
          <p:nvPr/>
        </p:nvSpPr>
        <p:spPr bwMode="auto">
          <a:xfrm>
            <a:off x="3443288" y="3556000"/>
            <a:ext cx="9525"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32" name="Rectangle 2035">
            <a:extLst>
              <a:ext uri="{FF2B5EF4-FFF2-40B4-BE49-F238E27FC236}">
                <a16:creationId xmlns:a16="http://schemas.microsoft.com/office/drawing/2014/main" id="{96ED3D48-6021-9C44-86F2-8E6BFF1A0FD9}"/>
              </a:ext>
            </a:extLst>
          </p:cNvPr>
          <p:cNvSpPr>
            <a:spLocks noChangeArrowheads="1"/>
          </p:cNvSpPr>
          <p:nvPr/>
        </p:nvSpPr>
        <p:spPr bwMode="auto">
          <a:xfrm>
            <a:off x="3417888" y="3389313"/>
            <a:ext cx="7937" cy="7937"/>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33" name="Rectangle 2036">
            <a:extLst>
              <a:ext uri="{FF2B5EF4-FFF2-40B4-BE49-F238E27FC236}">
                <a16:creationId xmlns:a16="http://schemas.microsoft.com/office/drawing/2014/main" id="{70755047-5600-4A42-A352-976F19155E55}"/>
              </a:ext>
            </a:extLst>
          </p:cNvPr>
          <p:cNvSpPr>
            <a:spLocks noChangeArrowheads="1"/>
          </p:cNvSpPr>
          <p:nvPr/>
        </p:nvSpPr>
        <p:spPr bwMode="auto">
          <a:xfrm>
            <a:off x="3843338" y="2786063"/>
            <a:ext cx="7937"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34" name="Rectangle 2037">
            <a:extLst>
              <a:ext uri="{FF2B5EF4-FFF2-40B4-BE49-F238E27FC236}">
                <a16:creationId xmlns:a16="http://schemas.microsoft.com/office/drawing/2014/main" id="{4362047C-46CA-7F44-908A-15C54DB594BE}"/>
              </a:ext>
            </a:extLst>
          </p:cNvPr>
          <p:cNvSpPr>
            <a:spLocks noChangeArrowheads="1"/>
          </p:cNvSpPr>
          <p:nvPr/>
        </p:nvSpPr>
        <p:spPr bwMode="auto">
          <a:xfrm>
            <a:off x="3430588" y="32337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35" name="Rectangle 2038">
            <a:extLst>
              <a:ext uri="{FF2B5EF4-FFF2-40B4-BE49-F238E27FC236}">
                <a16:creationId xmlns:a16="http://schemas.microsoft.com/office/drawing/2014/main" id="{627C3580-63CF-E74F-AED9-CA9D60B440FA}"/>
              </a:ext>
            </a:extLst>
          </p:cNvPr>
          <p:cNvSpPr>
            <a:spLocks noChangeArrowheads="1"/>
          </p:cNvSpPr>
          <p:nvPr/>
        </p:nvSpPr>
        <p:spPr bwMode="auto">
          <a:xfrm>
            <a:off x="2663825" y="37861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36" name="Rectangle 2039">
            <a:extLst>
              <a:ext uri="{FF2B5EF4-FFF2-40B4-BE49-F238E27FC236}">
                <a16:creationId xmlns:a16="http://schemas.microsoft.com/office/drawing/2014/main" id="{87664266-598B-4E4F-91BE-3CFF496717DA}"/>
              </a:ext>
            </a:extLst>
          </p:cNvPr>
          <p:cNvSpPr>
            <a:spLocks noChangeArrowheads="1"/>
          </p:cNvSpPr>
          <p:nvPr/>
        </p:nvSpPr>
        <p:spPr bwMode="auto">
          <a:xfrm>
            <a:off x="3521075" y="3173413"/>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37" name="Rectangle 2040">
            <a:extLst>
              <a:ext uri="{FF2B5EF4-FFF2-40B4-BE49-F238E27FC236}">
                <a16:creationId xmlns:a16="http://schemas.microsoft.com/office/drawing/2014/main" id="{35F63210-1921-0643-BA1D-2A50EBB92490}"/>
              </a:ext>
            </a:extLst>
          </p:cNvPr>
          <p:cNvSpPr>
            <a:spLocks noChangeArrowheads="1"/>
          </p:cNvSpPr>
          <p:nvPr/>
        </p:nvSpPr>
        <p:spPr bwMode="auto">
          <a:xfrm>
            <a:off x="3063875" y="3536950"/>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38" name="Rectangle 2041">
            <a:extLst>
              <a:ext uri="{FF2B5EF4-FFF2-40B4-BE49-F238E27FC236}">
                <a16:creationId xmlns:a16="http://schemas.microsoft.com/office/drawing/2014/main" id="{395605FA-5991-1845-B741-89A39ADD579D}"/>
              </a:ext>
            </a:extLst>
          </p:cNvPr>
          <p:cNvSpPr>
            <a:spLocks noChangeArrowheads="1"/>
          </p:cNvSpPr>
          <p:nvPr/>
        </p:nvSpPr>
        <p:spPr bwMode="auto">
          <a:xfrm>
            <a:off x="2578100" y="40132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39" name="Rectangle 2042">
            <a:extLst>
              <a:ext uri="{FF2B5EF4-FFF2-40B4-BE49-F238E27FC236}">
                <a16:creationId xmlns:a16="http://schemas.microsoft.com/office/drawing/2014/main" id="{82D42ACB-6DA2-3644-98E2-302846A99D79}"/>
              </a:ext>
            </a:extLst>
          </p:cNvPr>
          <p:cNvSpPr>
            <a:spLocks noChangeArrowheads="1"/>
          </p:cNvSpPr>
          <p:nvPr/>
        </p:nvSpPr>
        <p:spPr bwMode="auto">
          <a:xfrm>
            <a:off x="3421063" y="32464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40" name="Rectangle 2043">
            <a:extLst>
              <a:ext uri="{FF2B5EF4-FFF2-40B4-BE49-F238E27FC236}">
                <a16:creationId xmlns:a16="http://schemas.microsoft.com/office/drawing/2014/main" id="{C3A440EA-7193-F545-BBC6-D2415FDD2ED4}"/>
              </a:ext>
            </a:extLst>
          </p:cNvPr>
          <p:cNvSpPr>
            <a:spLocks noChangeArrowheads="1"/>
          </p:cNvSpPr>
          <p:nvPr/>
        </p:nvSpPr>
        <p:spPr bwMode="auto">
          <a:xfrm>
            <a:off x="3541713" y="3071813"/>
            <a:ext cx="9525" cy="7937"/>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41" name="Rectangle 2044">
            <a:extLst>
              <a:ext uri="{FF2B5EF4-FFF2-40B4-BE49-F238E27FC236}">
                <a16:creationId xmlns:a16="http://schemas.microsoft.com/office/drawing/2014/main" id="{2D001A71-FBD1-FF4B-ABC7-62248F9765BF}"/>
              </a:ext>
            </a:extLst>
          </p:cNvPr>
          <p:cNvSpPr>
            <a:spLocks noChangeArrowheads="1"/>
          </p:cNvSpPr>
          <p:nvPr/>
        </p:nvSpPr>
        <p:spPr bwMode="auto">
          <a:xfrm>
            <a:off x="3068638" y="396240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42" name="Rectangle 2045">
            <a:extLst>
              <a:ext uri="{FF2B5EF4-FFF2-40B4-BE49-F238E27FC236}">
                <a16:creationId xmlns:a16="http://schemas.microsoft.com/office/drawing/2014/main" id="{E6F77DE5-00DF-8147-BD53-32E718EC0660}"/>
              </a:ext>
            </a:extLst>
          </p:cNvPr>
          <p:cNvSpPr>
            <a:spLocks noChangeArrowheads="1"/>
          </p:cNvSpPr>
          <p:nvPr/>
        </p:nvSpPr>
        <p:spPr bwMode="auto">
          <a:xfrm>
            <a:off x="3452813" y="321468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43" name="Rectangle 2046">
            <a:extLst>
              <a:ext uri="{FF2B5EF4-FFF2-40B4-BE49-F238E27FC236}">
                <a16:creationId xmlns:a16="http://schemas.microsoft.com/office/drawing/2014/main" id="{A6B9A273-3518-3244-81F6-58F02A91B071}"/>
              </a:ext>
            </a:extLst>
          </p:cNvPr>
          <p:cNvSpPr>
            <a:spLocks noChangeArrowheads="1"/>
          </p:cNvSpPr>
          <p:nvPr/>
        </p:nvSpPr>
        <p:spPr bwMode="auto">
          <a:xfrm>
            <a:off x="3113088" y="3813175"/>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44" name="Rectangle 2047">
            <a:extLst>
              <a:ext uri="{FF2B5EF4-FFF2-40B4-BE49-F238E27FC236}">
                <a16:creationId xmlns:a16="http://schemas.microsoft.com/office/drawing/2014/main" id="{DF5BADC6-5AA2-F54D-ABAE-B2803746E480}"/>
              </a:ext>
            </a:extLst>
          </p:cNvPr>
          <p:cNvSpPr>
            <a:spLocks noChangeArrowheads="1"/>
          </p:cNvSpPr>
          <p:nvPr/>
        </p:nvSpPr>
        <p:spPr bwMode="auto">
          <a:xfrm>
            <a:off x="3332163" y="360045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45" name="Rectangle 2048">
            <a:extLst>
              <a:ext uri="{FF2B5EF4-FFF2-40B4-BE49-F238E27FC236}">
                <a16:creationId xmlns:a16="http://schemas.microsoft.com/office/drawing/2014/main" id="{5F85F890-A396-3C4A-80FC-EF7D41653097}"/>
              </a:ext>
            </a:extLst>
          </p:cNvPr>
          <p:cNvSpPr>
            <a:spLocks noChangeArrowheads="1"/>
          </p:cNvSpPr>
          <p:nvPr/>
        </p:nvSpPr>
        <p:spPr bwMode="auto">
          <a:xfrm>
            <a:off x="2889250" y="36163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46" name="Rectangle 2049">
            <a:extLst>
              <a:ext uri="{FF2B5EF4-FFF2-40B4-BE49-F238E27FC236}">
                <a16:creationId xmlns:a16="http://schemas.microsoft.com/office/drawing/2014/main" id="{9209D30C-1E24-9D43-9D32-7CC457DAD6EC}"/>
              </a:ext>
            </a:extLst>
          </p:cNvPr>
          <p:cNvSpPr>
            <a:spLocks noChangeArrowheads="1"/>
          </p:cNvSpPr>
          <p:nvPr/>
        </p:nvSpPr>
        <p:spPr bwMode="auto">
          <a:xfrm>
            <a:off x="3109913" y="36512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47" name="Rectangle 2050">
            <a:extLst>
              <a:ext uri="{FF2B5EF4-FFF2-40B4-BE49-F238E27FC236}">
                <a16:creationId xmlns:a16="http://schemas.microsoft.com/office/drawing/2014/main" id="{FC89E6FD-5B07-864F-8DD9-840D40998393}"/>
              </a:ext>
            </a:extLst>
          </p:cNvPr>
          <p:cNvSpPr>
            <a:spLocks noChangeArrowheads="1"/>
          </p:cNvSpPr>
          <p:nvPr/>
        </p:nvSpPr>
        <p:spPr bwMode="auto">
          <a:xfrm>
            <a:off x="2566988" y="410845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48" name="Rectangle 2051">
            <a:extLst>
              <a:ext uri="{FF2B5EF4-FFF2-40B4-BE49-F238E27FC236}">
                <a16:creationId xmlns:a16="http://schemas.microsoft.com/office/drawing/2014/main" id="{46E2B3B8-BEE4-BB4E-BD8A-080A9D960007}"/>
              </a:ext>
            </a:extLst>
          </p:cNvPr>
          <p:cNvSpPr>
            <a:spLocks noChangeArrowheads="1"/>
          </p:cNvSpPr>
          <p:nvPr/>
        </p:nvSpPr>
        <p:spPr bwMode="auto">
          <a:xfrm>
            <a:off x="3481388" y="32083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49" name="Rectangle 2052">
            <a:extLst>
              <a:ext uri="{FF2B5EF4-FFF2-40B4-BE49-F238E27FC236}">
                <a16:creationId xmlns:a16="http://schemas.microsoft.com/office/drawing/2014/main" id="{8A1787EC-47C7-3149-B82F-6E8373379B81}"/>
              </a:ext>
            </a:extLst>
          </p:cNvPr>
          <p:cNvSpPr>
            <a:spLocks noChangeArrowheads="1"/>
          </p:cNvSpPr>
          <p:nvPr/>
        </p:nvSpPr>
        <p:spPr bwMode="auto">
          <a:xfrm>
            <a:off x="3382963" y="3230563"/>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50" name="Rectangle 2053">
            <a:extLst>
              <a:ext uri="{FF2B5EF4-FFF2-40B4-BE49-F238E27FC236}">
                <a16:creationId xmlns:a16="http://schemas.microsoft.com/office/drawing/2014/main" id="{09E1A313-F211-8D47-87B8-04EB2333E149}"/>
              </a:ext>
            </a:extLst>
          </p:cNvPr>
          <p:cNvSpPr>
            <a:spLocks noChangeArrowheads="1"/>
          </p:cNvSpPr>
          <p:nvPr/>
        </p:nvSpPr>
        <p:spPr bwMode="auto">
          <a:xfrm>
            <a:off x="3490913" y="3457575"/>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51" name="Rectangle 2054">
            <a:extLst>
              <a:ext uri="{FF2B5EF4-FFF2-40B4-BE49-F238E27FC236}">
                <a16:creationId xmlns:a16="http://schemas.microsoft.com/office/drawing/2014/main" id="{72A2DE4C-3EC2-2A4A-9A24-B74F7497BAC1}"/>
              </a:ext>
            </a:extLst>
          </p:cNvPr>
          <p:cNvSpPr>
            <a:spLocks noChangeArrowheads="1"/>
          </p:cNvSpPr>
          <p:nvPr/>
        </p:nvSpPr>
        <p:spPr bwMode="auto">
          <a:xfrm>
            <a:off x="3416300" y="3641725"/>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52" name="Rectangle 2055">
            <a:extLst>
              <a:ext uri="{FF2B5EF4-FFF2-40B4-BE49-F238E27FC236}">
                <a16:creationId xmlns:a16="http://schemas.microsoft.com/office/drawing/2014/main" id="{44D30BFF-FB07-824F-87A2-4071DD4B17C2}"/>
              </a:ext>
            </a:extLst>
          </p:cNvPr>
          <p:cNvSpPr>
            <a:spLocks noChangeArrowheads="1"/>
          </p:cNvSpPr>
          <p:nvPr/>
        </p:nvSpPr>
        <p:spPr bwMode="auto">
          <a:xfrm>
            <a:off x="2949575" y="373538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53" name="Rectangle 2056">
            <a:extLst>
              <a:ext uri="{FF2B5EF4-FFF2-40B4-BE49-F238E27FC236}">
                <a16:creationId xmlns:a16="http://schemas.microsoft.com/office/drawing/2014/main" id="{F21C9A56-0C7D-3C42-9943-A6186E721847}"/>
              </a:ext>
            </a:extLst>
          </p:cNvPr>
          <p:cNvSpPr>
            <a:spLocks noChangeArrowheads="1"/>
          </p:cNvSpPr>
          <p:nvPr/>
        </p:nvSpPr>
        <p:spPr bwMode="auto">
          <a:xfrm>
            <a:off x="3262313" y="33766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54" name="Rectangle 2057">
            <a:extLst>
              <a:ext uri="{FF2B5EF4-FFF2-40B4-BE49-F238E27FC236}">
                <a16:creationId xmlns:a16="http://schemas.microsoft.com/office/drawing/2014/main" id="{DCDC4542-4913-D240-8CFB-7F8C720D2158}"/>
              </a:ext>
            </a:extLst>
          </p:cNvPr>
          <p:cNvSpPr>
            <a:spLocks noChangeArrowheads="1"/>
          </p:cNvSpPr>
          <p:nvPr/>
        </p:nvSpPr>
        <p:spPr bwMode="auto">
          <a:xfrm>
            <a:off x="2632075" y="3995738"/>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55" name="Rectangle 2058">
            <a:extLst>
              <a:ext uri="{FF2B5EF4-FFF2-40B4-BE49-F238E27FC236}">
                <a16:creationId xmlns:a16="http://schemas.microsoft.com/office/drawing/2014/main" id="{CBE2175B-719F-0A4B-88CF-A91EE697817B}"/>
              </a:ext>
            </a:extLst>
          </p:cNvPr>
          <p:cNvSpPr>
            <a:spLocks noChangeArrowheads="1"/>
          </p:cNvSpPr>
          <p:nvPr/>
        </p:nvSpPr>
        <p:spPr bwMode="auto">
          <a:xfrm>
            <a:off x="2814638" y="3803650"/>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56" name="Rectangle 2059">
            <a:extLst>
              <a:ext uri="{FF2B5EF4-FFF2-40B4-BE49-F238E27FC236}">
                <a16:creationId xmlns:a16="http://schemas.microsoft.com/office/drawing/2014/main" id="{D5EB4BB9-F80A-3242-9F4B-7212EDB5818D}"/>
              </a:ext>
            </a:extLst>
          </p:cNvPr>
          <p:cNvSpPr>
            <a:spLocks noChangeArrowheads="1"/>
          </p:cNvSpPr>
          <p:nvPr/>
        </p:nvSpPr>
        <p:spPr bwMode="auto">
          <a:xfrm>
            <a:off x="2613025" y="3895725"/>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57" name="Rectangle 2060">
            <a:extLst>
              <a:ext uri="{FF2B5EF4-FFF2-40B4-BE49-F238E27FC236}">
                <a16:creationId xmlns:a16="http://schemas.microsoft.com/office/drawing/2014/main" id="{5C5658D9-B2C2-3645-88BA-32B69C81DC69}"/>
              </a:ext>
            </a:extLst>
          </p:cNvPr>
          <p:cNvSpPr>
            <a:spLocks noChangeArrowheads="1"/>
          </p:cNvSpPr>
          <p:nvPr/>
        </p:nvSpPr>
        <p:spPr bwMode="auto">
          <a:xfrm>
            <a:off x="3151188" y="3340100"/>
            <a:ext cx="7937"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58" name="Rectangle 2061">
            <a:extLst>
              <a:ext uri="{FF2B5EF4-FFF2-40B4-BE49-F238E27FC236}">
                <a16:creationId xmlns:a16="http://schemas.microsoft.com/office/drawing/2014/main" id="{834B412A-F564-E546-AFB3-2905D4B3BE4D}"/>
              </a:ext>
            </a:extLst>
          </p:cNvPr>
          <p:cNvSpPr>
            <a:spLocks noChangeArrowheads="1"/>
          </p:cNvSpPr>
          <p:nvPr/>
        </p:nvSpPr>
        <p:spPr bwMode="auto">
          <a:xfrm>
            <a:off x="3503613" y="3454400"/>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59" name="Rectangle 2062">
            <a:extLst>
              <a:ext uri="{FF2B5EF4-FFF2-40B4-BE49-F238E27FC236}">
                <a16:creationId xmlns:a16="http://schemas.microsoft.com/office/drawing/2014/main" id="{E57F2C95-8716-5E4D-B109-7E80AB7079CD}"/>
              </a:ext>
            </a:extLst>
          </p:cNvPr>
          <p:cNvSpPr>
            <a:spLocks noChangeArrowheads="1"/>
          </p:cNvSpPr>
          <p:nvPr/>
        </p:nvSpPr>
        <p:spPr bwMode="auto">
          <a:xfrm>
            <a:off x="3408363" y="3525838"/>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60" name="Rectangle 2063">
            <a:extLst>
              <a:ext uri="{FF2B5EF4-FFF2-40B4-BE49-F238E27FC236}">
                <a16:creationId xmlns:a16="http://schemas.microsoft.com/office/drawing/2014/main" id="{4A909170-B839-9F44-9CAF-3FB623A3254B}"/>
              </a:ext>
            </a:extLst>
          </p:cNvPr>
          <p:cNvSpPr>
            <a:spLocks noChangeArrowheads="1"/>
          </p:cNvSpPr>
          <p:nvPr/>
        </p:nvSpPr>
        <p:spPr bwMode="auto">
          <a:xfrm>
            <a:off x="2390775" y="4811713"/>
            <a:ext cx="9525"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61" name="Rectangle 2064">
            <a:extLst>
              <a:ext uri="{FF2B5EF4-FFF2-40B4-BE49-F238E27FC236}">
                <a16:creationId xmlns:a16="http://schemas.microsoft.com/office/drawing/2014/main" id="{3E511D79-A306-1A4E-A94B-18E4F14C6918}"/>
              </a:ext>
            </a:extLst>
          </p:cNvPr>
          <p:cNvSpPr>
            <a:spLocks noChangeArrowheads="1"/>
          </p:cNvSpPr>
          <p:nvPr/>
        </p:nvSpPr>
        <p:spPr bwMode="auto">
          <a:xfrm>
            <a:off x="3406775" y="3244850"/>
            <a:ext cx="7938"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62" name="Rectangle 2065">
            <a:extLst>
              <a:ext uri="{FF2B5EF4-FFF2-40B4-BE49-F238E27FC236}">
                <a16:creationId xmlns:a16="http://schemas.microsoft.com/office/drawing/2014/main" id="{6AEF3397-C541-0D47-ADED-25D8AB0B0526}"/>
              </a:ext>
            </a:extLst>
          </p:cNvPr>
          <p:cNvSpPr>
            <a:spLocks noChangeArrowheads="1"/>
          </p:cNvSpPr>
          <p:nvPr/>
        </p:nvSpPr>
        <p:spPr bwMode="auto">
          <a:xfrm>
            <a:off x="3427413" y="3233738"/>
            <a:ext cx="9525"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63" name="Rectangle 2066">
            <a:extLst>
              <a:ext uri="{FF2B5EF4-FFF2-40B4-BE49-F238E27FC236}">
                <a16:creationId xmlns:a16="http://schemas.microsoft.com/office/drawing/2014/main" id="{76AB9053-520F-A54A-BA45-5BE61364A71F}"/>
              </a:ext>
            </a:extLst>
          </p:cNvPr>
          <p:cNvSpPr>
            <a:spLocks noChangeArrowheads="1"/>
          </p:cNvSpPr>
          <p:nvPr/>
        </p:nvSpPr>
        <p:spPr bwMode="auto">
          <a:xfrm>
            <a:off x="3398838" y="3319463"/>
            <a:ext cx="7937" cy="9525"/>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64" name="Rectangle 2067">
            <a:extLst>
              <a:ext uri="{FF2B5EF4-FFF2-40B4-BE49-F238E27FC236}">
                <a16:creationId xmlns:a16="http://schemas.microsoft.com/office/drawing/2014/main" id="{4C529602-7E4E-1745-BAA6-2A7B9F396F43}"/>
              </a:ext>
            </a:extLst>
          </p:cNvPr>
          <p:cNvSpPr>
            <a:spLocks noChangeArrowheads="1"/>
          </p:cNvSpPr>
          <p:nvPr/>
        </p:nvSpPr>
        <p:spPr bwMode="auto">
          <a:xfrm>
            <a:off x="3287713" y="3686175"/>
            <a:ext cx="7937" cy="7938"/>
          </a:xfrm>
          <a:prstGeom prst="rect">
            <a:avLst/>
          </a:prstGeom>
          <a:solidFill>
            <a:srgbClr val="000000"/>
          </a:solidFill>
          <a:ln w="9525">
            <a:solidFill>
              <a:srgbClr val="FFFFCC"/>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65" name="Rectangle 2068">
            <a:extLst>
              <a:ext uri="{FF2B5EF4-FFF2-40B4-BE49-F238E27FC236}">
                <a16:creationId xmlns:a16="http://schemas.microsoft.com/office/drawing/2014/main" id="{393CE5FE-51C2-E543-B53B-D5548FA7E54A}"/>
              </a:ext>
            </a:extLst>
          </p:cNvPr>
          <p:cNvSpPr>
            <a:spLocks noChangeArrowheads="1"/>
          </p:cNvSpPr>
          <p:nvPr/>
        </p:nvSpPr>
        <p:spPr bwMode="auto">
          <a:xfrm>
            <a:off x="2949575" y="3795713"/>
            <a:ext cx="7938" cy="9525"/>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66" name="Rectangle 2069">
            <a:extLst>
              <a:ext uri="{FF2B5EF4-FFF2-40B4-BE49-F238E27FC236}">
                <a16:creationId xmlns:a16="http://schemas.microsoft.com/office/drawing/2014/main" id="{BC5E03BA-6B20-E54E-A9AE-A0D090E3D063}"/>
              </a:ext>
            </a:extLst>
          </p:cNvPr>
          <p:cNvSpPr>
            <a:spLocks noChangeArrowheads="1"/>
          </p:cNvSpPr>
          <p:nvPr/>
        </p:nvSpPr>
        <p:spPr bwMode="auto">
          <a:xfrm>
            <a:off x="2693988" y="3873500"/>
            <a:ext cx="9525" cy="7938"/>
          </a:xfrm>
          <a:prstGeom prst="rect">
            <a:avLst/>
          </a:prstGeom>
          <a:solidFill>
            <a:srgbClr val="000000"/>
          </a:solidFill>
          <a:ln w="9525">
            <a:solidFill>
              <a:srgbClr val="FFFF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50167" name="Rectangle 2070">
            <a:extLst>
              <a:ext uri="{FF2B5EF4-FFF2-40B4-BE49-F238E27FC236}">
                <a16:creationId xmlns:a16="http://schemas.microsoft.com/office/drawing/2014/main" id="{7C493E29-DA16-204A-A3E4-5117C430CEC1}"/>
              </a:ext>
            </a:extLst>
          </p:cNvPr>
          <p:cNvSpPr>
            <a:spLocks noChangeArrowheads="1"/>
          </p:cNvSpPr>
          <p:nvPr/>
        </p:nvSpPr>
        <p:spPr bwMode="auto">
          <a:xfrm>
            <a:off x="3294063" y="3241675"/>
            <a:ext cx="355600" cy="520700"/>
          </a:xfrm>
          <a:prstGeom prst="rect">
            <a:avLst/>
          </a:prstGeom>
          <a:noFill/>
          <a:ln w="12700">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50168" name="Rectangle 2071">
            <a:extLst>
              <a:ext uri="{FF2B5EF4-FFF2-40B4-BE49-F238E27FC236}">
                <a16:creationId xmlns:a16="http://schemas.microsoft.com/office/drawing/2014/main" id="{5F872418-9943-D741-941E-31084058EC3C}"/>
              </a:ext>
            </a:extLst>
          </p:cNvPr>
          <p:cNvSpPr>
            <a:spLocks noChangeArrowheads="1"/>
          </p:cNvSpPr>
          <p:nvPr/>
        </p:nvSpPr>
        <p:spPr bwMode="auto">
          <a:xfrm>
            <a:off x="2133600" y="5943600"/>
            <a:ext cx="1535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chemeClr val="accent2"/>
                </a:solidFill>
                <a:latin typeface="Arial" panose="020B0604020202020204" pitchFamily="34" charset="0"/>
              </a:rPr>
              <a:t>Forward Scatter</a:t>
            </a:r>
          </a:p>
        </p:txBody>
      </p:sp>
      <p:sp>
        <p:nvSpPr>
          <p:cNvPr id="150169" name="Rectangle 2072">
            <a:extLst>
              <a:ext uri="{FF2B5EF4-FFF2-40B4-BE49-F238E27FC236}">
                <a16:creationId xmlns:a16="http://schemas.microsoft.com/office/drawing/2014/main" id="{8DA7869A-6017-8B4D-9C54-FB2F95A0C320}"/>
              </a:ext>
            </a:extLst>
          </p:cNvPr>
          <p:cNvSpPr>
            <a:spLocks noChangeArrowheads="1"/>
          </p:cNvSpPr>
          <p:nvPr/>
        </p:nvSpPr>
        <p:spPr bwMode="auto">
          <a:xfrm rot="-5400000">
            <a:off x="250825" y="3422651"/>
            <a:ext cx="1209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chemeClr val="accent2"/>
                </a:solidFill>
                <a:latin typeface="Arial" panose="020B0604020202020204" pitchFamily="34" charset="0"/>
              </a:rPr>
              <a:t>Side Scatter</a:t>
            </a:r>
          </a:p>
        </p:txBody>
      </p:sp>
      <p:sp>
        <p:nvSpPr>
          <p:cNvPr id="150170" name="Rectangle 2073">
            <a:extLst>
              <a:ext uri="{FF2B5EF4-FFF2-40B4-BE49-F238E27FC236}">
                <a16:creationId xmlns:a16="http://schemas.microsoft.com/office/drawing/2014/main" id="{2AD11BC2-9E18-3A4B-AAD4-3D53EC0EF920}"/>
              </a:ext>
            </a:extLst>
          </p:cNvPr>
          <p:cNvSpPr>
            <a:spLocks noChangeArrowheads="1"/>
          </p:cNvSpPr>
          <p:nvPr/>
        </p:nvSpPr>
        <p:spPr bwMode="auto">
          <a:xfrm>
            <a:off x="1400175" y="1743075"/>
            <a:ext cx="28384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b="1">
                <a:solidFill>
                  <a:srgbClr val="FFFFCC"/>
                </a:solidFill>
                <a:latin typeface="Arial" panose="020B0604020202020204" pitchFamily="34" charset="0"/>
              </a:rPr>
              <a:t>                Flow Cytometry Dot Plot</a:t>
            </a:r>
          </a:p>
        </p:txBody>
      </p:sp>
      <p:sp>
        <p:nvSpPr>
          <p:cNvPr id="150171" name="Rectangle 2074">
            <a:extLst>
              <a:ext uri="{FF2B5EF4-FFF2-40B4-BE49-F238E27FC236}">
                <a16:creationId xmlns:a16="http://schemas.microsoft.com/office/drawing/2014/main" id="{9DE5CFAC-BA03-0F4F-A970-FBFAAD33C48E}"/>
              </a:ext>
            </a:extLst>
          </p:cNvPr>
          <p:cNvSpPr>
            <a:spLocks noChangeArrowheads="1"/>
          </p:cNvSpPr>
          <p:nvPr/>
        </p:nvSpPr>
        <p:spPr bwMode="auto">
          <a:xfrm>
            <a:off x="3833813" y="3563938"/>
            <a:ext cx="852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solidFill>
                  <a:srgbClr val="FFFFCC"/>
                </a:solidFill>
                <a:latin typeface="Arial" panose="020B0604020202020204" pitchFamily="34" charset="0"/>
              </a:rPr>
              <a:t>oocysts</a:t>
            </a:r>
          </a:p>
        </p:txBody>
      </p:sp>
      <p:sp>
        <p:nvSpPr>
          <p:cNvPr id="150172" name="Rectangle 2075">
            <a:extLst>
              <a:ext uri="{FF2B5EF4-FFF2-40B4-BE49-F238E27FC236}">
                <a16:creationId xmlns:a16="http://schemas.microsoft.com/office/drawing/2014/main" id="{E7EB8B8D-3763-F54C-84E7-CC060F4A26B9}"/>
              </a:ext>
            </a:extLst>
          </p:cNvPr>
          <p:cNvSpPr>
            <a:spLocks noChangeArrowheads="1"/>
          </p:cNvSpPr>
          <p:nvPr/>
        </p:nvSpPr>
        <p:spPr bwMode="auto">
          <a:xfrm>
            <a:off x="2816225" y="4818063"/>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FFFFCC"/>
                </a:solidFill>
                <a:latin typeface="Arial" panose="020B0604020202020204" pitchFamily="34" charset="0"/>
              </a:rPr>
              <a:t>debris</a:t>
            </a:r>
          </a:p>
        </p:txBody>
      </p:sp>
      <p:sp>
        <p:nvSpPr>
          <p:cNvPr id="150173" name="Rectangle 2076">
            <a:extLst>
              <a:ext uri="{FF2B5EF4-FFF2-40B4-BE49-F238E27FC236}">
                <a16:creationId xmlns:a16="http://schemas.microsoft.com/office/drawing/2014/main" id="{444ABC3B-5868-474B-A32C-758131BC0136}"/>
              </a:ext>
            </a:extLst>
          </p:cNvPr>
          <p:cNvSpPr>
            <a:spLocks noChangeArrowheads="1"/>
          </p:cNvSpPr>
          <p:nvPr/>
        </p:nvSpPr>
        <p:spPr bwMode="auto">
          <a:xfrm>
            <a:off x="3290888" y="4318000"/>
            <a:ext cx="849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rgbClr val="FFFFCC"/>
                </a:solidFill>
                <a:latin typeface="Arial" panose="020B0604020202020204" pitchFamily="34" charset="0"/>
              </a:rPr>
              <a:t>ghosts</a:t>
            </a:r>
          </a:p>
        </p:txBody>
      </p:sp>
      <p:sp>
        <p:nvSpPr>
          <p:cNvPr id="150174" name="Line 2077">
            <a:extLst>
              <a:ext uri="{FF2B5EF4-FFF2-40B4-BE49-F238E27FC236}">
                <a16:creationId xmlns:a16="http://schemas.microsoft.com/office/drawing/2014/main" id="{89DB0685-2A91-774A-9F38-5CFCB080BA3E}"/>
              </a:ext>
            </a:extLst>
          </p:cNvPr>
          <p:cNvSpPr>
            <a:spLocks noChangeShapeType="1"/>
          </p:cNvSpPr>
          <p:nvPr/>
        </p:nvSpPr>
        <p:spPr bwMode="auto">
          <a:xfrm flipH="1" flipV="1">
            <a:off x="2600325" y="4608513"/>
            <a:ext cx="630238" cy="152400"/>
          </a:xfrm>
          <a:prstGeom prst="line">
            <a:avLst/>
          </a:prstGeom>
          <a:noFill/>
          <a:ln w="28575">
            <a:solidFill>
              <a:schemeClr val="bg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175" name="Line 2078">
            <a:extLst>
              <a:ext uri="{FF2B5EF4-FFF2-40B4-BE49-F238E27FC236}">
                <a16:creationId xmlns:a16="http://schemas.microsoft.com/office/drawing/2014/main" id="{504B453D-BF0D-2A49-9A4C-805AB36D6E32}"/>
              </a:ext>
            </a:extLst>
          </p:cNvPr>
          <p:cNvSpPr>
            <a:spLocks noChangeShapeType="1"/>
          </p:cNvSpPr>
          <p:nvPr/>
        </p:nvSpPr>
        <p:spPr bwMode="auto">
          <a:xfrm flipH="1" flipV="1">
            <a:off x="3151188" y="4098925"/>
            <a:ext cx="377825" cy="271463"/>
          </a:xfrm>
          <a:prstGeom prst="line">
            <a:avLst/>
          </a:prstGeom>
          <a:noFill/>
          <a:ln w="28575">
            <a:solidFill>
              <a:schemeClr val="bg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176" name="Line 2079">
            <a:extLst>
              <a:ext uri="{FF2B5EF4-FFF2-40B4-BE49-F238E27FC236}">
                <a16:creationId xmlns:a16="http://schemas.microsoft.com/office/drawing/2014/main" id="{4993BE4B-024B-814F-AF53-A197D90D0666}"/>
              </a:ext>
            </a:extLst>
          </p:cNvPr>
          <p:cNvSpPr>
            <a:spLocks noChangeShapeType="1"/>
          </p:cNvSpPr>
          <p:nvPr/>
        </p:nvSpPr>
        <p:spPr bwMode="auto">
          <a:xfrm flipH="1" flipV="1">
            <a:off x="2492375" y="4532313"/>
            <a:ext cx="719138" cy="269875"/>
          </a:xfrm>
          <a:prstGeom prst="line">
            <a:avLst/>
          </a:prstGeom>
          <a:noFill/>
          <a:ln w="28575">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177" name="Line 2080">
            <a:extLst>
              <a:ext uri="{FF2B5EF4-FFF2-40B4-BE49-F238E27FC236}">
                <a16:creationId xmlns:a16="http://schemas.microsoft.com/office/drawing/2014/main" id="{37909E1A-9FA8-2445-8A36-180B20AD8630}"/>
              </a:ext>
            </a:extLst>
          </p:cNvPr>
          <p:cNvSpPr>
            <a:spLocks noChangeShapeType="1"/>
          </p:cNvSpPr>
          <p:nvPr/>
        </p:nvSpPr>
        <p:spPr bwMode="auto">
          <a:xfrm flipH="1" flipV="1">
            <a:off x="2949575" y="4075113"/>
            <a:ext cx="509588" cy="260350"/>
          </a:xfrm>
          <a:prstGeom prst="line">
            <a:avLst/>
          </a:prstGeom>
          <a:noFill/>
          <a:ln w="28575">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178" name="Line 2081">
            <a:extLst>
              <a:ext uri="{FF2B5EF4-FFF2-40B4-BE49-F238E27FC236}">
                <a16:creationId xmlns:a16="http://schemas.microsoft.com/office/drawing/2014/main" id="{A1F65295-00C1-0C4A-A1B7-AFD421DF3070}"/>
              </a:ext>
            </a:extLst>
          </p:cNvPr>
          <p:cNvSpPr>
            <a:spLocks noChangeShapeType="1"/>
          </p:cNvSpPr>
          <p:nvPr/>
        </p:nvSpPr>
        <p:spPr bwMode="auto">
          <a:xfrm flipV="1">
            <a:off x="4132263" y="2881313"/>
            <a:ext cx="1079500" cy="684212"/>
          </a:xfrm>
          <a:prstGeom prst="line">
            <a:avLst/>
          </a:prstGeom>
          <a:noFill/>
          <a:ln w="28575">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Date Placeholder 3">
            <a:extLst>
              <a:ext uri="{FF2B5EF4-FFF2-40B4-BE49-F238E27FC236}">
                <a16:creationId xmlns:a16="http://schemas.microsoft.com/office/drawing/2014/main" id="{CDBF648C-F26B-7D4D-B12F-4E66796764E0}"/>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59ED628-952C-384E-BA94-AC3611B9E606}"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34146" name="Footer Placeholder 4">
            <a:extLst>
              <a:ext uri="{FF2B5EF4-FFF2-40B4-BE49-F238E27FC236}">
                <a16:creationId xmlns:a16="http://schemas.microsoft.com/office/drawing/2014/main" id="{7292545D-2807-364D-8C1D-F3DCDD8290A7}"/>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75780" name="Rectangle 2">
            <a:extLst>
              <a:ext uri="{FF2B5EF4-FFF2-40B4-BE49-F238E27FC236}">
                <a16:creationId xmlns:a16="http://schemas.microsoft.com/office/drawing/2014/main" id="{C13BB0F3-EC94-C045-9E6C-42F38936AA68}"/>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Emerging Applications</a:t>
            </a:r>
          </a:p>
        </p:txBody>
      </p:sp>
      <p:sp>
        <p:nvSpPr>
          <p:cNvPr id="134148" name="Rectangle 3">
            <a:extLst>
              <a:ext uri="{FF2B5EF4-FFF2-40B4-BE49-F238E27FC236}">
                <a16:creationId xmlns:a16="http://schemas.microsoft.com/office/drawing/2014/main" id="{E18D7BAF-D660-1B4F-A2D8-68D391C357C4}"/>
              </a:ext>
            </a:extLst>
          </p:cNvPr>
          <p:cNvSpPr>
            <a:spLocks noGrp="1" noChangeArrowheads="1"/>
          </p:cNvSpPr>
          <p:nvPr>
            <p:ph type="body" idx="1"/>
          </p:nvPr>
        </p:nvSpPr>
        <p:spPr>
          <a:xfrm>
            <a:off x="609600" y="1447800"/>
            <a:ext cx="7772400" cy="4114800"/>
          </a:xfrm>
        </p:spPr>
        <p:txBody>
          <a:bodyPr lIns="90488" tIns="44450" rIns="90488" bIns="44450"/>
          <a:lstStyle/>
          <a:p>
            <a:r>
              <a:rPr lang="en-US" altLang="en-US" sz="2800" b="1" dirty="0">
                <a:ea typeface="ＭＳ Ｐゴシック" panose="020B0600070205080204" pitchFamily="34" charset="-128"/>
              </a:rPr>
              <a:t>Microbiology</a:t>
            </a:r>
          </a:p>
          <a:p>
            <a:pPr lvl="1"/>
            <a:r>
              <a:rPr lang="en-US" altLang="en-US" sz="2400" dirty="0">
                <a:ea typeface="ＭＳ Ｐゴシック" panose="020B0600070205080204" pitchFamily="34" charset="-128"/>
              </a:rPr>
              <a:t>Drug industry – antibiotic resistance/sensitivity</a:t>
            </a:r>
          </a:p>
          <a:p>
            <a:pPr lvl="1"/>
            <a:r>
              <a:rPr lang="en-US" altLang="en-US" sz="2400" dirty="0">
                <a:ea typeface="ＭＳ Ｐゴシック" panose="020B0600070205080204" pitchFamily="34" charset="-128"/>
              </a:rPr>
              <a:t>Molecular biology (identification)</a:t>
            </a:r>
          </a:p>
          <a:p>
            <a:pPr lvl="1"/>
            <a:r>
              <a:rPr lang="en-US" altLang="en-US" sz="2400" dirty="0">
                <a:ea typeface="ＭＳ Ｐゴシック" panose="020B0600070205080204" pitchFamily="34" charset="-128"/>
              </a:rPr>
              <a:t>Food industry – testing samples</a:t>
            </a:r>
          </a:p>
          <a:p>
            <a:pPr lvl="1"/>
            <a:r>
              <a:rPr lang="en-US" altLang="en-US" sz="2400" dirty="0">
                <a:ea typeface="ＭＳ Ｐゴシック" panose="020B0600070205080204" pitchFamily="34" charset="-128"/>
              </a:rPr>
              <a:t>Dairy industry – testing milk for cells/bugs</a:t>
            </a:r>
          </a:p>
          <a:p>
            <a:pPr lvl="1"/>
            <a:r>
              <a:rPr lang="en-US" altLang="en-US" sz="2400" dirty="0">
                <a:ea typeface="ＭＳ Ｐゴシック" panose="020B0600070205080204" pitchFamily="34" charset="-128"/>
              </a:rPr>
              <a:t>Water industry - contamination</a:t>
            </a:r>
          </a:p>
          <a:p>
            <a:pPr lvl="1"/>
            <a:r>
              <a:rPr lang="en-US" altLang="en-US" sz="2400" dirty="0">
                <a:ea typeface="ＭＳ Ｐゴシック" panose="020B0600070205080204" pitchFamily="34" charset="-128"/>
              </a:rPr>
              <a:t>Defense industry – nasty bugs</a:t>
            </a:r>
          </a:p>
          <a:p>
            <a:pPr lvl="1"/>
            <a:r>
              <a:rPr lang="en-US" altLang="en-US" sz="2400" dirty="0">
                <a:ea typeface="ＭＳ Ｐゴシック" panose="020B0600070205080204" pitchFamily="34" charset="-128"/>
              </a:rPr>
              <a:t>96 well plate-based assays for flow using semi automated instruments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Date Placeholder 2">
            <a:extLst>
              <a:ext uri="{FF2B5EF4-FFF2-40B4-BE49-F238E27FC236}">
                <a16:creationId xmlns:a16="http://schemas.microsoft.com/office/drawing/2014/main" id="{A24C9929-D7B3-E942-ACE8-EA0E2AD69472}"/>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487E117-2876-8A42-B6B3-5CF8014B98E4}"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136194" name="Footer Placeholder 3">
            <a:extLst>
              <a:ext uri="{FF2B5EF4-FFF2-40B4-BE49-F238E27FC236}">
                <a16:creationId xmlns:a16="http://schemas.microsoft.com/office/drawing/2014/main" id="{8F30D5C0-1714-7341-8ED5-178E02A7A788}"/>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76804" name="Rectangle 2">
            <a:extLst>
              <a:ext uri="{FF2B5EF4-FFF2-40B4-BE49-F238E27FC236}">
                <a16:creationId xmlns:a16="http://schemas.microsoft.com/office/drawing/2014/main" id="{CC3CD0F1-1486-404B-94C3-8B5D99E5ED7E}"/>
              </a:ext>
            </a:extLst>
          </p:cNvPr>
          <p:cNvSpPr>
            <a:spLocks noGrp="1" noChangeArrowheads="1"/>
          </p:cNvSpPr>
          <p:nvPr>
            <p:ph type="title"/>
          </p:nvPr>
        </p:nvSpPr>
        <p:spPr>
          <a:xfrm>
            <a:off x="152400" y="0"/>
            <a:ext cx="8267700" cy="838200"/>
          </a:xfrm>
          <a:extLst>
            <a:ext uri="{91240B29-F687-4f45-9708-019B960494DF}"/>
          </a:extLst>
        </p:spPr>
        <p:txBody>
          <a:bodyPr lIns="90488" tIns="44450" rIns="90488" bIns="44450"/>
          <a:lstStyle/>
          <a:p>
            <a:pPr>
              <a:defRPr/>
            </a:pPr>
            <a:r>
              <a:rPr lang="en-US">
                <a:solidFill>
                  <a:schemeClr val="tx1"/>
                </a:solidFill>
                <a:cs typeface="+mj-cs"/>
              </a:rPr>
              <a:t>Summary &amp; Conclusions</a:t>
            </a:r>
          </a:p>
        </p:txBody>
      </p:sp>
      <p:sp>
        <p:nvSpPr>
          <p:cNvPr id="136196" name="Rectangle 3">
            <a:extLst>
              <a:ext uri="{FF2B5EF4-FFF2-40B4-BE49-F238E27FC236}">
                <a16:creationId xmlns:a16="http://schemas.microsoft.com/office/drawing/2014/main" id="{BE121D4B-C8C5-6741-8418-3503468C67F0}"/>
              </a:ext>
            </a:extLst>
          </p:cNvPr>
          <p:cNvSpPr>
            <a:spLocks noChangeArrowheads="1"/>
          </p:cNvSpPr>
          <p:nvPr/>
        </p:nvSpPr>
        <p:spPr bwMode="auto">
          <a:xfrm>
            <a:off x="685800" y="1600200"/>
            <a:ext cx="8150225" cy="37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dirty="0"/>
              <a:t>    Flow Cytometry is unique in its capabilities</a:t>
            </a:r>
          </a:p>
          <a:p>
            <a:pPr>
              <a:buFontTx/>
              <a:buChar char="•"/>
            </a:pPr>
            <a:r>
              <a:rPr lang="en-US" altLang="en-US" dirty="0"/>
              <a:t>    Smaller particles are always more difficult to detect</a:t>
            </a:r>
          </a:p>
          <a:p>
            <a:pPr>
              <a:buFontTx/>
              <a:buChar char="•"/>
            </a:pPr>
            <a:r>
              <a:rPr lang="en-US" altLang="en-US" dirty="0"/>
              <a:t>    New instruments are constantly under development</a:t>
            </a:r>
          </a:p>
          <a:p>
            <a:pPr>
              <a:buFontTx/>
              <a:buChar char="•"/>
            </a:pPr>
            <a:r>
              <a:rPr lang="en-US" altLang="en-US" dirty="0"/>
              <a:t>    Determine if organisms are present in a sample</a:t>
            </a:r>
          </a:p>
          <a:p>
            <a:r>
              <a:rPr lang="en-US" altLang="en-US" dirty="0"/>
              <a:t>	</a:t>
            </a:r>
            <a:r>
              <a:rPr lang="en-US" altLang="en-US" sz="2000" dirty="0"/>
              <a:t>(environmental,  food, water, clinical, etc.)</a:t>
            </a:r>
          </a:p>
          <a:p>
            <a:pPr>
              <a:buFontTx/>
              <a:buChar char="•"/>
            </a:pPr>
            <a:r>
              <a:rPr lang="en-US" altLang="en-US" dirty="0"/>
              <a:t>    Identify specific pathogens using gene probes </a:t>
            </a:r>
          </a:p>
          <a:p>
            <a:pPr lvl="2"/>
            <a:r>
              <a:rPr lang="en-US" altLang="en-US" dirty="0"/>
              <a:t>or immunofluorescence</a:t>
            </a:r>
          </a:p>
          <a:p>
            <a:pPr>
              <a:buFontTx/>
              <a:buChar char="•"/>
            </a:pPr>
            <a:r>
              <a:rPr lang="en-US" altLang="en-US" dirty="0"/>
              <a:t>    Discriminate between viable and dead cells</a:t>
            </a:r>
          </a:p>
          <a:p>
            <a:pPr>
              <a:buFontTx/>
              <a:buChar char="•"/>
            </a:pPr>
            <a:r>
              <a:rPr lang="en-US" altLang="en-US" dirty="0"/>
              <a:t>    Enumerate organisms in samples – but you need a dye, an antibody or other molecule to target the organism</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Date Placeholder 3">
            <a:extLst>
              <a:ext uri="{FF2B5EF4-FFF2-40B4-BE49-F238E27FC236}">
                <a16:creationId xmlns:a16="http://schemas.microsoft.com/office/drawing/2014/main" id="{176FB80A-FDB3-0F42-8810-620C9F55D2B3}"/>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E0DD846-90E9-5642-B658-32CE8AFEF256}"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25602" name="Footer Placeholder 4">
            <a:extLst>
              <a:ext uri="{FF2B5EF4-FFF2-40B4-BE49-F238E27FC236}">
                <a16:creationId xmlns:a16="http://schemas.microsoft.com/office/drawing/2014/main" id="{3A186A2F-4F95-604A-A778-3FCE7DC1D2AD}"/>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25603" name="Freeform 2">
            <a:extLst>
              <a:ext uri="{FF2B5EF4-FFF2-40B4-BE49-F238E27FC236}">
                <a16:creationId xmlns:a16="http://schemas.microsoft.com/office/drawing/2014/main" id="{B42D8E11-E549-7A4D-8E5E-BF30229D5421}"/>
              </a:ext>
            </a:extLst>
          </p:cNvPr>
          <p:cNvSpPr>
            <a:spLocks/>
          </p:cNvSpPr>
          <p:nvPr/>
        </p:nvSpPr>
        <p:spPr bwMode="auto">
          <a:xfrm>
            <a:off x="1517650" y="973138"/>
            <a:ext cx="7132637" cy="4530725"/>
          </a:xfrm>
          <a:custGeom>
            <a:avLst/>
            <a:gdLst>
              <a:gd name="T0" fmla="*/ 2147483646 w 4435"/>
              <a:gd name="T1" fmla="*/ 0 h 2783"/>
              <a:gd name="T2" fmla="*/ 0 w 4435"/>
              <a:gd name="T3" fmla="*/ 2147483646 h 2783"/>
              <a:gd name="T4" fmla="*/ 0 w 4435"/>
              <a:gd name="T5" fmla="*/ 2147483646 h 2783"/>
              <a:gd name="T6" fmla="*/ 2147483646 w 4435"/>
              <a:gd name="T7" fmla="*/ 2147483646 h 2783"/>
              <a:gd name="T8" fmla="*/ 2147483646 w 4435"/>
              <a:gd name="T9" fmla="*/ 2147483646 h 2783"/>
              <a:gd name="T10" fmla="*/ 2147483646 w 4435"/>
              <a:gd name="T11" fmla="*/ 2147483646 h 2783"/>
              <a:gd name="T12" fmla="*/ 2147483646 w 4435"/>
              <a:gd name="T13" fmla="*/ 0 h 2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35" h="2783">
                <a:moveTo>
                  <a:pt x="747" y="0"/>
                </a:moveTo>
                <a:lnTo>
                  <a:pt x="0" y="611"/>
                </a:lnTo>
                <a:lnTo>
                  <a:pt x="0" y="2782"/>
                </a:lnTo>
                <a:lnTo>
                  <a:pt x="3733" y="2782"/>
                </a:lnTo>
                <a:lnTo>
                  <a:pt x="4434" y="2204"/>
                </a:lnTo>
                <a:lnTo>
                  <a:pt x="4433" y="6"/>
                </a:lnTo>
                <a:lnTo>
                  <a:pt x="747" y="0"/>
                </a:lnTo>
              </a:path>
            </a:pathLst>
          </a:custGeom>
          <a:solidFill>
            <a:srgbClr val="7494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4" name="Line 3">
            <a:extLst>
              <a:ext uri="{FF2B5EF4-FFF2-40B4-BE49-F238E27FC236}">
                <a16:creationId xmlns:a16="http://schemas.microsoft.com/office/drawing/2014/main" id="{778C92C7-8052-654B-95B6-5B216ACCAD15}"/>
              </a:ext>
            </a:extLst>
          </p:cNvPr>
          <p:cNvSpPr>
            <a:spLocks noChangeShapeType="1"/>
          </p:cNvSpPr>
          <p:nvPr/>
        </p:nvSpPr>
        <p:spPr bwMode="auto">
          <a:xfrm>
            <a:off x="2713038" y="4573588"/>
            <a:ext cx="5846762"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05" name="Group 4">
            <a:extLst>
              <a:ext uri="{FF2B5EF4-FFF2-40B4-BE49-F238E27FC236}">
                <a16:creationId xmlns:a16="http://schemas.microsoft.com/office/drawing/2014/main" id="{9ED73FAA-16D5-BC4D-9DF9-7BEE3363BFFC}"/>
              </a:ext>
            </a:extLst>
          </p:cNvPr>
          <p:cNvGrpSpPr>
            <a:grpSpLocks/>
          </p:cNvGrpSpPr>
          <p:nvPr/>
        </p:nvGrpSpPr>
        <p:grpSpPr bwMode="auto">
          <a:xfrm>
            <a:off x="833438" y="1895475"/>
            <a:ext cx="587375" cy="3798888"/>
            <a:chOff x="525" y="1194"/>
            <a:chExt cx="370" cy="2393"/>
          </a:xfrm>
        </p:grpSpPr>
        <p:sp>
          <p:nvSpPr>
            <p:cNvPr id="25664" name="Rectangle 5">
              <a:extLst>
                <a:ext uri="{FF2B5EF4-FFF2-40B4-BE49-F238E27FC236}">
                  <a16:creationId xmlns:a16="http://schemas.microsoft.com/office/drawing/2014/main" id="{B18107FE-37A6-2D45-9C22-AC3A0C98E778}"/>
                </a:ext>
              </a:extLst>
            </p:cNvPr>
            <p:cNvSpPr>
              <a:spLocks noChangeArrowheads="1"/>
            </p:cNvSpPr>
            <p:nvPr/>
          </p:nvSpPr>
          <p:spPr bwMode="auto">
            <a:xfrm>
              <a:off x="711" y="3389"/>
              <a:ext cx="18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0</a:t>
              </a:r>
            </a:p>
          </p:txBody>
        </p:sp>
        <p:sp>
          <p:nvSpPr>
            <p:cNvPr id="25665" name="Rectangle 6">
              <a:extLst>
                <a:ext uri="{FF2B5EF4-FFF2-40B4-BE49-F238E27FC236}">
                  <a16:creationId xmlns:a16="http://schemas.microsoft.com/office/drawing/2014/main" id="{FD5C5B38-9D53-B54C-AD53-B82844753A1D}"/>
                </a:ext>
              </a:extLst>
            </p:cNvPr>
            <p:cNvSpPr>
              <a:spLocks noChangeArrowheads="1"/>
            </p:cNvSpPr>
            <p:nvPr/>
          </p:nvSpPr>
          <p:spPr bwMode="auto">
            <a:xfrm>
              <a:off x="587" y="3023"/>
              <a:ext cx="30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300</a:t>
              </a:r>
            </a:p>
          </p:txBody>
        </p:sp>
        <p:sp>
          <p:nvSpPr>
            <p:cNvPr id="25666" name="Rectangle 7">
              <a:extLst>
                <a:ext uri="{FF2B5EF4-FFF2-40B4-BE49-F238E27FC236}">
                  <a16:creationId xmlns:a16="http://schemas.microsoft.com/office/drawing/2014/main" id="{C34F6A31-4DE8-F844-BF3F-F91AAF59AD94}"/>
                </a:ext>
              </a:extLst>
            </p:cNvPr>
            <p:cNvSpPr>
              <a:spLocks noChangeArrowheads="1"/>
            </p:cNvSpPr>
            <p:nvPr/>
          </p:nvSpPr>
          <p:spPr bwMode="auto">
            <a:xfrm>
              <a:off x="587" y="2657"/>
              <a:ext cx="30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600</a:t>
              </a:r>
            </a:p>
          </p:txBody>
        </p:sp>
        <p:sp>
          <p:nvSpPr>
            <p:cNvPr id="25667" name="Rectangle 8">
              <a:extLst>
                <a:ext uri="{FF2B5EF4-FFF2-40B4-BE49-F238E27FC236}">
                  <a16:creationId xmlns:a16="http://schemas.microsoft.com/office/drawing/2014/main" id="{CCF824ED-16D5-4D4F-9F6B-C7EF3C7FD6EC}"/>
                </a:ext>
              </a:extLst>
            </p:cNvPr>
            <p:cNvSpPr>
              <a:spLocks noChangeArrowheads="1"/>
            </p:cNvSpPr>
            <p:nvPr/>
          </p:nvSpPr>
          <p:spPr bwMode="auto">
            <a:xfrm>
              <a:off x="587" y="2291"/>
              <a:ext cx="30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900</a:t>
              </a:r>
            </a:p>
          </p:txBody>
        </p:sp>
        <p:sp>
          <p:nvSpPr>
            <p:cNvPr id="25668" name="Rectangle 9">
              <a:extLst>
                <a:ext uri="{FF2B5EF4-FFF2-40B4-BE49-F238E27FC236}">
                  <a16:creationId xmlns:a16="http://schemas.microsoft.com/office/drawing/2014/main" id="{2A055897-0709-7846-828E-592CDE76B2A2}"/>
                </a:ext>
              </a:extLst>
            </p:cNvPr>
            <p:cNvSpPr>
              <a:spLocks noChangeArrowheads="1"/>
            </p:cNvSpPr>
            <p:nvPr/>
          </p:nvSpPr>
          <p:spPr bwMode="auto">
            <a:xfrm>
              <a:off x="525" y="1925"/>
              <a:ext cx="3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1200</a:t>
              </a:r>
            </a:p>
          </p:txBody>
        </p:sp>
        <p:sp>
          <p:nvSpPr>
            <p:cNvPr id="25669" name="Rectangle 10">
              <a:extLst>
                <a:ext uri="{FF2B5EF4-FFF2-40B4-BE49-F238E27FC236}">
                  <a16:creationId xmlns:a16="http://schemas.microsoft.com/office/drawing/2014/main" id="{D88C4606-650B-6541-A650-C836798EDB50}"/>
                </a:ext>
              </a:extLst>
            </p:cNvPr>
            <p:cNvSpPr>
              <a:spLocks noChangeArrowheads="1"/>
            </p:cNvSpPr>
            <p:nvPr/>
          </p:nvSpPr>
          <p:spPr bwMode="auto">
            <a:xfrm>
              <a:off x="525" y="1559"/>
              <a:ext cx="3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1500</a:t>
              </a:r>
            </a:p>
          </p:txBody>
        </p:sp>
        <p:sp>
          <p:nvSpPr>
            <p:cNvPr id="25670" name="Rectangle 11">
              <a:extLst>
                <a:ext uri="{FF2B5EF4-FFF2-40B4-BE49-F238E27FC236}">
                  <a16:creationId xmlns:a16="http://schemas.microsoft.com/office/drawing/2014/main" id="{31D0556D-0BB8-084B-90DF-E8E8C436EEA3}"/>
                </a:ext>
              </a:extLst>
            </p:cNvPr>
            <p:cNvSpPr>
              <a:spLocks noChangeArrowheads="1"/>
            </p:cNvSpPr>
            <p:nvPr/>
          </p:nvSpPr>
          <p:spPr bwMode="auto">
            <a:xfrm>
              <a:off x="525" y="1194"/>
              <a:ext cx="3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400" b="1">
                  <a:latin typeface="Arial" panose="020B0604020202020204" pitchFamily="34" charset="0"/>
                </a:rPr>
                <a:t>1800</a:t>
              </a:r>
            </a:p>
          </p:txBody>
        </p:sp>
      </p:grpSp>
      <p:sp>
        <p:nvSpPr>
          <p:cNvPr id="25606" name="Line 12">
            <a:extLst>
              <a:ext uri="{FF2B5EF4-FFF2-40B4-BE49-F238E27FC236}">
                <a16:creationId xmlns:a16="http://schemas.microsoft.com/office/drawing/2014/main" id="{BC42F769-E085-F04E-BFBC-8A68D7AE0F79}"/>
              </a:ext>
            </a:extLst>
          </p:cNvPr>
          <p:cNvSpPr>
            <a:spLocks noChangeShapeType="1"/>
          </p:cNvSpPr>
          <p:nvPr/>
        </p:nvSpPr>
        <p:spPr bwMode="auto">
          <a:xfrm flipV="1">
            <a:off x="2706688" y="1082675"/>
            <a:ext cx="0" cy="349726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7" name="Line 13">
            <a:extLst>
              <a:ext uri="{FF2B5EF4-FFF2-40B4-BE49-F238E27FC236}">
                <a16:creationId xmlns:a16="http://schemas.microsoft.com/office/drawing/2014/main" id="{4FAD3DA6-61A2-0F49-BAD5-FE5FCC0BE410}"/>
              </a:ext>
            </a:extLst>
          </p:cNvPr>
          <p:cNvSpPr>
            <a:spLocks noChangeShapeType="1"/>
          </p:cNvSpPr>
          <p:nvPr/>
        </p:nvSpPr>
        <p:spPr bwMode="auto">
          <a:xfrm flipV="1">
            <a:off x="1541463" y="4567238"/>
            <a:ext cx="1158875" cy="96996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8" name="Rectangle 14">
            <a:extLst>
              <a:ext uri="{FF2B5EF4-FFF2-40B4-BE49-F238E27FC236}">
                <a16:creationId xmlns:a16="http://schemas.microsoft.com/office/drawing/2014/main" id="{ED9C6BFE-7B20-7248-B952-12B5513A7E51}"/>
              </a:ext>
            </a:extLst>
          </p:cNvPr>
          <p:cNvSpPr>
            <a:spLocks noChangeArrowheads="1"/>
          </p:cNvSpPr>
          <p:nvPr/>
        </p:nvSpPr>
        <p:spPr bwMode="auto">
          <a:xfrm>
            <a:off x="3224213" y="3479800"/>
            <a:ext cx="32448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chemeClr val="bg1"/>
                </a:solidFill>
                <a:latin typeface="Arial" panose="020B0604020202020204" pitchFamily="34" charset="0"/>
              </a:rPr>
              <a:t>Flow Cytometry &amp; Microbiology</a:t>
            </a:r>
          </a:p>
        </p:txBody>
      </p:sp>
      <p:sp>
        <p:nvSpPr>
          <p:cNvPr id="25609" name="Rectangle 15">
            <a:extLst>
              <a:ext uri="{FF2B5EF4-FFF2-40B4-BE49-F238E27FC236}">
                <a16:creationId xmlns:a16="http://schemas.microsoft.com/office/drawing/2014/main" id="{ED51D6A6-2052-3F44-A111-F138320F468E}"/>
              </a:ext>
            </a:extLst>
          </p:cNvPr>
          <p:cNvSpPr>
            <a:spLocks noChangeArrowheads="1"/>
          </p:cNvSpPr>
          <p:nvPr/>
        </p:nvSpPr>
        <p:spPr bwMode="auto">
          <a:xfrm>
            <a:off x="3203575" y="2868613"/>
            <a:ext cx="3470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solidFill>
                  <a:schemeClr val="bg1"/>
                </a:solidFill>
                <a:latin typeface="Arial" panose="020B0604020202020204" pitchFamily="34" charset="0"/>
              </a:rPr>
              <a:t>Microbiology &amp; Molecular Biology</a:t>
            </a:r>
          </a:p>
        </p:txBody>
      </p:sp>
      <p:sp>
        <p:nvSpPr>
          <p:cNvPr id="25610" name="Line 16">
            <a:extLst>
              <a:ext uri="{FF2B5EF4-FFF2-40B4-BE49-F238E27FC236}">
                <a16:creationId xmlns:a16="http://schemas.microsoft.com/office/drawing/2014/main" id="{35DCEC33-F36E-4B43-AE50-7DDCE24271A5}"/>
              </a:ext>
            </a:extLst>
          </p:cNvPr>
          <p:cNvSpPr>
            <a:spLocks noChangeShapeType="1"/>
          </p:cNvSpPr>
          <p:nvPr/>
        </p:nvSpPr>
        <p:spPr bwMode="auto">
          <a:xfrm flipV="1">
            <a:off x="3878263" y="1082675"/>
            <a:ext cx="0" cy="3497263"/>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1" name="Line 17">
            <a:extLst>
              <a:ext uri="{FF2B5EF4-FFF2-40B4-BE49-F238E27FC236}">
                <a16:creationId xmlns:a16="http://schemas.microsoft.com/office/drawing/2014/main" id="{54E250CD-8AF1-F842-8907-94ED0EBF72FC}"/>
              </a:ext>
            </a:extLst>
          </p:cNvPr>
          <p:cNvSpPr>
            <a:spLocks noChangeShapeType="1"/>
          </p:cNvSpPr>
          <p:nvPr/>
        </p:nvSpPr>
        <p:spPr bwMode="auto">
          <a:xfrm flipV="1">
            <a:off x="5049838" y="1082675"/>
            <a:ext cx="0" cy="3497263"/>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2" name="Line 18">
            <a:extLst>
              <a:ext uri="{FF2B5EF4-FFF2-40B4-BE49-F238E27FC236}">
                <a16:creationId xmlns:a16="http://schemas.microsoft.com/office/drawing/2014/main" id="{BF6B9693-C9AC-C54C-8C00-71717C45EE6E}"/>
              </a:ext>
            </a:extLst>
          </p:cNvPr>
          <p:cNvSpPr>
            <a:spLocks noChangeShapeType="1"/>
          </p:cNvSpPr>
          <p:nvPr/>
        </p:nvSpPr>
        <p:spPr bwMode="auto">
          <a:xfrm flipV="1">
            <a:off x="6223000" y="1082675"/>
            <a:ext cx="0" cy="3497263"/>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3" name="Line 19">
            <a:extLst>
              <a:ext uri="{FF2B5EF4-FFF2-40B4-BE49-F238E27FC236}">
                <a16:creationId xmlns:a16="http://schemas.microsoft.com/office/drawing/2014/main" id="{9D98D842-B1AB-F844-9C33-32076B543FF7}"/>
              </a:ext>
            </a:extLst>
          </p:cNvPr>
          <p:cNvSpPr>
            <a:spLocks noChangeShapeType="1"/>
          </p:cNvSpPr>
          <p:nvPr/>
        </p:nvSpPr>
        <p:spPr bwMode="auto">
          <a:xfrm flipV="1">
            <a:off x="7394575" y="1082675"/>
            <a:ext cx="0" cy="3497263"/>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4" name="Line 20">
            <a:extLst>
              <a:ext uri="{FF2B5EF4-FFF2-40B4-BE49-F238E27FC236}">
                <a16:creationId xmlns:a16="http://schemas.microsoft.com/office/drawing/2014/main" id="{1700BAD3-5C19-664B-9B33-8526321EF888}"/>
              </a:ext>
            </a:extLst>
          </p:cNvPr>
          <p:cNvSpPr>
            <a:spLocks noChangeShapeType="1"/>
          </p:cNvSpPr>
          <p:nvPr/>
        </p:nvSpPr>
        <p:spPr bwMode="auto">
          <a:xfrm>
            <a:off x="2713038" y="3992563"/>
            <a:ext cx="5846762"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5" name="Line 21">
            <a:extLst>
              <a:ext uri="{FF2B5EF4-FFF2-40B4-BE49-F238E27FC236}">
                <a16:creationId xmlns:a16="http://schemas.microsoft.com/office/drawing/2014/main" id="{ADE15346-FA17-7A46-BAC1-370E804586CA}"/>
              </a:ext>
            </a:extLst>
          </p:cNvPr>
          <p:cNvSpPr>
            <a:spLocks noChangeShapeType="1"/>
          </p:cNvSpPr>
          <p:nvPr/>
        </p:nvSpPr>
        <p:spPr bwMode="auto">
          <a:xfrm>
            <a:off x="2713038" y="3411538"/>
            <a:ext cx="5846762"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6" name="Line 22">
            <a:extLst>
              <a:ext uri="{FF2B5EF4-FFF2-40B4-BE49-F238E27FC236}">
                <a16:creationId xmlns:a16="http://schemas.microsoft.com/office/drawing/2014/main" id="{E813CC70-2AB7-E347-B440-7B9900C3F3EF}"/>
              </a:ext>
            </a:extLst>
          </p:cNvPr>
          <p:cNvSpPr>
            <a:spLocks noChangeShapeType="1"/>
          </p:cNvSpPr>
          <p:nvPr/>
        </p:nvSpPr>
        <p:spPr bwMode="auto">
          <a:xfrm>
            <a:off x="2713038" y="2832100"/>
            <a:ext cx="5846762"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7" name="Line 23">
            <a:extLst>
              <a:ext uri="{FF2B5EF4-FFF2-40B4-BE49-F238E27FC236}">
                <a16:creationId xmlns:a16="http://schemas.microsoft.com/office/drawing/2014/main" id="{F8AE311E-A101-0E4A-82D3-34C11E947A93}"/>
              </a:ext>
            </a:extLst>
          </p:cNvPr>
          <p:cNvSpPr>
            <a:spLocks noChangeShapeType="1"/>
          </p:cNvSpPr>
          <p:nvPr/>
        </p:nvSpPr>
        <p:spPr bwMode="auto">
          <a:xfrm>
            <a:off x="2713038" y="2251075"/>
            <a:ext cx="5846762"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8" name="Line 24">
            <a:extLst>
              <a:ext uri="{FF2B5EF4-FFF2-40B4-BE49-F238E27FC236}">
                <a16:creationId xmlns:a16="http://schemas.microsoft.com/office/drawing/2014/main" id="{2A7BD7EF-EC14-F242-8585-80B07793D912}"/>
              </a:ext>
            </a:extLst>
          </p:cNvPr>
          <p:cNvSpPr>
            <a:spLocks noChangeShapeType="1"/>
          </p:cNvSpPr>
          <p:nvPr/>
        </p:nvSpPr>
        <p:spPr bwMode="auto">
          <a:xfrm>
            <a:off x="2713038" y="1670050"/>
            <a:ext cx="5846762"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9" name="Line 25">
            <a:extLst>
              <a:ext uri="{FF2B5EF4-FFF2-40B4-BE49-F238E27FC236}">
                <a16:creationId xmlns:a16="http://schemas.microsoft.com/office/drawing/2014/main" id="{69842BA8-E46C-EA48-BC64-7D09055C033A}"/>
              </a:ext>
            </a:extLst>
          </p:cNvPr>
          <p:cNvSpPr>
            <a:spLocks noChangeShapeType="1"/>
          </p:cNvSpPr>
          <p:nvPr/>
        </p:nvSpPr>
        <p:spPr bwMode="auto">
          <a:xfrm flipV="1">
            <a:off x="1541463" y="3986213"/>
            <a:ext cx="1158875" cy="969962"/>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0" name="Line 26">
            <a:extLst>
              <a:ext uri="{FF2B5EF4-FFF2-40B4-BE49-F238E27FC236}">
                <a16:creationId xmlns:a16="http://schemas.microsoft.com/office/drawing/2014/main" id="{8FB0B6A2-6554-5745-B724-77CE735312CD}"/>
              </a:ext>
            </a:extLst>
          </p:cNvPr>
          <p:cNvSpPr>
            <a:spLocks noChangeShapeType="1"/>
          </p:cNvSpPr>
          <p:nvPr/>
        </p:nvSpPr>
        <p:spPr bwMode="auto">
          <a:xfrm flipV="1">
            <a:off x="1541463" y="3405188"/>
            <a:ext cx="1158875" cy="969962"/>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27">
            <a:extLst>
              <a:ext uri="{FF2B5EF4-FFF2-40B4-BE49-F238E27FC236}">
                <a16:creationId xmlns:a16="http://schemas.microsoft.com/office/drawing/2014/main" id="{E70A25B4-CECB-3B48-8AA4-728CE6729512}"/>
              </a:ext>
            </a:extLst>
          </p:cNvPr>
          <p:cNvSpPr>
            <a:spLocks noChangeShapeType="1"/>
          </p:cNvSpPr>
          <p:nvPr/>
        </p:nvSpPr>
        <p:spPr bwMode="auto">
          <a:xfrm flipV="1">
            <a:off x="1541463" y="2825750"/>
            <a:ext cx="1158875" cy="968375"/>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2" name="Line 28">
            <a:extLst>
              <a:ext uri="{FF2B5EF4-FFF2-40B4-BE49-F238E27FC236}">
                <a16:creationId xmlns:a16="http://schemas.microsoft.com/office/drawing/2014/main" id="{8EC71614-5068-E649-B751-7DA071AB9DB5}"/>
              </a:ext>
            </a:extLst>
          </p:cNvPr>
          <p:cNvSpPr>
            <a:spLocks noChangeShapeType="1"/>
          </p:cNvSpPr>
          <p:nvPr/>
        </p:nvSpPr>
        <p:spPr bwMode="auto">
          <a:xfrm flipV="1">
            <a:off x="1541463" y="2244725"/>
            <a:ext cx="1158875" cy="968375"/>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3" name="Line 29">
            <a:extLst>
              <a:ext uri="{FF2B5EF4-FFF2-40B4-BE49-F238E27FC236}">
                <a16:creationId xmlns:a16="http://schemas.microsoft.com/office/drawing/2014/main" id="{BAD23C30-42C2-0C40-95F8-CC222CFC25D1}"/>
              </a:ext>
            </a:extLst>
          </p:cNvPr>
          <p:cNvSpPr>
            <a:spLocks noChangeShapeType="1"/>
          </p:cNvSpPr>
          <p:nvPr/>
        </p:nvSpPr>
        <p:spPr bwMode="auto">
          <a:xfrm flipV="1">
            <a:off x="1541463" y="1663700"/>
            <a:ext cx="1158875" cy="968375"/>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4" name="Line 30">
            <a:extLst>
              <a:ext uri="{FF2B5EF4-FFF2-40B4-BE49-F238E27FC236}">
                <a16:creationId xmlns:a16="http://schemas.microsoft.com/office/drawing/2014/main" id="{C5E44FF9-67FE-0B4F-8E0D-452E751D3DF1}"/>
              </a:ext>
            </a:extLst>
          </p:cNvPr>
          <p:cNvSpPr>
            <a:spLocks noChangeShapeType="1"/>
          </p:cNvSpPr>
          <p:nvPr/>
        </p:nvSpPr>
        <p:spPr bwMode="auto">
          <a:xfrm flipV="1">
            <a:off x="2120900" y="1562100"/>
            <a:ext cx="0" cy="3497263"/>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5" name="Line 31">
            <a:extLst>
              <a:ext uri="{FF2B5EF4-FFF2-40B4-BE49-F238E27FC236}">
                <a16:creationId xmlns:a16="http://schemas.microsoft.com/office/drawing/2014/main" id="{9E233FB8-5AEB-B649-8C7C-EB33FC82E938}"/>
              </a:ext>
            </a:extLst>
          </p:cNvPr>
          <p:cNvSpPr>
            <a:spLocks noChangeShapeType="1"/>
          </p:cNvSpPr>
          <p:nvPr/>
        </p:nvSpPr>
        <p:spPr bwMode="auto">
          <a:xfrm flipV="1">
            <a:off x="2713038" y="4567238"/>
            <a:ext cx="1158875" cy="969962"/>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6" name="Line 32">
            <a:extLst>
              <a:ext uri="{FF2B5EF4-FFF2-40B4-BE49-F238E27FC236}">
                <a16:creationId xmlns:a16="http://schemas.microsoft.com/office/drawing/2014/main" id="{B7914D5D-2B29-E149-A991-D60E1BA7B77B}"/>
              </a:ext>
            </a:extLst>
          </p:cNvPr>
          <p:cNvSpPr>
            <a:spLocks noChangeShapeType="1"/>
          </p:cNvSpPr>
          <p:nvPr/>
        </p:nvSpPr>
        <p:spPr bwMode="auto">
          <a:xfrm flipV="1">
            <a:off x="3884613" y="4567238"/>
            <a:ext cx="1158875" cy="969962"/>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7" name="Line 33">
            <a:extLst>
              <a:ext uri="{FF2B5EF4-FFF2-40B4-BE49-F238E27FC236}">
                <a16:creationId xmlns:a16="http://schemas.microsoft.com/office/drawing/2014/main" id="{0CC688A8-F856-B14B-9DF2-089AF6AB6292}"/>
              </a:ext>
            </a:extLst>
          </p:cNvPr>
          <p:cNvSpPr>
            <a:spLocks noChangeShapeType="1"/>
          </p:cNvSpPr>
          <p:nvPr/>
        </p:nvSpPr>
        <p:spPr bwMode="auto">
          <a:xfrm flipV="1">
            <a:off x="5056188" y="4567238"/>
            <a:ext cx="1160462" cy="969962"/>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8" name="Line 34">
            <a:extLst>
              <a:ext uri="{FF2B5EF4-FFF2-40B4-BE49-F238E27FC236}">
                <a16:creationId xmlns:a16="http://schemas.microsoft.com/office/drawing/2014/main" id="{D1F5D815-1AFA-374D-849D-6D9138BF10CF}"/>
              </a:ext>
            </a:extLst>
          </p:cNvPr>
          <p:cNvSpPr>
            <a:spLocks noChangeShapeType="1"/>
          </p:cNvSpPr>
          <p:nvPr/>
        </p:nvSpPr>
        <p:spPr bwMode="auto">
          <a:xfrm flipV="1">
            <a:off x="6229350" y="4567238"/>
            <a:ext cx="1158875" cy="969962"/>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9" name="Line 35">
            <a:extLst>
              <a:ext uri="{FF2B5EF4-FFF2-40B4-BE49-F238E27FC236}">
                <a16:creationId xmlns:a16="http://schemas.microsoft.com/office/drawing/2014/main" id="{E995BEB9-E15E-B647-BCE4-49864760216A}"/>
              </a:ext>
            </a:extLst>
          </p:cNvPr>
          <p:cNvSpPr>
            <a:spLocks noChangeShapeType="1"/>
          </p:cNvSpPr>
          <p:nvPr/>
        </p:nvSpPr>
        <p:spPr bwMode="auto">
          <a:xfrm>
            <a:off x="2127250" y="5053013"/>
            <a:ext cx="5846763"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0" name="Rectangle 36">
            <a:extLst>
              <a:ext uri="{FF2B5EF4-FFF2-40B4-BE49-F238E27FC236}">
                <a16:creationId xmlns:a16="http://schemas.microsoft.com/office/drawing/2014/main" id="{F876A883-9387-BE4F-AEEA-D09E0468F46D}"/>
              </a:ext>
            </a:extLst>
          </p:cNvPr>
          <p:cNvSpPr>
            <a:spLocks noChangeArrowheads="1"/>
          </p:cNvSpPr>
          <p:nvPr/>
        </p:nvSpPr>
        <p:spPr bwMode="auto">
          <a:xfrm>
            <a:off x="785813" y="363538"/>
            <a:ext cx="12112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latin typeface="Arial" panose="020B0604020202020204" pitchFamily="34" charset="0"/>
              </a:rPr>
              <a:t>Papers</a:t>
            </a:r>
          </a:p>
        </p:txBody>
      </p:sp>
      <p:sp>
        <p:nvSpPr>
          <p:cNvPr id="25631" name="Freeform 37">
            <a:extLst>
              <a:ext uri="{FF2B5EF4-FFF2-40B4-BE49-F238E27FC236}">
                <a16:creationId xmlns:a16="http://schemas.microsoft.com/office/drawing/2014/main" id="{265D55E5-92C6-8548-83E8-0B73989A1446}"/>
              </a:ext>
            </a:extLst>
          </p:cNvPr>
          <p:cNvSpPr>
            <a:spLocks/>
          </p:cNvSpPr>
          <p:nvPr/>
        </p:nvSpPr>
        <p:spPr bwMode="auto">
          <a:xfrm>
            <a:off x="2193925" y="5230813"/>
            <a:ext cx="441325" cy="122237"/>
          </a:xfrm>
          <a:custGeom>
            <a:avLst/>
            <a:gdLst>
              <a:gd name="T0" fmla="*/ 0 w 278"/>
              <a:gd name="T1" fmla="*/ 2147483646 h 77"/>
              <a:gd name="T2" fmla="*/ 2147483646 w 278"/>
              <a:gd name="T3" fmla="*/ 2147483646 h 77"/>
              <a:gd name="T4" fmla="*/ 2147483646 w 278"/>
              <a:gd name="T5" fmla="*/ 0 h 77"/>
              <a:gd name="T6" fmla="*/ 2147483646 w 278"/>
              <a:gd name="T7" fmla="*/ 0 h 77"/>
              <a:gd name="T8" fmla="*/ 0 w 278"/>
              <a:gd name="T9" fmla="*/ 2147483646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77">
                <a:moveTo>
                  <a:pt x="0" y="76"/>
                </a:moveTo>
                <a:lnTo>
                  <a:pt x="184" y="76"/>
                </a:lnTo>
                <a:lnTo>
                  <a:pt x="277" y="0"/>
                </a:lnTo>
                <a:lnTo>
                  <a:pt x="92" y="0"/>
                </a:lnTo>
                <a:lnTo>
                  <a:pt x="0" y="76"/>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2" name="Freeform 38">
            <a:extLst>
              <a:ext uri="{FF2B5EF4-FFF2-40B4-BE49-F238E27FC236}">
                <a16:creationId xmlns:a16="http://schemas.microsoft.com/office/drawing/2014/main" id="{0495C0A2-3B7C-EF43-8982-C85CCB60E7CD}"/>
              </a:ext>
            </a:extLst>
          </p:cNvPr>
          <p:cNvSpPr>
            <a:spLocks/>
          </p:cNvSpPr>
          <p:nvPr/>
        </p:nvSpPr>
        <p:spPr bwMode="auto">
          <a:xfrm>
            <a:off x="3365500" y="5230813"/>
            <a:ext cx="441325" cy="122237"/>
          </a:xfrm>
          <a:custGeom>
            <a:avLst/>
            <a:gdLst>
              <a:gd name="T0" fmla="*/ 0 w 278"/>
              <a:gd name="T1" fmla="*/ 2147483646 h 77"/>
              <a:gd name="T2" fmla="*/ 2147483646 w 278"/>
              <a:gd name="T3" fmla="*/ 2147483646 h 77"/>
              <a:gd name="T4" fmla="*/ 2147483646 w 278"/>
              <a:gd name="T5" fmla="*/ 0 h 77"/>
              <a:gd name="T6" fmla="*/ 2147483646 w 278"/>
              <a:gd name="T7" fmla="*/ 0 h 77"/>
              <a:gd name="T8" fmla="*/ 0 w 278"/>
              <a:gd name="T9" fmla="*/ 2147483646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77">
                <a:moveTo>
                  <a:pt x="0" y="76"/>
                </a:moveTo>
                <a:lnTo>
                  <a:pt x="185" y="76"/>
                </a:lnTo>
                <a:lnTo>
                  <a:pt x="277" y="0"/>
                </a:lnTo>
                <a:lnTo>
                  <a:pt x="92" y="0"/>
                </a:lnTo>
                <a:lnTo>
                  <a:pt x="0" y="76"/>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3" name="Freeform 39">
            <a:extLst>
              <a:ext uri="{FF2B5EF4-FFF2-40B4-BE49-F238E27FC236}">
                <a16:creationId xmlns:a16="http://schemas.microsoft.com/office/drawing/2014/main" id="{47248FDA-AE91-1748-BD78-7C0853A84B6E}"/>
              </a:ext>
            </a:extLst>
          </p:cNvPr>
          <p:cNvSpPr>
            <a:spLocks/>
          </p:cNvSpPr>
          <p:nvPr/>
        </p:nvSpPr>
        <p:spPr bwMode="auto">
          <a:xfrm>
            <a:off x="4537075" y="5348288"/>
            <a:ext cx="295275" cy="4762"/>
          </a:xfrm>
          <a:custGeom>
            <a:avLst/>
            <a:gdLst>
              <a:gd name="T0" fmla="*/ 0 w 186"/>
              <a:gd name="T1" fmla="*/ 2147483646 h 3"/>
              <a:gd name="T2" fmla="*/ 2147483646 w 186"/>
              <a:gd name="T3" fmla="*/ 2147483646 h 3"/>
              <a:gd name="T4" fmla="*/ 2147483646 w 186"/>
              <a:gd name="T5" fmla="*/ 0 h 3"/>
              <a:gd name="T6" fmla="*/ 0 w 186"/>
              <a:gd name="T7" fmla="*/ 0 h 3"/>
              <a:gd name="T8" fmla="*/ 0 w 186"/>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3">
                <a:moveTo>
                  <a:pt x="0" y="2"/>
                </a:moveTo>
                <a:lnTo>
                  <a:pt x="185" y="2"/>
                </a:lnTo>
                <a:lnTo>
                  <a:pt x="185" y="0"/>
                </a:lnTo>
                <a:lnTo>
                  <a:pt x="0" y="0"/>
                </a:lnTo>
                <a:lnTo>
                  <a:pt x="0" y="2"/>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4" name="Freeform 40">
            <a:extLst>
              <a:ext uri="{FF2B5EF4-FFF2-40B4-BE49-F238E27FC236}">
                <a16:creationId xmlns:a16="http://schemas.microsoft.com/office/drawing/2014/main" id="{E90EE222-D220-724A-B433-4CD67DCFBA22}"/>
              </a:ext>
            </a:extLst>
          </p:cNvPr>
          <p:cNvSpPr>
            <a:spLocks/>
          </p:cNvSpPr>
          <p:nvPr/>
        </p:nvSpPr>
        <p:spPr bwMode="auto">
          <a:xfrm>
            <a:off x="4830763" y="5227638"/>
            <a:ext cx="147637" cy="125412"/>
          </a:xfrm>
          <a:custGeom>
            <a:avLst/>
            <a:gdLst>
              <a:gd name="T0" fmla="*/ 0 w 93"/>
              <a:gd name="T1" fmla="*/ 2147483646 h 79"/>
              <a:gd name="T2" fmla="*/ 2147483646 w 93"/>
              <a:gd name="T3" fmla="*/ 2147483646 h 79"/>
              <a:gd name="T4" fmla="*/ 2147483646 w 93"/>
              <a:gd name="T5" fmla="*/ 0 h 79"/>
              <a:gd name="T6" fmla="*/ 0 w 93"/>
              <a:gd name="T7" fmla="*/ 2147483646 h 79"/>
              <a:gd name="T8" fmla="*/ 0 w 93"/>
              <a:gd name="T9" fmla="*/ 2147483646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79">
                <a:moveTo>
                  <a:pt x="0" y="78"/>
                </a:moveTo>
                <a:lnTo>
                  <a:pt x="92" y="2"/>
                </a:lnTo>
                <a:lnTo>
                  <a:pt x="92" y="0"/>
                </a:lnTo>
                <a:lnTo>
                  <a:pt x="0" y="76"/>
                </a:lnTo>
                <a:lnTo>
                  <a:pt x="0" y="78"/>
                </a:lnTo>
              </a:path>
            </a:pathLst>
          </a:custGeom>
          <a:solidFill>
            <a:srgbClr val="D9D9D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5" name="Freeform 41">
            <a:extLst>
              <a:ext uri="{FF2B5EF4-FFF2-40B4-BE49-F238E27FC236}">
                <a16:creationId xmlns:a16="http://schemas.microsoft.com/office/drawing/2014/main" id="{DA13FB53-C2B7-0D4A-B92D-6DC451FD7BD3}"/>
              </a:ext>
            </a:extLst>
          </p:cNvPr>
          <p:cNvSpPr>
            <a:spLocks/>
          </p:cNvSpPr>
          <p:nvPr/>
        </p:nvSpPr>
        <p:spPr bwMode="auto">
          <a:xfrm>
            <a:off x="4537075" y="5227638"/>
            <a:ext cx="441325" cy="122237"/>
          </a:xfrm>
          <a:custGeom>
            <a:avLst/>
            <a:gdLst>
              <a:gd name="T0" fmla="*/ 0 w 278"/>
              <a:gd name="T1" fmla="*/ 2147483646 h 77"/>
              <a:gd name="T2" fmla="*/ 2147483646 w 278"/>
              <a:gd name="T3" fmla="*/ 2147483646 h 77"/>
              <a:gd name="T4" fmla="*/ 2147483646 w 278"/>
              <a:gd name="T5" fmla="*/ 0 h 77"/>
              <a:gd name="T6" fmla="*/ 2147483646 w 278"/>
              <a:gd name="T7" fmla="*/ 0 h 77"/>
              <a:gd name="T8" fmla="*/ 0 w 278"/>
              <a:gd name="T9" fmla="*/ 2147483646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77">
                <a:moveTo>
                  <a:pt x="0" y="76"/>
                </a:moveTo>
                <a:lnTo>
                  <a:pt x="185" y="76"/>
                </a:lnTo>
                <a:lnTo>
                  <a:pt x="277" y="0"/>
                </a:lnTo>
                <a:lnTo>
                  <a:pt x="93" y="0"/>
                </a:lnTo>
                <a:lnTo>
                  <a:pt x="0" y="76"/>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6" name="Freeform 42">
            <a:extLst>
              <a:ext uri="{FF2B5EF4-FFF2-40B4-BE49-F238E27FC236}">
                <a16:creationId xmlns:a16="http://schemas.microsoft.com/office/drawing/2014/main" id="{C0D60FFF-C378-8F4B-8AAF-68CA36DEDB44}"/>
              </a:ext>
            </a:extLst>
          </p:cNvPr>
          <p:cNvSpPr>
            <a:spLocks/>
          </p:cNvSpPr>
          <p:nvPr/>
        </p:nvSpPr>
        <p:spPr bwMode="auto">
          <a:xfrm>
            <a:off x="5710238" y="5138738"/>
            <a:ext cx="293687" cy="214312"/>
          </a:xfrm>
          <a:custGeom>
            <a:avLst/>
            <a:gdLst>
              <a:gd name="T0" fmla="*/ 0 w 185"/>
              <a:gd name="T1" fmla="*/ 2147483646 h 135"/>
              <a:gd name="T2" fmla="*/ 2147483646 w 185"/>
              <a:gd name="T3" fmla="*/ 2147483646 h 135"/>
              <a:gd name="T4" fmla="*/ 2147483646 w 185"/>
              <a:gd name="T5" fmla="*/ 0 h 135"/>
              <a:gd name="T6" fmla="*/ 0 w 185"/>
              <a:gd name="T7" fmla="*/ 0 h 135"/>
              <a:gd name="T8" fmla="*/ 0 w 185"/>
              <a:gd name="T9" fmla="*/ 214748364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35">
                <a:moveTo>
                  <a:pt x="0" y="134"/>
                </a:moveTo>
                <a:lnTo>
                  <a:pt x="184" y="134"/>
                </a:lnTo>
                <a:lnTo>
                  <a:pt x="184" y="0"/>
                </a:lnTo>
                <a:lnTo>
                  <a:pt x="0" y="0"/>
                </a:lnTo>
                <a:lnTo>
                  <a:pt x="0" y="134"/>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7" name="Freeform 43">
            <a:extLst>
              <a:ext uri="{FF2B5EF4-FFF2-40B4-BE49-F238E27FC236}">
                <a16:creationId xmlns:a16="http://schemas.microsoft.com/office/drawing/2014/main" id="{F4B56097-1583-7A41-AA8C-31FA3DBBDC51}"/>
              </a:ext>
            </a:extLst>
          </p:cNvPr>
          <p:cNvSpPr>
            <a:spLocks/>
          </p:cNvSpPr>
          <p:nvPr/>
        </p:nvSpPr>
        <p:spPr bwMode="auto">
          <a:xfrm>
            <a:off x="6002338" y="5018088"/>
            <a:ext cx="149225" cy="334962"/>
          </a:xfrm>
          <a:custGeom>
            <a:avLst/>
            <a:gdLst>
              <a:gd name="T0" fmla="*/ 0 w 94"/>
              <a:gd name="T1" fmla="*/ 2147483646 h 211"/>
              <a:gd name="T2" fmla="*/ 2147483646 w 94"/>
              <a:gd name="T3" fmla="*/ 2147483646 h 211"/>
              <a:gd name="T4" fmla="*/ 2147483646 w 94"/>
              <a:gd name="T5" fmla="*/ 0 h 211"/>
              <a:gd name="T6" fmla="*/ 0 w 94"/>
              <a:gd name="T7" fmla="*/ 2147483646 h 211"/>
              <a:gd name="T8" fmla="*/ 0 w 94"/>
              <a:gd name="T9" fmla="*/ 2147483646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211">
                <a:moveTo>
                  <a:pt x="0" y="210"/>
                </a:moveTo>
                <a:lnTo>
                  <a:pt x="93" y="134"/>
                </a:lnTo>
                <a:lnTo>
                  <a:pt x="93" y="0"/>
                </a:lnTo>
                <a:lnTo>
                  <a:pt x="0" y="76"/>
                </a:lnTo>
                <a:lnTo>
                  <a:pt x="0" y="210"/>
                </a:lnTo>
              </a:path>
            </a:pathLst>
          </a:custGeom>
          <a:solidFill>
            <a:srgbClr val="E5FFC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8" name="Freeform 44">
            <a:extLst>
              <a:ext uri="{FF2B5EF4-FFF2-40B4-BE49-F238E27FC236}">
                <a16:creationId xmlns:a16="http://schemas.microsoft.com/office/drawing/2014/main" id="{EBC8FBBE-D60B-044A-B7C6-82F4F384BC41}"/>
              </a:ext>
            </a:extLst>
          </p:cNvPr>
          <p:cNvSpPr>
            <a:spLocks/>
          </p:cNvSpPr>
          <p:nvPr/>
        </p:nvSpPr>
        <p:spPr bwMode="auto">
          <a:xfrm>
            <a:off x="5710238" y="5018088"/>
            <a:ext cx="441325" cy="122237"/>
          </a:xfrm>
          <a:custGeom>
            <a:avLst/>
            <a:gdLst>
              <a:gd name="T0" fmla="*/ 0 w 278"/>
              <a:gd name="T1" fmla="*/ 2147483646 h 77"/>
              <a:gd name="T2" fmla="*/ 2147483646 w 278"/>
              <a:gd name="T3" fmla="*/ 2147483646 h 77"/>
              <a:gd name="T4" fmla="*/ 2147483646 w 278"/>
              <a:gd name="T5" fmla="*/ 0 h 77"/>
              <a:gd name="T6" fmla="*/ 2147483646 w 278"/>
              <a:gd name="T7" fmla="*/ 0 h 77"/>
              <a:gd name="T8" fmla="*/ 0 w 278"/>
              <a:gd name="T9" fmla="*/ 2147483646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77">
                <a:moveTo>
                  <a:pt x="0" y="76"/>
                </a:moveTo>
                <a:lnTo>
                  <a:pt x="184" y="76"/>
                </a:lnTo>
                <a:lnTo>
                  <a:pt x="277" y="0"/>
                </a:lnTo>
                <a:lnTo>
                  <a:pt x="92" y="0"/>
                </a:lnTo>
                <a:lnTo>
                  <a:pt x="0" y="76"/>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9" name="Freeform 45">
            <a:extLst>
              <a:ext uri="{FF2B5EF4-FFF2-40B4-BE49-F238E27FC236}">
                <a16:creationId xmlns:a16="http://schemas.microsoft.com/office/drawing/2014/main" id="{2795D87B-6CB0-F348-A76F-8072C0EBE526}"/>
              </a:ext>
            </a:extLst>
          </p:cNvPr>
          <p:cNvSpPr>
            <a:spLocks/>
          </p:cNvSpPr>
          <p:nvPr/>
        </p:nvSpPr>
        <p:spPr bwMode="auto">
          <a:xfrm>
            <a:off x="6881813" y="4238625"/>
            <a:ext cx="295275" cy="1114425"/>
          </a:xfrm>
          <a:custGeom>
            <a:avLst/>
            <a:gdLst>
              <a:gd name="T0" fmla="*/ 0 w 186"/>
              <a:gd name="T1" fmla="*/ 2147483646 h 702"/>
              <a:gd name="T2" fmla="*/ 2147483646 w 186"/>
              <a:gd name="T3" fmla="*/ 2147483646 h 702"/>
              <a:gd name="T4" fmla="*/ 2147483646 w 186"/>
              <a:gd name="T5" fmla="*/ 0 h 702"/>
              <a:gd name="T6" fmla="*/ 0 w 186"/>
              <a:gd name="T7" fmla="*/ 0 h 702"/>
              <a:gd name="T8" fmla="*/ 0 w 186"/>
              <a:gd name="T9" fmla="*/ 2147483646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702">
                <a:moveTo>
                  <a:pt x="0" y="701"/>
                </a:moveTo>
                <a:lnTo>
                  <a:pt x="185" y="701"/>
                </a:lnTo>
                <a:lnTo>
                  <a:pt x="185" y="0"/>
                </a:lnTo>
                <a:lnTo>
                  <a:pt x="0" y="0"/>
                </a:lnTo>
                <a:lnTo>
                  <a:pt x="0" y="701"/>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0" name="Freeform 46">
            <a:extLst>
              <a:ext uri="{FF2B5EF4-FFF2-40B4-BE49-F238E27FC236}">
                <a16:creationId xmlns:a16="http://schemas.microsoft.com/office/drawing/2014/main" id="{3FA9D975-9079-A242-9F3E-C7E4567298D0}"/>
              </a:ext>
            </a:extLst>
          </p:cNvPr>
          <p:cNvSpPr>
            <a:spLocks/>
          </p:cNvSpPr>
          <p:nvPr/>
        </p:nvSpPr>
        <p:spPr bwMode="auto">
          <a:xfrm>
            <a:off x="7175500" y="4119563"/>
            <a:ext cx="147638" cy="1233487"/>
          </a:xfrm>
          <a:custGeom>
            <a:avLst/>
            <a:gdLst>
              <a:gd name="T0" fmla="*/ 0 w 93"/>
              <a:gd name="T1" fmla="*/ 2147483646 h 777"/>
              <a:gd name="T2" fmla="*/ 2147483646 w 93"/>
              <a:gd name="T3" fmla="*/ 2147483646 h 777"/>
              <a:gd name="T4" fmla="*/ 2147483646 w 93"/>
              <a:gd name="T5" fmla="*/ 0 h 777"/>
              <a:gd name="T6" fmla="*/ 0 w 93"/>
              <a:gd name="T7" fmla="*/ 2147483646 h 777"/>
              <a:gd name="T8" fmla="*/ 0 w 93"/>
              <a:gd name="T9" fmla="*/ 2147483646 h 7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777">
                <a:moveTo>
                  <a:pt x="0" y="776"/>
                </a:moveTo>
                <a:lnTo>
                  <a:pt x="92" y="700"/>
                </a:lnTo>
                <a:lnTo>
                  <a:pt x="92" y="0"/>
                </a:lnTo>
                <a:lnTo>
                  <a:pt x="0" y="75"/>
                </a:lnTo>
                <a:lnTo>
                  <a:pt x="0" y="776"/>
                </a:lnTo>
              </a:path>
            </a:pathLst>
          </a:custGeom>
          <a:solidFill>
            <a:srgbClr val="E5FFC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1" name="Freeform 47">
            <a:extLst>
              <a:ext uri="{FF2B5EF4-FFF2-40B4-BE49-F238E27FC236}">
                <a16:creationId xmlns:a16="http://schemas.microsoft.com/office/drawing/2014/main" id="{93305F5F-3FFC-5C4D-ACA2-38478F9F9D35}"/>
              </a:ext>
            </a:extLst>
          </p:cNvPr>
          <p:cNvSpPr>
            <a:spLocks/>
          </p:cNvSpPr>
          <p:nvPr/>
        </p:nvSpPr>
        <p:spPr bwMode="auto">
          <a:xfrm>
            <a:off x="6881813" y="4119563"/>
            <a:ext cx="441325" cy="120650"/>
          </a:xfrm>
          <a:custGeom>
            <a:avLst/>
            <a:gdLst>
              <a:gd name="T0" fmla="*/ 0 w 278"/>
              <a:gd name="T1" fmla="*/ 2147483646 h 76"/>
              <a:gd name="T2" fmla="*/ 2147483646 w 278"/>
              <a:gd name="T3" fmla="*/ 2147483646 h 76"/>
              <a:gd name="T4" fmla="*/ 2147483646 w 278"/>
              <a:gd name="T5" fmla="*/ 0 h 76"/>
              <a:gd name="T6" fmla="*/ 2147483646 w 278"/>
              <a:gd name="T7" fmla="*/ 0 h 76"/>
              <a:gd name="T8" fmla="*/ 0 w 278"/>
              <a:gd name="T9" fmla="*/ 2147483646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76">
                <a:moveTo>
                  <a:pt x="0" y="75"/>
                </a:moveTo>
                <a:lnTo>
                  <a:pt x="185" y="75"/>
                </a:lnTo>
                <a:lnTo>
                  <a:pt x="277" y="0"/>
                </a:lnTo>
                <a:lnTo>
                  <a:pt x="92" y="0"/>
                </a:lnTo>
                <a:lnTo>
                  <a:pt x="0" y="75"/>
                </a:lnTo>
              </a:path>
            </a:pathLst>
          </a:custGeom>
          <a:solidFill>
            <a:srgbClr val="C7E3A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2" name="Freeform 48">
            <a:extLst>
              <a:ext uri="{FF2B5EF4-FFF2-40B4-BE49-F238E27FC236}">
                <a16:creationId xmlns:a16="http://schemas.microsoft.com/office/drawing/2014/main" id="{4E158509-E912-4F40-8936-AE60A07C5971}"/>
              </a:ext>
            </a:extLst>
          </p:cNvPr>
          <p:cNvSpPr>
            <a:spLocks/>
          </p:cNvSpPr>
          <p:nvPr/>
        </p:nvSpPr>
        <p:spPr bwMode="auto">
          <a:xfrm>
            <a:off x="2779713" y="4752975"/>
            <a:ext cx="441325" cy="120650"/>
          </a:xfrm>
          <a:custGeom>
            <a:avLst/>
            <a:gdLst>
              <a:gd name="T0" fmla="*/ 0 w 278"/>
              <a:gd name="T1" fmla="*/ 2147483646 h 76"/>
              <a:gd name="T2" fmla="*/ 2147483646 w 278"/>
              <a:gd name="T3" fmla="*/ 2147483646 h 76"/>
              <a:gd name="T4" fmla="*/ 2147483646 w 278"/>
              <a:gd name="T5" fmla="*/ 0 h 76"/>
              <a:gd name="T6" fmla="*/ 2147483646 w 278"/>
              <a:gd name="T7" fmla="*/ 0 h 76"/>
              <a:gd name="T8" fmla="*/ 0 w 278"/>
              <a:gd name="T9" fmla="*/ 2147483646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76">
                <a:moveTo>
                  <a:pt x="0" y="75"/>
                </a:moveTo>
                <a:lnTo>
                  <a:pt x="185" y="75"/>
                </a:lnTo>
                <a:lnTo>
                  <a:pt x="277" y="0"/>
                </a:lnTo>
                <a:lnTo>
                  <a:pt x="92" y="0"/>
                </a:lnTo>
                <a:lnTo>
                  <a:pt x="0" y="75"/>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3" name="Freeform 49">
            <a:extLst>
              <a:ext uri="{FF2B5EF4-FFF2-40B4-BE49-F238E27FC236}">
                <a16:creationId xmlns:a16="http://schemas.microsoft.com/office/drawing/2014/main" id="{87BF42B6-92A3-3149-A335-C7C8001F7994}"/>
              </a:ext>
            </a:extLst>
          </p:cNvPr>
          <p:cNvSpPr>
            <a:spLocks/>
          </p:cNvSpPr>
          <p:nvPr/>
        </p:nvSpPr>
        <p:spPr bwMode="auto">
          <a:xfrm>
            <a:off x="3951288" y="4752975"/>
            <a:ext cx="441325" cy="120650"/>
          </a:xfrm>
          <a:custGeom>
            <a:avLst/>
            <a:gdLst>
              <a:gd name="T0" fmla="*/ 0 w 278"/>
              <a:gd name="T1" fmla="*/ 2147483646 h 76"/>
              <a:gd name="T2" fmla="*/ 2147483646 w 278"/>
              <a:gd name="T3" fmla="*/ 2147483646 h 76"/>
              <a:gd name="T4" fmla="*/ 2147483646 w 278"/>
              <a:gd name="T5" fmla="*/ 0 h 76"/>
              <a:gd name="T6" fmla="*/ 2147483646 w 278"/>
              <a:gd name="T7" fmla="*/ 0 h 76"/>
              <a:gd name="T8" fmla="*/ 0 w 278"/>
              <a:gd name="T9" fmla="*/ 2147483646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76">
                <a:moveTo>
                  <a:pt x="0" y="75"/>
                </a:moveTo>
                <a:lnTo>
                  <a:pt x="185" y="75"/>
                </a:lnTo>
                <a:lnTo>
                  <a:pt x="277" y="0"/>
                </a:lnTo>
                <a:lnTo>
                  <a:pt x="93" y="0"/>
                </a:lnTo>
                <a:lnTo>
                  <a:pt x="0" y="75"/>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4" name="Freeform 50">
            <a:extLst>
              <a:ext uri="{FF2B5EF4-FFF2-40B4-BE49-F238E27FC236}">
                <a16:creationId xmlns:a16="http://schemas.microsoft.com/office/drawing/2014/main" id="{6DD113F3-3495-0E4F-8DD3-099BA4BAC5C3}"/>
              </a:ext>
            </a:extLst>
          </p:cNvPr>
          <p:cNvSpPr>
            <a:spLocks/>
          </p:cNvSpPr>
          <p:nvPr/>
        </p:nvSpPr>
        <p:spPr bwMode="auto">
          <a:xfrm>
            <a:off x="5124450" y="4865688"/>
            <a:ext cx="293688" cy="7937"/>
          </a:xfrm>
          <a:custGeom>
            <a:avLst/>
            <a:gdLst>
              <a:gd name="T0" fmla="*/ 0 w 185"/>
              <a:gd name="T1" fmla="*/ 2147483646 h 5"/>
              <a:gd name="T2" fmla="*/ 2147483646 w 185"/>
              <a:gd name="T3" fmla="*/ 2147483646 h 5"/>
              <a:gd name="T4" fmla="*/ 2147483646 w 185"/>
              <a:gd name="T5" fmla="*/ 0 h 5"/>
              <a:gd name="T6" fmla="*/ 0 w 185"/>
              <a:gd name="T7" fmla="*/ 0 h 5"/>
              <a:gd name="T8" fmla="*/ 0 w 185"/>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5">
                <a:moveTo>
                  <a:pt x="0" y="4"/>
                </a:moveTo>
                <a:lnTo>
                  <a:pt x="184" y="4"/>
                </a:lnTo>
                <a:lnTo>
                  <a:pt x="184" y="0"/>
                </a:lnTo>
                <a:lnTo>
                  <a:pt x="0" y="0"/>
                </a:lnTo>
                <a:lnTo>
                  <a:pt x="0" y="4"/>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5" name="Freeform 51">
            <a:extLst>
              <a:ext uri="{FF2B5EF4-FFF2-40B4-BE49-F238E27FC236}">
                <a16:creationId xmlns:a16="http://schemas.microsoft.com/office/drawing/2014/main" id="{43A29490-FF9D-654E-997D-3483D8E83008}"/>
              </a:ext>
            </a:extLst>
          </p:cNvPr>
          <p:cNvSpPr>
            <a:spLocks/>
          </p:cNvSpPr>
          <p:nvPr/>
        </p:nvSpPr>
        <p:spPr bwMode="auto">
          <a:xfrm>
            <a:off x="5416550" y="4745038"/>
            <a:ext cx="149225" cy="128587"/>
          </a:xfrm>
          <a:custGeom>
            <a:avLst/>
            <a:gdLst>
              <a:gd name="T0" fmla="*/ 0 w 94"/>
              <a:gd name="T1" fmla="*/ 2147483646 h 81"/>
              <a:gd name="T2" fmla="*/ 2147483646 w 94"/>
              <a:gd name="T3" fmla="*/ 2147483646 h 81"/>
              <a:gd name="T4" fmla="*/ 2147483646 w 94"/>
              <a:gd name="T5" fmla="*/ 0 h 81"/>
              <a:gd name="T6" fmla="*/ 0 w 94"/>
              <a:gd name="T7" fmla="*/ 2147483646 h 81"/>
              <a:gd name="T8" fmla="*/ 0 w 94"/>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81">
                <a:moveTo>
                  <a:pt x="0" y="80"/>
                </a:moveTo>
                <a:lnTo>
                  <a:pt x="93" y="5"/>
                </a:lnTo>
                <a:lnTo>
                  <a:pt x="93" y="0"/>
                </a:lnTo>
                <a:lnTo>
                  <a:pt x="0" y="76"/>
                </a:lnTo>
                <a:lnTo>
                  <a:pt x="0" y="80"/>
                </a:lnTo>
              </a:path>
            </a:pathLst>
          </a:custGeom>
          <a:solidFill>
            <a:srgbClr val="D5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6" name="Freeform 52">
            <a:extLst>
              <a:ext uri="{FF2B5EF4-FFF2-40B4-BE49-F238E27FC236}">
                <a16:creationId xmlns:a16="http://schemas.microsoft.com/office/drawing/2014/main" id="{9D6456C6-3584-AC42-95B9-EE96851A9F82}"/>
              </a:ext>
            </a:extLst>
          </p:cNvPr>
          <p:cNvSpPr>
            <a:spLocks/>
          </p:cNvSpPr>
          <p:nvPr/>
        </p:nvSpPr>
        <p:spPr bwMode="auto">
          <a:xfrm>
            <a:off x="5124450" y="4745038"/>
            <a:ext cx="441325" cy="122237"/>
          </a:xfrm>
          <a:custGeom>
            <a:avLst/>
            <a:gdLst>
              <a:gd name="T0" fmla="*/ 0 w 278"/>
              <a:gd name="T1" fmla="*/ 2147483646 h 77"/>
              <a:gd name="T2" fmla="*/ 2147483646 w 278"/>
              <a:gd name="T3" fmla="*/ 2147483646 h 77"/>
              <a:gd name="T4" fmla="*/ 2147483646 w 278"/>
              <a:gd name="T5" fmla="*/ 0 h 77"/>
              <a:gd name="T6" fmla="*/ 2147483646 w 278"/>
              <a:gd name="T7" fmla="*/ 0 h 77"/>
              <a:gd name="T8" fmla="*/ 0 w 278"/>
              <a:gd name="T9" fmla="*/ 2147483646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77">
                <a:moveTo>
                  <a:pt x="0" y="76"/>
                </a:moveTo>
                <a:lnTo>
                  <a:pt x="184" y="76"/>
                </a:lnTo>
                <a:lnTo>
                  <a:pt x="277" y="0"/>
                </a:lnTo>
                <a:lnTo>
                  <a:pt x="92" y="0"/>
                </a:lnTo>
                <a:lnTo>
                  <a:pt x="0" y="76"/>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7" name="Freeform 53">
            <a:extLst>
              <a:ext uri="{FF2B5EF4-FFF2-40B4-BE49-F238E27FC236}">
                <a16:creationId xmlns:a16="http://schemas.microsoft.com/office/drawing/2014/main" id="{C98D6BC5-7CBF-F142-B2D3-EEC009AEF57D}"/>
              </a:ext>
            </a:extLst>
          </p:cNvPr>
          <p:cNvSpPr>
            <a:spLocks/>
          </p:cNvSpPr>
          <p:nvPr/>
        </p:nvSpPr>
        <p:spPr bwMode="auto">
          <a:xfrm>
            <a:off x="6296025" y="3995738"/>
            <a:ext cx="295275" cy="877887"/>
          </a:xfrm>
          <a:custGeom>
            <a:avLst/>
            <a:gdLst>
              <a:gd name="T0" fmla="*/ 0 w 186"/>
              <a:gd name="T1" fmla="*/ 2147483646 h 553"/>
              <a:gd name="T2" fmla="*/ 2147483646 w 186"/>
              <a:gd name="T3" fmla="*/ 2147483646 h 553"/>
              <a:gd name="T4" fmla="*/ 2147483646 w 186"/>
              <a:gd name="T5" fmla="*/ 0 h 553"/>
              <a:gd name="T6" fmla="*/ 0 w 186"/>
              <a:gd name="T7" fmla="*/ 0 h 553"/>
              <a:gd name="T8" fmla="*/ 0 w 186"/>
              <a:gd name="T9" fmla="*/ 2147483646 h 5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553">
                <a:moveTo>
                  <a:pt x="0" y="552"/>
                </a:moveTo>
                <a:lnTo>
                  <a:pt x="185" y="552"/>
                </a:lnTo>
                <a:lnTo>
                  <a:pt x="185" y="0"/>
                </a:lnTo>
                <a:lnTo>
                  <a:pt x="0" y="0"/>
                </a:lnTo>
                <a:lnTo>
                  <a:pt x="0" y="552"/>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8" name="Freeform 54">
            <a:extLst>
              <a:ext uri="{FF2B5EF4-FFF2-40B4-BE49-F238E27FC236}">
                <a16:creationId xmlns:a16="http://schemas.microsoft.com/office/drawing/2014/main" id="{99D7B750-E545-4F46-B441-93C41C436A2B}"/>
              </a:ext>
            </a:extLst>
          </p:cNvPr>
          <p:cNvSpPr>
            <a:spLocks/>
          </p:cNvSpPr>
          <p:nvPr/>
        </p:nvSpPr>
        <p:spPr bwMode="auto">
          <a:xfrm>
            <a:off x="6589713" y="3876675"/>
            <a:ext cx="147637" cy="996950"/>
          </a:xfrm>
          <a:custGeom>
            <a:avLst/>
            <a:gdLst>
              <a:gd name="T0" fmla="*/ 0 w 93"/>
              <a:gd name="T1" fmla="*/ 2147483646 h 628"/>
              <a:gd name="T2" fmla="*/ 2147483646 w 93"/>
              <a:gd name="T3" fmla="*/ 2147483646 h 628"/>
              <a:gd name="T4" fmla="*/ 2147483646 w 93"/>
              <a:gd name="T5" fmla="*/ 0 h 628"/>
              <a:gd name="T6" fmla="*/ 0 w 93"/>
              <a:gd name="T7" fmla="*/ 2147483646 h 628"/>
              <a:gd name="T8" fmla="*/ 0 w 93"/>
              <a:gd name="T9" fmla="*/ 2147483646 h 6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628">
                <a:moveTo>
                  <a:pt x="0" y="627"/>
                </a:moveTo>
                <a:lnTo>
                  <a:pt x="92" y="552"/>
                </a:lnTo>
                <a:lnTo>
                  <a:pt x="92" y="0"/>
                </a:lnTo>
                <a:lnTo>
                  <a:pt x="0" y="75"/>
                </a:lnTo>
                <a:lnTo>
                  <a:pt x="0" y="627"/>
                </a:lnTo>
              </a:path>
            </a:pathLst>
          </a:custGeom>
          <a:solidFill>
            <a:srgbClr val="FFA6A3"/>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9" name="Freeform 55">
            <a:extLst>
              <a:ext uri="{FF2B5EF4-FFF2-40B4-BE49-F238E27FC236}">
                <a16:creationId xmlns:a16="http://schemas.microsoft.com/office/drawing/2014/main" id="{84653285-5196-164C-B7CE-ACD69CCC3DF0}"/>
              </a:ext>
            </a:extLst>
          </p:cNvPr>
          <p:cNvSpPr>
            <a:spLocks/>
          </p:cNvSpPr>
          <p:nvPr/>
        </p:nvSpPr>
        <p:spPr bwMode="auto">
          <a:xfrm>
            <a:off x="6296025" y="3876675"/>
            <a:ext cx="441325" cy="120650"/>
          </a:xfrm>
          <a:custGeom>
            <a:avLst/>
            <a:gdLst>
              <a:gd name="T0" fmla="*/ 0 w 278"/>
              <a:gd name="T1" fmla="*/ 2147483646 h 76"/>
              <a:gd name="T2" fmla="*/ 2147483646 w 278"/>
              <a:gd name="T3" fmla="*/ 2147483646 h 76"/>
              <a:gd name="T4" fmla="*/ 2147483646 w 278"/>
              <a:gd name="T5" fmla="*/ 0 h 76"/>
              <a:gd name="T6" fmla="*/ 2147483646 w 278"/>
              <a:gd name="T7" fmla="*/ 0 h 76"/>
              <a:gd name="T8" fmla="*/ 0 w 278"/>
              <a:gd name="T9" fmla="*/ 2147483646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76">
                <a:moveTo>
                  <a:pt x="0" y="75"/>
                </a:moveTo>
                <a:lnTo>
                  <a:pt x="185" y="75"/>
                </a:lnTo>
                <a:lnTo>
                  <a:pt x="277" y="0"/>
                </a:lnTo>
                <a:lnTo>
                  <a:pt x="92" y="0"/>
                </a:lnTo>
                <a:lnTo>
                  <a:pt x="0" y="75"/>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50" name="Freeform 56">
            <a:extLst>
              <a:ext uri="{FF2B5EF4-FFF2-40B4-BE49-F238E27FC236}">
                <a16:creationId xmlns:a16="http://schemas.microsoft.com/office/drawing/2014/main" id="{5F3CA50A-0CC9-354A-B900-8295408AEACA}"/>
              </a:ext>
            </a:extLst>
          </p:cNvPr>
          <p:cNvSpPr>
            <a:spLocks/>
          </p:cNvSpPr>
          <p:nvPr/>
        </p:nvSpPr>
        <p:spPr bwMode="auto">
          <a:xfrm>
            <a:off x="7467600" y="1492250"/>
            <a:ext cx="295275" cy="3381375"/>
          </a:xfrm>
          <a:custGeom>
            <a:avLst/>
            <a:gdLst>
              <a:gd name="T0" fmla="*/ 0 w 186"/>
              <a:gd name="T1" fmla="*/ 2147483646 h 2130"/>
              <a:gd name="T2" fmla="*/ 2147483646 w 186"/>
              <a:gd name="T3" fmla="*/ 2147483646 h 2130"/>
              <a:gd name="T4" fmla="*/ 2147483646 w 186"/>
              <a:gd name="T5" fmla="*/ 0 h 2130"/>
              <a:gd name="T6" fmla="*/ 0 w 186"/>
              <a:gd name="T7" fmla="*/ 0 h 2130"/>
              <a:gd name="T8" fmla="*/ 0 w 186"/>
              <a:gd name="T9" fmla="*/ 2147483646 h 2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2130">
                <a:moveTo>
                  <a:pt x="0" y="2129"/>
                </a:moveTo>
                <a:lnTo>
                  <a:pt x="185" y="2129"/>
                </a:lnTo>
                <a:lnTo>
                  <a:pt x="185" y="0"/>
                </a:lnTo>
                <a:lnTo>
                  <a:pt x="0" y="0"/>
                </a:lnTo>
                <a:lnTo>
                  <a:pt x="0" y="2129"/>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51" name="Freeform 57">
            <a:extLst>
              <a:ext uri="{FF2B5EF4-FFF2-40B4-BE49-F238E27FC236}">
                <a16:creationId xmlns:a16="http://schemas.microsoft.com/office/drawing/2014/main" id="{B99CE51F-45FB-BE46-9BD3-2EC6482318F0}"/>
              </a:ext>
            </a:extLst>
          </p:cNvPr>
          <p:cNvSpPr>
            <a:spLocks/>
          </p:cNvSpPr>
          <p:nvPr/>
        </p:nvSpPr>
        <p:spPr bwMode="auto">
          <a:xfrm>
            <a:off x="7761288" y="1373188"/>
            <a:ext cx="147637" cy="3500437"/>
          </a:xfrm>
          <a:custGeom>
            <a:avLst/>
            <a:gdLst>
              <a:gd name="T0" fmla="*/ 0 w 93"/>
              <a:gd name="T1" fmla="*/ 2147483646 h 2205"/>
              <a:gd name="T2" fmla="*/ 2147483646 w 93"/>
              <a:gd name="T3" fmla="*/ 2147483646 h 2205"/>
              <a:gd name="T4" fmla="*/ 2147483646 w 93"/>
              <a:gd name="T5" fmla="*/ 0 h 2205"/>
              <a:gd name="T6" fmla="*/ 0 w 93"/>
              <a:gd name="T7" fmla="*/ 2147483646 h 2205"/>
              <a:gd name="T8" fmla="*/ 0 w 93"/>
              <a:gd name="T9" fmla="*/ 2147483646 h 2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2205">
                <a:moveTo>
                  <a:pt x="0" y="2204"/>
                </a:moveTo>
                <a:lnTo>
                  <a:pt x="92" y="2129"/>
                </a:lnTo>
                <a:lnTo>
                  <a:pt x="92" y="0"/>
                </a:lnTo>
                <a:lnTo>
                  <a:pt x="0" y="75"/>
                </a:lnTo>
                <a:lnTo>
                  <a:pt x="0" y="2204"/>
                </a:lnTo>
              </a:path>
            </a:pathLst>
          </a:custGeom>
          <a:solidFill>
            <a:srgbClr val="FFA6A3"/>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52" name="Freeform 58">
            <a:extLst>
              <a:ext uri="{FF2B5EF4-FFF2-40B4-BE49-F238E27FC236}">
                <a16:creationId xmlns:a16="http://schemas.microsoft.com/office/drawing/2014/main" id="{7E6DC3F8-0A63-0A4D-AA95-33E6A5BAEC8E}"/>
              </a:ext>
            </a:extLst>
          </p:cNvPr>
          <p:cNvSpPr>
            <a:spLocks/>
          </p:cNvSpPr>
          <p:nvPr/>
        </p:nvSpPr>
        <p:spPr bwMode="auto">
          <a:xfrm>
            <a:off x="7467600" y="1373188"/>
            <a:ext cx="441325" cy="120650"/>
          </a:xfrm>
          <a:custGeom>
            <a:avLst/>
            <a:gdLst>
              <a:gd name="T0" fmla="*/ 0 w 278"/>
              <a:gd name="T1" fmla="*/ 2147483646 h 76"/>
              <a:gd name="T2" fmla="*/ 2147483646 w 278"/>
              <a:gd name="T3" fmla="*/ 2147483646 h 76"/>
              <a:gd name="T4" fmla="*/ 2147483646 w 278"/>
              <a:gd name="T5" fmla="*/ 0 h 76"/>
              <a:gd name="T6" fmla="*/ 2147483646 w 278"/>
              <a:gd name="T7" fmla="*/ 0 h 76"/>
              <a:gd name="T8" fmla="*/ 0 w 278"/>
              <a:gd name="T9" fmla="*/ 2147483646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76">
                <a:moveTo>
                  <a:pt x="0" y="75"/>
                </a:moveTo>
                <a:lnTo>
                  <a:pt x="185" y="75"/>
                </a:lnTo>
                <a:lnTo>
                  <a:pt x="277" y="0"/>
                </a:lnTo>
                <a:lnTo>
                  <a:pt x="93" y="0"/>
                </a:lnTo>
                <a:lnTo>
                  <a:pt x="0" y="75"/>
                </a:lnTo>
              </a:path>
            </a:pathLst>
          </a:custGeom>
          <a:solidFill>
            <a:srgbClr val="FF1B1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53" name="Freeform 59">
            <a:extLst>
              <a:ext uri="{FF2B5EF4-FFF2-40B4-BE49-F238E27FC236}">
                <a16:creationId xmlns:a16="http://schemas.microsoft.com/office/drawing/2014/main" id="{E32BFF25-2777-8541-818E-BE3696A5297A}"/>
              </a:ext>
            </a:extLst>
          </p:cNvPr>
          <p:cNvSpPr>
            <a:spLocks/>
          </p:cNvSpPr>
          <p:nvPr/>
        </p:nvSpPr>
        <p:spPr bwMode="auto">
          <a:xfrm>
            <a:off x="1516063" y="2065338"/>
            <a:ext cx="7053262" cy="3467100"/>
          </a:xfrm>
          <a:custGeom>
            <a:avLst/>
            <a:gdLst>
              <a:gd name="T0" fmla="*/ 0 w 4443"/>
              <a:gd name="T1" fmla="*/ 0 h 2184"/>
              <a:gd name="T2" fmla="*/ 0 w 4443"/>
              <a:gd name="T3" fmla="*/ 2147483646 h 2184"/>
              <a:gd name="T4" fmla="*/ 2147483646 w 4443"/>
              <a:gd name="T5" fmla="*/ 2147483646 h 2184"/>
              <a:gd name="T6" fmla="*/ 2147483646 w 4443"/>
              <a:gd name="T7" fmla="*/ 2147483646 h 21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43" h="2184">
                <a:moveTo>
                  <a:pt x="0" y="0"/>
                </a:moveTo>
                <a:lnTo>
                  <a:pt x="0" y="2183"/>
                </a:lnTo>
                <a:lnTo>
                  <a:pt x="3733" y="2183"/>
                </a:lnTo>
                <a:lnTo>
                  <a:pt x="4442" y="1592"/>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654" name="Group 60">
            <a:extLst>
              <a:ext uri="{FF2B5EF4-FFF2-40B4-BE49-F238E27FC236}">
                <a16:creationId xmlns:a16="http://schemas.microsoft.com/office/drawing/2014/main" id="{F377FF8C-988D-3140-A26E-4C4BAEFBC129}"/>
              </a:ext>
            </a:extLst>
          </p:cNvPr>
          <p:cNvGrpSpPr>
            <a:grpSpLocks/>
          </p:cNvGrpSpPr>
          <p:nvPr/>
        </p:nvGrpSpPr>
        <p:grpSpPr bwMode="auto">
          <a:xfrm>
            <a:off x="1227138" y="5610225"/>
            <a:ext cx="6345237" cy="376238"/>
            <a:chOff x="773" y="3534"/>
            <a:chExt cx="3997" cy="237"/>
          </a:xfrm>
        </p:grpSpPr>
        <p:sp>
          <p:nvSpPr>
            <p:cNvPr id="25659" name="Rectangle 61">
              <a:extLst>
                <a:ext uri="{FF2B5EF4-FFF2-40B4-BE49-F238E27FC236}">
                  <a16:creationId xmlns:a16="http://schemas.microsoft.com/office/drawing/2014/main" id="{B6FF546D-4123-9144-931D-DFD7E638C61C}"/>
                </a:ext>
              </a:extLst>
            </p:cNvPr>
            <p:cNvSpPr>
              <a:spLocks noChangeArrowheads="1"/>
            </p:cNvSpPr>
            <p:nvPr/>
          </p:nvSpPr>
          <p:spPr bwMode="auto">
            <a:xfrm>
              <a:off x="773" y="3534"/>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1966-1970</a:t>
              </a:r>
            </a:p>
          </p:txBody>
        </p:sp>
        <p:sp>
          <p:nvSpPr>
            <p:cNvPr id="25660" name="Rectangle 62">
              <a:extLst>
                <a:ext uri="{FF2B5EF4-FFF2-40B4-BE49-F238E27FC236}">
                  <a16:creationId xmlns:a16="http://schemas.microsoft.com/office/drawing/2014/main" id="{1DC2BC25-DBB0-BA4E-A3D7-30D0733CC419}"/>
                </a:ext>
              </a:extLst>
            </p:cNvPr>
            <p:cNvSpPr>
              <a:spLocks noChangeArrowheads="1"/>
            </p:cNvSpPr>
            <p:nvPr/>
          </p:nvSpPr>
          <p:spPr bwMode="auto">
            <a:xfrm>
              <a:off x="1615" y="3534"/>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1971-1975</a:t>
              </a:r>
            </a:p>
          </p:txBody>
        </p:sp>
        <p:sp>
          <p:nvSpPr>
            <p:cNvPr id="25661" name="Rectangle 63">
              <a:extLst>
                <a:ext uri="{FF2B5EF4-FFF2-40B4-BE49-F238E27FC236}">
                  <a16:creationId xmlns:a16="http://schemas.microsoft.com/office/drawing/2014/main" id="{BAD907C6-9CB7-574A-A170-055AC61CA98E}"/>
                </a:ext>
              </a:extLst>
            </p:cNvPr>
            <p:cNvSpPr>
              <a:spLocks noChangeArrowheads="1"/>
            </p:cNvSpPr>
            <p:nvPr/>
          </p:nvSpPr>
          <p:spPr bwMode="auto">
            <a:xfrm>
              <a:off x="2404" y="3534"/>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1976-1980</a:t>
              </a:r>
            </a:p>
          </p:txBody>
        </p:sp>
        <p:sp>
          <p:nvSpPr>
            <p:cNvPr id="25662" name="Rectangle 64">
              <a:extLst>
                <a:ext uri="{FF2B5EF4-FFF2-40B4-BE49-F238E27FC236}">
                  <a16:creationId xmlns:a16="http://schemas.microsoft.com/office/drawing/2014/main" id="{ACEC83B3-141B-F142-924C-E830525C1262}"/>
                </a:ext>
              </a:extLst>
            </p:cNvPr>
            <p:cNvSpPr>
              <a:spLocks noChangeArrowheads="1"/>
            </p:cNvSpPr>
            <p:nvPr/>
          </p:nvSpPr>
          <p:spPr bwMode="auto">
            <a:xfrm>
              <a:off x="3215" y="3534"/>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latin typeface="Arial" panose="020B0604020202020204" pitchFamily="34" charset="0"/>
                </a:rPr>
                <a:t>1981-1985</a:t>
              </a:r>
            </a:p>
          </p:txBody>
        </p:sp>
        <p:sp>
          <p:nvSpPr>
            <p:cNvPr id="25663" name="Rectangle 65">
              <a:extLst>
                <a:ext uri="{FF2B5EF4-FFF2-40B4-BE49-F238E27FC236}">
                  <a16:creationId xmlns:a16="http://schemas.microsoft.com/office/drawing/2014/main" id="{E9C193B6-6261-C840-AC60-5E30CCA25173}"/>
                </a:ext>
              </a:extLst>
            </p:cNvPr>
            <p:cNvSpPr>
              <a:spLocks noChangeArrowheads="1"/>
            </p:cNvSpPr>
            <p:nvPr/>
          </p:nvSpPr>
          <p:spPr bwMode="auto">
            <a:xfrm>
              <a:off x="3960" y="3534"/>
              <a:ext cx="8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dirty="0">
                  <a:latin typeface="Arial" panose="020B0604020202020204" pitchFamily="34" charset="0"/>
                </a:rPr>
                <a:t>1986-1991</a:t>
              </a:r>
            </a:p>
          </p:txBody>
        </p:sp>
      </p:grpSp>
      <p:sp>
        <p:nvSpPr>
          <p:cNvPr id="25655" name="Rectangle 66">
            <a:extLst>
              <a:ext uri="{FF2B5EF4-FFF2-40B4-BE49-F238E27FC236}">
                <a16:creationId xmlns:a16="http://schemas.microsoft.com/office/drawing/2014/main" id="{61C7F01E-8CEF-3D46-B95E-1811FD214C47}"/>
              </a:ext>
            </a:extLst>
          </p:cNvPr>
          <p:cNvSpPr>
            <a:spLocks noChangeArrowheads="1"/>
          </p:cNvSpPr>
          <p:nvPr/>
        </p:nvSpPr>
        <p:spPr bwMode="auto">
          <a:xfrm>
            <a:off x="690563" y="776288"/>
            <a:ext cx="16478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latin typeface="Arial" panose="020B0604020202020204" pitchFamily="34" charset="0"/>
              </a:rPr>
              <a:t>Published</a:t>
            </a:r>
          </a:p>
        </p:txBody>
      </p:sp>
      <p:sp>
        <p:nvSpPr>
          <p:cNvPr id="25656" name="Freeform 67">
            <a:extLst>
              <a:ext uri="{FF2B5EF4-FFF2-40B4-BE49-F238E27FC236}">
                <a16:creationId xmlns:a16="http://schemas.microsoft.com/office/drawing/2014/main" id="{7CEFA3D1-43FD-A84A-92D3-EAF1886F4CD5}"/>
              </a:ext>
            </a:extLst>
          </p:cNvPr>
          <p:cNvSpPr>
            <a:spLocks/>
          </p:cNvSpPr>
          <p:nvPr/>
        </p:nvSpPr>
        <p:spPr bwMode="auto">
          <a:xfrm>
            <a:off x="2854325" y="3525838"/>
            <a:ext cx="331788" cy="187325"/>
          </a:xfrm>
          <a:custGeom>
            <a:avLst/>
            <a:gdLst>
              <a:gd name="T0" fmla="*/ 0 w 209"/>
              <a:gd name="T1" fmla="*/ 2147483646 h 118"/>
              <a:gd name="T2" fmla="*/ 2147483646 w 209"/>
              <a:gd name="T3" fmla="*/ 2147483646 h 118"/>
              <a:gd name="T4" fmla="*/ 2147483646 w 209"/>
              <a:gd name="T5" fmla="*/ 0 h 118"/>
              <a:gd name="T6" fmla="*/ 0 w 209"/>
              <a:gd name="T7" fmla="*/ 0 h 118"/>
              <a:gd name="T8" fmla="*/ 0 w 209"/>
              <a:gd name="T9" fmla="*/ 2147483646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118">
                <a:moveTo>
                  <a:pt x="0" y="117"/>
                </a:moveTo>
                <a:lnTo>
                  <a:pt x="208" y="117"/>
                </a:lnTo>
                <a:lnTo>
                  <a:pt x="208" y="0"/>
                </a:lnTo>
                <a:lnTo>
                  <a:pt x="0" y="0"/>
                </a:lnTo>
                <a:lnTo>
                  <a:pt x="0" y="117"/>
                </a:lnTo>
              </a:path>
            </a:pathLst>
          </a:custGeom>
          <a:solidFill>
            <a:srgbClr val="C7E3A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57" name="Freeform 68">
            <a:extLst>
              <a:ext uri="{FF2B5EF4-FFF2-40B4-BE49-F238E27FC236}">
                <a16:creationId xmlns:a16="http://schemas.microsoft.com/office/drawing/2014/main" id="{C8424B70-063D-4A44-AAA5-DBCF40AD3398}"/>
              </a:ext>
            </a:extLst>
          </p:cNvPr>
          <p:cNvSpPr>
            <a:spLocks/>
          </p:cNvSpPr>
          <p:nvPr/>
        </p:nvSpPr>
        <p:spPr bwMode="auto">
          <a:xfrm>
            <a:off x="2854325" y="2914650"/>
            <a:ext cx="331788" cy="188913"/>
          </a:xfrm>
          <a:custGeom>
            <a:avLst/>
            <a:gdLst>
              <a:gd name="T0" fmla="*/ 0 w 209"/>
              <a:gd name="T1" fmla="*/ 2147483646 h 119"/>
              <a:gd name="T2" fmla="*/ 2147483646 w 209"/>
              <a:gd name="T3" fmla="*/ 2147483646 h 119"/>
              <a:gd name="T4" fmla="*/ 2147483646 w 209"/>
              <a:gd name="T5" fmla="*/ 0 h 119"/>
              <a:gd name="T6" fmla="*/ 0 w 209"/>
              <a:gd name="T7" fmla="*/ 0 h 119"/>
              <a:gd name="T8" fmla="*/ 0 w 209"/>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119">
                <a:moveTo>
                  <a:pt x="0" y="118"/>
                </a:moveTo>
                <a:lnTo>
                  <a:pt x="208" y="118"/>
                </a:lnTo>
                <a:lnTo>
                  <a:pt x="208" y="0"/>
                </a:lnTo>
                <a:lnTo>
                  <a:pt x="0" y="0"/>
                </a:lnTo>
                <a:lnTo>
                  <a:pt x="0" y="11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58" name="Freeform 69">
            <a:extLst>
              <a:ext uri="{FF2B5EF4-FFF2-40B4-BE49-F238E27FC236}">
                <a16:creationId xmlns:a16="http://schemas.microsoft.com/office/drawing/2014/main" id="{B4E0F22B-4B47-6F4A-ABBC-36BBA2FAC493}"/>
              </a:ext>
            </a:extLst>
          </p:cNvPr>
          <p:cNvSpPr>
            <a:spLocks/>
          </p:cNvSpPr>
          <p:nvPr/>
        </p:nvSpPr>
        <p:spPr bwMode="auto">
          <a:xfrm>
            <a:off x="1508125" y="1092200"/>
            <a:ext cx="7054850" cy="3479800"/>
          </a:xfrm>
          <a:custGeom>
            <a:avLst/>
            <a:gdLst>
              <a:gd name="T0" fmla="*/ 2147483646 w 4444"/>
              <a:gd name="T1" fmla="*/ 2147483646 h 2192"/>
              <a:gd name="T2" fmla="*/ 2147483646 w 4444"/>
              <a:gd name="T3" fmla="*/ 0 h 2192"/>
              <a:gd name="T4" fmla="*/ 2147483646 w 4444"/>
              <a:gd name="T5" fmla="*/ 0 h 2192"/>
              <a:gd name="T6" fmla="*/ 0 w 4444"/>
              <a:gd name="T7" fmla="*/ 2147483646 h 2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44" h="2192">
                <a:moveTo>
                  <a:pt x="4443" y="2191"/>
                </a:moveTo>
                <a:lnTo>
                  <a:pt x="4443" y="0"/>
                </a:lnTo>
                <a:lnTo>
                  <a:pt x="753" y="0"/>
                </a:lnTo>
                <a:lnTo>
                  <a:pt x="0" y="614"/>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Date Placeholder 3">
            <a:extLst>
              <a:ext uri="{FF2B5EF4-FFF2-40B4-BE49-F238E27FC236}">
                <a16:creationId xmlns:a16="http://schemas.microsoft.com/office/drawing/2014/main" id="{09102946-CE28-CF49-B64F-1B11627C650E}"/>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AC8DAC5-E857-4746-B760-9E0656B1F0C7}"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27650" name="Footer Placeholder 4">
            <a:extLst>
              <a:ext uri="{FF2B5EF4-FFF2-40B4-BE49-F238E27FC236}">
                <a16:creationId xmlns:a16="http://schemas.microsoft.com/office/drawing/2014/main" id="{FCE123AB-13BA-5642-B1B8-DB2BA9DF8072}"/>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19460" name="Rectangle 1026">
            <a:extLst>
              <a:ext uri="{FF2B5EF4-FFF2-40B4-BE49-F238E27FC236}">
                <a16:creationId xmlns:a16="http://schemas.microsoft.com/office/drawing/2014/main" id="{18D1ED91-FC26-BE4C-81C3-9B7AE5A7AF93}"/>
              </a:ext>
            </a:extLst>
          </p:cNvPr>
          <p:cNvSpPr>
            <a:spLocks noGrp="1" noChangeArrowheads="1"/>
          </p:cNvSpPr>
          <p:nvPr>
            <p:ph type="title"/>
          </p:nvPr>
        </p:nvSpPr>
        <p:spPr>
          <a:xfrm>
            <a:off x="0" y="0"/>
            <a:ext cx="7010400" cy="838200"/>
          </a:xfrm>
          <a:extLst>
            <a:ext uri="{91240B29-F687-4f45-9708-019B960494DF}"/>
          </a:extLst>
        </p:spPr>
        <p:txBody>
          <a:bodyPr lIns="90488" tIns="44450" rIns="90488" bIns="44450"/>
          <a:lstStyle/>
          <a:p>
            <a:pPr>
              <a:defRPr/>
            </a:pPr>
            <a:r>
              <a:rPr lang="en-US">
                <a:cs typeface="+mj-cs"/>
              </a:rPr>
              <a:t>Relative Sizes of Biologicals</a:t>
            </a:r>
          </a:p>
        </p:txBody>
      </p:sp>
      <p:sp>
        <p:nvSpPr>
          <p:cNvPr id="27652" name="Freeform 1027">
            <a:extLst>
              <a:ext uri="{FF2B5EF4-FFF2-40B4-BE49-F238E27FC236}">
                <a16:creationId xmlns:a16="http://schemas.microsoft.com/office/drawing/2014/main" id="{08357B41-846B-DA44-8F0A-10CB9BCF19E8}"/>
              </a:ext>
            </a:extLst>
          </p:cNvPr>
          <p:cNvSpPr>
            <a:spLocks/>
          </p:cNvSpPr>
          <p:nvPr/>
        </p:nvSpPr>
        <p:spPr bwMode="auto">
          <a:xfrm>
            <a:off x="1012825" y="1487488"/>
            <a:ext cx="6965950" cy="4395787"/>
          </a:xfrm>
          <a:custGeom>
            <a:avLst/>
            <a:gdLst>
              <a:gd name="T0" fmla="*/ 0 w 4388"/>
              <a:gd name="T1" fmla="*/ 0 h 2769"/>
              <a:gd name="T2" fmla="*/ 2147483646 w 4388"/>
              <a:gd name="T3" fmla="*/ 0 h 2769"/>
              <a:gd name="T4" fmla="*/ 2147483646 w 4388"/>
              <a:gd name="T5" fmla="*/ 2147483646 h 2769"/>
              <a:gd name="T6" fmla="*/ 0 w 4388"/>
              <a:gd name="T7" fmla="*/ 2147483646 h 2769"/>
              <a:gd name="T8" fmla="*/ 0 w 4388"/>
              <a:gd name="T9" fmla="*/ 0 h 27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88" h="2769">
                <a:moveTo>
                  <a:pt x="0" y="0"/>
                </a:moveTo>
                <a:lnTo>
                  <a:pt x="4387" y="0"/>
                </a:lnTo>
                <a:lnTo>
                  <a:pt x="4387" y="2768"/>
                </a:lnTo>
                <a:lnTo>
                  <a:pt x="0" y="2768"/>
                </a:lnTo>
                <a:lnTo>
                  <a:pt x="0" y="0"/>
                </a:lnTo>
              </a:path>
            </a:pathLst>
          </a:custGeom>
          <a:solidFill>
            <a:srgbClr val="A2C1FE"/>
          </a:solidFill>
          <a:ln>
            <a:noFill/>
          </a:ln>
          <a:effectLst>
            <a:outerShdw dist="107763" dir="2700000" algn="ctr" rotWithShape="0">
              <a:schemeClr val="bg2"/>
            </a:outerShdw>
          </a:effectLst>
          <a:extLst>
            <a:ext uri="{91240B29-F687-4F45-9708-019B960494DF}">
              <a14:hiddenLine xmlns:a14="http://schemas.microsoft.com/office/drawing/2010/main" w="50800" cap="rnd" cmpd="sng">
                <a:solidFill>
                  <a:schemeClr val="tx1"/>
                </a:solidFill>
                <a:prstDash val="solid"/>
                <a:round/>
                <a:headEnd type="none" w="med" len="med"/>
                <a:tailEnd type="none" w="med" len="med"/>
              </a14:hiddenLine>
            </a:ext>
          </a:extLst>
        </p:spPr>
        <p:txBody>
          <a:bodyPr/>
          <a:lstStyle/>
          <a:p>
            <a:endParaRPr lang="en-US"/>
          </a:p>
        </p:txBody>
      </p:sp>
      <p:sp>
        <p:nvSpPr>
          <p:cNvPr id="27653" name="Freeform 1028">
            <a:extLst>
              <a:ext uri="{FF2B5EF4-FFF2-40B4-BE49-F238E27FC236}">
                <a16:creationId xmlns:a16="http://schemas.microsoft.com/office/drawing/2014/main" id="{940DA47E-FA35-7044-BD7D-D127EF10D1E1}"/>
              </a:ext>
            </a:extLst>
          </p:cNvPr>
          <p:cNvSpPr>
            <a:spLocks/>
          </p:cNvSpPr>
          <p:nvPr/>
        </p:nvSpPr>
        <p:spPr bwMode="auto">
          <a:xfrm>
            <a:off x="1184275" y="2212975"/>
            <a:ext cx="1625600" cy="1619250"/>
          </a:xfrm>
          <a:custGeom>
            <a:avLst/>
            <a:gdLst>
              <a:gd name="T0" fmla="*/ 2147483646 w 1024"/>
              <a:gd name="T1" fmla="*/ 2147483646 h 1020"/>
              <a:gd name="T2" fmla="*/ 2147483646 w 1024"/>
              <a:gd name="T3" fmla="*/ 2147483646 h 1020"/>
              <a:gd name="T4" fmla="*/ 2147483646 w 1024"/>
              <a:gd name="T5" fmla="*/ 2147483646 h 1020"/>
              <a:gd name="T6" fmla="*/ 2147483646 w 1024"/>
              <a:gd name="T7" fmla="*/ 2147483646 h 1020"/>
              <a:gd name="T8" fmla="*/ 2147483646 w 1024"/>
              <a:gd name="T9" fmla="*/ 2147483646 h 1020"/>
              <a:gd name="T10" fmla="*/ 2147483646 w 1024"/>
              <a:gd name="T11" fmla="*/ 2147483646 h 1020"/>
              <a:gd name="T12" fmla="*/ 2147483646 w 1024"/>
              <a:gd name="T13" fmla="*/ 2147483646 h 1020"/>
              <a:gd name="T14" fmla="*/ 2147483646 w 1024"/>
              <a:gd name="T15" fmla="*/ 2147483646 h 1020"/>
              <a:gd name="T16" fmla="*/ 2147483646 w 1024"/>
              <a:gd name="T17" fmla="*/ 2147483646 h 1020"/>
              <a:gd name="T18" fmla="*/ 2147483646 w 1024"/>
              <a:gd name="T19" fmla="*/ 2147483646 h 1020"/>
              <a:gd name="T20" fmla="*/ 2147483646 w 1024"/>
              <a:gd name="T21" fmla="*/ 2147483646 h 1020"/>
              <a:gd name="T22" fmla="*/ 2147483646 w 1024"/>
              <a:gd name="T23" fmla="*/ 2147483646 h 1020"/>
              <a:gd name="T24" fmla="*/ 2147483646 w 1024"/>
              <a:gd name="T25" fmla="*/ 2147483646 h 1020"/>
              <a:gd name="T26" fmla="*/ 2147483646 w 1024"/>
              <a:gd name="T27" fmla="*/ 2147483646 h 1020"/>
              <a:gd name="T28" fmla="*/ 2147483646 w 1024"/>
              <a:gd name="T29" fmla="*/ 2147483646 h 1020"/>
              <a:gd name="T30" fmla="*/ 2147483646 w 1024"/>
              <a:gd name="T31" fmla="*/ 2147483646 h 1020"/>
              <a:gd name="T32" fmla="*/ 2147483646 w 1024"/>
              <a:gd name="T33" fmla="*/ 2147483646 h 1020"/>
              <a:gd name="T34" fmla="*/ 2147483646 w 1024"/>
              <a:gd name="T35" fmla="*/ 2147483646 h 1020"/>
              <a:gd name="T36" fmla="*/ 2147483646 w 1024"/>
              <a:gd name="T37" fmla="*/ 2147483646 h 1020"/>
              <a:gd name="T38" fmla="*/ 2147483646 w 1024"/>
              <a:gd name="T39" fmla="*/ 2147483646 h 1020"/>
              <a:gd name="T40" fmla="*/ 2147483646 w 1024"/>
              <a:gd name="T41" fmla="*/ 2147483646 h 1020"/>
              <a:gd name="T42" fmla="*/ 2147483646 w 1024"/>
              <a:gd name="T43" fmla="*/ 2147483646 h 1020"/>
              <a:gd name="T44" fmla="*/ 2147483646 w 1024"/>
              <a:gd name="T45" fmla="*/ 2147483646 h 1020"/>
              <a:gd name="T46" fmla="*/ 2147483646 w 1024"/>
              <a:gd name="T47" fmla="*/ 2147483646 h 1020"/>
              <a:gd name="T48" fmla="*/ 2147483646 w 1024"/>
              <a:gd name="T49" fmla="*/ 2147483646 h 1020"/>
              <a:gd name="T50" fmla="*/ 2147483646 w 1024"/>
              <a:gd name="T51" fmla="*/ 2147483646 h 1020"/>
              <a:gd name="T52" fmla="*/ 2147483646 w 1024"/>
              <a:gd name="T53" fmla="*/ 2147483646 h 1020"/>
              <a:gd name="T54" fmla="*/ 2147483646 w 1024"/>
              <a:gd name="T55" fmla="*/ 2147483646 h 1020"/>
              <a:gd name="T56" fmla="*/ 2147483646 w 1024"/>
              <a:gd name="T57" fmla="*/ 2147483646 h 1020"/>
              <a:gd name="T58" fmla="*/ 2147483646 w 1024"/>
              <a:gd name="T59" fmla="*/ 2147483646 h 1020"/>
              <a:gd name="T60" fmla="*/ 2147483646 w 1024"/>
              <a:gd name="T61" fmla="*/ 2147483646 h 1020"/>
              <a:gd name="T62" fmla="*/ 2147483646 w 1024"/>
              <a:gd name="T63" fmla="*/ 2147483646 h 1020"/>
              <a:gd name="T64" fmla="*/ 2147483646 w 1024"/>
              <a:gd name="T65" fmla="*/ 2147483646 h 1020"/>
              <a:gd name="T66" fmla="*/ 2147483646 w 1024"/>
              <a:gd name="T67" fmla="*/ 2147483646 h 1020"/>
              <a:gd name="T68" fmla="*/ 2147483646 w 1024"/>
              <a:gd name="T69" fmla="*/ 2147483646 h 1020"/>
              <a:gd name="T70" fmla="*/ 2147483646 w 1024"/>
              <a:gd name="T71" fmla="*/ 2147483646 h 1020"/>
              <a:gd name="T72" fmla="*/ 2147483646 w 1024"/>
              <a:gd name="T73" fmla="*/ 2147483646 h 1020"/>
              <a:gd name="T74" fmla="*/ 2147483646 w 1024"/>
              <a:gd name="T75" fmla="*/ 2147483646 h 1020"/>
              <a:gd name="T76" fmla="*/ 2147483646 w 1024"/>
              <a:gd name="T77" fmla="*/ 2147483646 h 1020"/>
              <a:gd name="T78" fmla="*/ 2147483646 w 1024"/>
              <a:gd name="T79" fmla="*/ 2147483646 h 1020"/>
              <a:gd name="T80" fmla="*/ 2147483646 w 1024"/>
              <a:gd name="T81" fmla="*/ 2147483646 h 1020"/>
              <a:gd name="T82" fmla="*/ 2147483646 w 1024"/>
              <a:gd name="T83" fmla="*/ 2147483646 h 1020"/>
              <a:gd name="T84" fmla="*/ 2147483646 w 1024"/>
              <a:gd name="T85" fmla="*/ 2147483646 h 1020"/>
              <a:gd name="T86" fmla="*/ 2147483646 w 1024"/>
              <a:gd name="T87" fmla="*/ 2147483646 h 1020"/>
              <a:gd name="T88" fmla="*/ 2147483646 w 1024"/>
              <a:gd name="T89" fmla="*/ 2147483646 h 1020"/>
              <a:gd name="T90" fmla="*/ 2147483646 w 1024"/>
              <a:gd name="T91" fmla="*/ 2147483646 h 1020"/>
              <a:gd name="T92" fmla="*/ 2147483646 w 1024"/>
              <a:gd name="T93" fmla="*/ 2147483646 h 1020"/>
              <a:gd name="T94" fmla="*/ 2147483646 w 1024"/>
              <a:gd name="T95" fmla="*/ 2147483646 h 1020"/>
              <a:gd name="T96" fmla="*/ 2147483646 w 1024"/>
              <a:gd name="T97" fmla="*/ 2147483646 h 1020"/>
              <a:gd name="T98" fmla="*/ 2147483646 w 1024"/>
              <a:gd name="T99" fmla="*/ 2147483646 h 1020"/>
              <a:gd name="T100" fmla="*/ 2147483646 w 1024"/>
              <a:gd name="T101" fmla="*/ 2147483646 h 1020"/>
              <a:gd name="T102" fmla="*/ 2147483646 w 1024"/>
              <a:gd name="T103" fmla="*/ 2147483646 h 1020"/>
              <a:gd name="T104" fmla="*/ 2147483646 w 1024"/>
              <a:gd name="T105" fmla="*/ 2147483646 h 1020"/>
              <a:gd name="T106" fmla="*/ 2147483646 w 1024"/>
              <a:gd name="T107" fmla="*/ 2147483646 h 1020"/>
              <a:gd name="T108" fmla="*/ 2147483646 w 1024"/>
              <a:gd name="T109" fmla="*/ 2147483646 h 1020"/>
              <a:gd name="T110" fmla="*/ 2147483646 w 1024"/>
              <a:gd name="T111" fmla="*/ 0 h 1020"/>
              <a:gd name="T112" fmla="*/ 2147483646 w 1024"/>
              <a:gd name="T113" fmla="*/ 2147483646 h 1020"/>
              <a:gd name="T114" fmla="*/ 2147483646 w 1024"/>
              <a:gd name="T115" fmla="*/ 2147483646 h 1020"/>
              <a:gd name="T116" fmla="*/ 2147483646 w 1024"/>
              <a:gd name="T117" fmla="*/ 2147483646 h 1020"/>
              <a:gd name="T118" fmla="*/ 2147483646 w 1024"/>
              <a:gd name="T119" fmla="*/ 2147483646 h 10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24" h="1020">
                <a:moveTo>
                  <a:pt x="476" y="80"/>
                </a:moveTo>
                <a:lnTo>
                  <a:pt x="475" y="80"/>
                </a:lnTo>
                <a:lnTo>
                  <a:pt x="480" y="78"/>
                </a:lnTo>
                <a:lnTo>
                  <a:pt x="484" y="75"/>
                </a:lnTo>
                <a:lnTo>
                  <a:pt x="489" y="73"/>
                </a:lnTo>
                <a:lnTo>
                  <a:pt x="494" y="71"/>
                </a:lnTo>
                <a:lnTo>
                  <a:pt x="499" y="68"/>
                </a:lnTo>
                <a:lnTo>
                  <a:pt x="504" y="66"/>
                </a:lnTo>
                <a:lnTo>
                  <a:pt x="509" y="64"/>
                </a:lnTo>
                <a:lnTo>
                  <a:pt x="513" y="62"/>
                </a:lnTo>
                <a:lnTo>
                  <a:pt x="519" y="60"/>
                </a:lnTo>
                <a:lnTo>
                  <a:pt x="523" y="58"/>
                </a:lnTo>
                <a:lnTo>
                  <a:pt x="529" y="56"/>
                </a:lnTo>
                <a:lnTo>
                  <a:pt x="534" y="54"/>
                </a:lnTo>
                <a:lnTo>
                  <a:pt x="539" y="53"/>
                </a:lnTo>
                <a:lnTo>
                  <a:pt x="544" y="52"/>
                </a:lnTo>
                <a:lnTo>
                  <a:pt x="549" y="50"/>
                </a:lnTo>
                <a:lnTo>
                  <a:pt x="554" y="49"/>
                </a:lnTo>
                <a:lnTo>
                  <a:pt x="559" y="47"/>
                </a:lnTo>
                <a:lnTo>
                  <a:pt x="565" y="46"/>
                </a:lnTo>
                <a:lnTo>
                  <a:pt x="570" y="45"/>
                </a:lnTo>
                <a:lnTo>
                  <a:pt x="575" y="44"/>
                </a:lnTo>
                <a:lnTo>
                  <a:pt x="581" y="43"/>
                </a:lnTo>
                <a:lnTo>
                  <a:pt x="586" y="42"/>
                </a:lnTo>
                <a:lnTo>
                  <a:pt x="591" y="42"/>
                </a:lnTo>
                <a:lnTo>
                  <a:pt x="597" y="41"/>
                </a:lnTo>
                <a:lnTo>
                  <a:pt x="601" y="40"/>
                </a:lnTo>
                <a:lnTo>
                  <a:pt x="606" y="40"/>
                </a:lnTo>
                <a:lnTo>
                  <a:pt x="611" y="40"/>
                </a:lnTo>
                <a:lnTo>
                  <a:pt x="617" y="40"/>
                </a:lnTo>
                <a:lnTo>
                  <a:pt x="622" y="40"/>
                </a:lnTo>
                <a:lnTo>
                  <a:pt x="627" y="40"/>
                </a:lnTo>
                <a:lnTo>
                  <a:pt x="633" y="40"/>
                </a:lnTo>
                <a:lnTo>
                  <a:pt x="638" y="40"/>
                </a:lnTo>
                <a:lnTo>
                  <a:pt x="644" y="40"/>
                </a:lnTo>
                <a:lnTo>
                  <a:pt x="649" y="40"/>
                </a:lnTo>
                <a:lnTo>
                  <a:pt x="654" y="40"/>
                </a:lnTo>
                <a:lnTo>
                  <a:pt x="660" y="41"/>
                </a:lnTo>
                <a:lnTo>
                  <a:pt x="665" y="42"/>
                </a:lnTo>
                <a:lnTo>
                  <a:pt x="670" y="42"/>
                </a:lnTo>
                <a:lnTo>
                  <a:pt x="676" y="43"/>
                </a:lnTo>
                <a:lnTo>
                  <a:pt x="681" y="44"/>
                </a:lnTo>
                <a:lnTo>
                  <a:pt x="686" y="45"/>
                </a:lnTo>
                <a:lnTo>
                  <a:pt x="691" y="46"/>
                </a:lnTo>
                <a:lnTo>
                  <a:pt x="696" y="47"/>
                </a:lnTo>
                <a:lnTo>
                  <a:pt x="702" y="49"/>
                </a:lnTo>
                <a:lnTo>
                  <a:pt x="707" y="50"/>
                </a:lnTo>
                <a:lnTo>
                  <a:pt x="712" y="52"/>
                </a:lnTo>
                <a:lnTo>
                  <a:pt x="717" y="53"/>
                </a:lnTo>
                <a:lnTo>
                  <a:pt x="722" y="54"/>
                </a:lnTo>
                <a:lnTo>
                  <a:pt x="727" y="56"/>
                </a:lnTo>
                <a:lnTo>
                  <a:pt x="732" y="58"/>
                </a:lnTo>
                <a:lnTo>
                  <a:pt x="738" y="60"/>
                </a:lnTo>
                <a:lnTo>
                  <a:pt x="742" y="62"/>
                </a:lnTo>
                <a:lnTo>
                  <a:pt x="748" y="64"/>
                </a:lnTo>
                <a:lnTo>
                  <a:pt x="752" y="66"/>
                </a:lnTo>
                <a:lnTo>
                  <a:pt x="758" y="68"/>
                </a:lnTo>
                <a:lnTo>
                  <a:pt x="762" y="71"/>
                </a:lnTo>
                <a:lnTo>
                  <a:pt x="767" y="73"/>
                </a:lnTo>
                <a:lnTo>
                  <a:pt x="771" y="75"/>
                </a:lnTo>
                <a:lnTo>
                  <a:pt x="775" y="78"/>
                </a:lnTo>
                <a:lnTo>
                  <a:pt x="780" y="80"/>
                </a:lnTo>
                <a:lnTo>
                  <a:pt x="785" y="83"/>
                </a:lnTo>
                <a:lnTo>
                  <a:pt x="789" y="85"/>
                </a:lnTo>
                <a:lnTo>
                  <a:pt x="794" y="88"/>
                </a:lnTo>
                <a:lnTo>
                  <a:pt x="798" y="91"/>
                </a:lnTo>
                <a:lnTo>
                  <a:pt x="803" y="94"/>
                </a:lnTo>
                <a:lnTo>
                  <a:pt x="807" y="97"/>
                </a:lnTo>
                <a:lnTo>
                  <a:pt x="811" y="100"/>
                </a:lnTo>
                <a:lnTo>
                  <a:pt x="815" y="103"/>
                </a:lnTo>
                <a:lnTo>
                  <a:pt x="820" y="107"/>
                </a:lnTo>
                <a:lnTo>
                  <a:pt x="824" y="110"/>
                </a:lnTo>
                <a:lnTo>
                  <a:pt x="828" y="114"/>
                </a:lnTo>
                <a:lnTo>
                  <a:pt x="832" y="117"/>
                </a:lnTo>
                <a:lnTo>
                  <a:pt x="836" y="121"/>
                </a:lnTo>
                <a:lnTo>
                  <a:pt x="840" y="125"/>
                </a:lnTo>
                <a:lnTo>
                  <a:pt x="843" y="128"/>
                </a:lnTo>
                <a:lnTo>
                  <a:pt x="847" y="132"/>
                </a:lnTo>
                <a:lnTo>
                  <a:pt x="851" y="136"/>
                </a:lnTo>
                <a:lnTo>
                  <a:pt x="855" y="140"/>
                </a:lnTo>
                <a:lnTo>
                  <a:pt x="858" y="144"/>
                </a:lnTo>
                <a:lnTo>
                  <a:pt x="862" y="148"/>
                </a:lnTo>
                <a:lnTo>
                  <a:pt x="865" y="152"/>
                </a:lnTo>
                <a:lnTo>
                  <a:pt x="868" y="156"/>
                </a:lnTo>
                <a:lnTo>
                  <a:pt x="872" y="161"/>
                </a:lnTo>
                <a:lnTo>
                  <a:pt x="875" y="165"/>
                </a:lnTo>
                <a:lnTo>
                  <a:pt x="878" y="169"/>
                </a:lnTo>
                <a:lnTo>
                  <a:pt x="881" y="174"/>
                </a:lnTo>
                <a:lnTo>
                  <a:pt x="884" y="178"/>
                </a:lnTo>
                <a:lnTo>
                  <a:pt x="887" y="183"/>
                </a:lnTo>
                <a:lnTo>
                  <a:pt x="889" y="187"/>
                </a:lnTo>
                <a:lnTo>
                  <a:pt x="892" y="192"/>
                </a:lnTo>
                <a:lnTo>
                  <a:pt x="895" y="197"/>
                </a:lnTo>
                <a:lnTo>
                  <a:pt x="898" y="201"/>
                </a:lnTo>
                <a:lnTo>
                  <a:pt x="900" y="206"/>
                </a:lnTo>
                <a:lnTo>
                  <a:pt x="903" y="211"/>
                </a:lnTo>
                <a:lnTo>
                  <a:pt x="905" y="216"/>
                </a:lnTo>
                <a:lnTo>
                  <a:pt x="907" y="221"/>
                </a:lnTo>
                <a:lnTo>
                  <a:pt x="909" y="225"/>
                </a:lnTo>
                <a:lnTo>
                  <a:pt x="911" y="231"/>
                </a:lnTo>
                <a:lnTo>
                  <a:pt x="913" y="235"/>
                </a:lnTo>
                <a:lnTo>
                  <a:pt x="915" y="241"/>
                </a:lnTo>
                <a:lnTo>
                  <a:pt x="917" y="245"/>
                </a:lnTo>
                <a:lnTo>
                  <a:pt x="917" y="244"/>
                </a:lnTo>
                <a:lnTo>
                  <a:pt x="923" y="246"/>
                </a:lnTo>
                <a:lnTo>
                  <a:pt x="928" y="249"/>
                </a:lnTo>
                <a:lnTo>
                  <a:pt x="934" y="251"/>
                </a:lnTo>
                <a:lnTo>
                  <a:pt x="938" y="254"/>
                </a:lnTo>
                <a:lnTo>
                  <a:pt x="943" y="256"/>
                </a:lnTo>
                <a:lnTo>
                  <a:pt x="948" y="260"/>
                </a:lnTo>
                <a:lnTo>
                  <a:pt x="953" y="263"/>
                </a:lnTo>
                <a:lnTo>
                  <a:pt x="958" y="266"/>
                </a:lnTo>
                <a:lnTo>
                  <a:pt x="962" y="270"/>
                </a:lnTo>
                <a:lnTo>
                  <a:pt x="967" y="274"/>
                </a:lnTo>
                <a:lnTo>
                  <a:pt x="971" y="278"/>
                </a:lnTo>
                <a:lnTo>
                  <a:pt x="975" y="282"/>
                </a:lnTo>
                <a:lnTo>
                  <a:pt x="980" y="287"/>
                </a:lnTo>
                <a:lnTo>
                  <a:pt x="983" y="291"/>
                </a:lnTo>
                <a:lnTo>
                  <a:pt x="987" y="296"/>
                </a:lnTo>
                <a:lnTo>
                  <a:pt x="991" y="301"/>
                </a:lnTo>
                <a:lnTo>
                  <a:pt x="994" y="306"/>
                </a:lnTo>
                <a:lnTo>
                  <a:pt x="997" y="310"/>
                </a:lnTo>
                <a:lnTo>
                  <a:pt x="1000" y="316"/>
                </a:lnTo>
                <a:lnTo>
                  <a:pt x="1003" y="321"/>
                </a:lnTo>
                <a:lnTo>
                  <a:pt x="1006" y="326"/>
                </a:lnTo>
                <a:lnTo>
                  <a:pt x="1008" y="332"/>
                </a:lnTo>
                <a:lnTo>
                  <a:pt x="1010" y="337"/>
                </a:lnTo>
                <a:lnTo>
                  <a:pt x="1013" y="342"/>
                </a:lnTo>
                <a:lnTo>
                  <a:pt x="1015" y="348"/>
                </a:lnTo>
                <a:lnTo>
                  <a:pt x="1016" y="354"/>
                </a:lnTo>
                <a:lnTo>
                  <a:pt x="1018" y="360"/>
                </a:lnTo>
                <a:lnTo>
                  <a:pt x="1019" y="365"/>
                </a:lnTo>
                <a:lnTo>
                  <a:pt x="1020" y="371"/>
                </a:lnTo>
                <a:lnTo>
                  <a:pt x="1022" y="377"/>
                </a:lnTo>
                <a:lnTo>
                  <a:pt x="1022" y="383"/>
                </a:lnTo>
                <a:lnTo>
                  <a:pt x="1023" y="389"/>
                </a:lnTo>
                <a:lnTo>
                  <a:pt x="1023" y="395"/>
                </a:lnTo>
                <a:lnTo>
                  <a:pt x="1023" y="401"/>
                </a:lnTo>
                <a:lnTo>
                  <a:pt x="1023" y="407"/>
                </a:lnTo>
                <a:lnTo>
                  <a:pt x="1023" y="412"/>
                </a:lnTo>
                <a:lnTo>
                  <a:pt x="1022" y="418"/>
                </a:lnTo>
                <a:lnTo>
                  <a:pt x="1022" y="424"/>
                </a:lnTo>
                <a:lnTo>
                  <a:pt x="1020" y="429"/>
                </a:lnTo>
                <a:lnTo>
                  <a:pt x="1019" y="435"/>
                </a:lnTo>
                <a:lnTo>
                  <a:pt x="1018" y="441"/>
                </a:lnTo>
                <a:lnTo>
                  <a:pt x="1016" y="447"/>
                </a:lnTo>
                <a:lnTo>
                  <a:pt x="1015" y="453"/>
                </a:lnTo>
                <a:lnTo>
                  <a:pt x="1013" y="458"/>
                </a:lnTo>
                <a:lnTo>
                  <a:pt x="1010" y="464"/>
                </a:lnTo>
                <a:lnTo>
                  <a:pt x="1008" y="469"/>
                </a:lnTo>
                <a:lnTo>
                  <a:pt x="1006" y="475"/>
                </a:lnTo>
                <a:lnTo>
                  <a:pt x="1003" y="480"/>
                </a:lnTo>
                <a:lnTo>
                  <a:pt x="1000" y="485"/>
                </a:lnTo>
                <a:lnTo>
                  <a:pt x="997" y="490"/>
                </a:lnTo>
                <a:lnTo>
                  <a:pt x="994" y="495"/>
                </a:lnTo>
                <a:lnTo>
                  <a:pt x="991" y="500"/>
                </a:lnTo>
                <a:lnTo>
                  <a:pt x="987" y="505"/>
                </a:lnTo>
                <a:lnTo>
                  <a:pt x="983" y="509"/>
                </a:lnTo>
                <a:lnTo>
                  <a:pt x="980" y="514"/>
                </a:lnTo>
                <a:lnTo>
                  <a:pt x="975" y="518"/>
                </a:lnTo>
                <a:lnTo>
                  <a:pt x="971" y="522"/>
                </a:lnTo>
                <a:lnTo>
                  <a:pt x="967" y="526"/>
                </a:lnTo>
                <a:lnTo>
                  <a:pt x="962" y="530"/>
                </a:lnTo>
                <a:lnTo>
                  <a:pt x="958" y="534"/>
                </a:lnTo>
                <a:lnTo>
                  <a:pt x="953" y="537"/>
                </a:lnTo>
                <a:lnTo>
                  <a:pt x="948" y="541"/>
                </a:lnTo>
                <a:lnTo>
                  <a:pt x="943" y="544"/>
                </a:lnTo>
                <a:lnTo>
                  <a:pt x="938" y="547"/>
                </a:lnTo>
                <a:lnTo>
                  <a:pt x="934" y="550"/>
                </a:lnTo>
                <a:lnTo>
                  <a:pt x="928" y="553"/>
                </a:lnTo>
                <a:lnTo>
                  <a:pt x="923" y="555"/>
                </a:lnTo>
                <a:lnTo>
                  <a:pt x="917" y="558"/>
                </a:lnTo>
                <a:lnTo>
                  <a:pt x="912" y="560"/>
                </a:lnTo>
                <a:lnTo>
                  <a:pt x="906" y="561"/>
                </a:lnTo>
                <a:lnTo>
                  <a:pt x="901" y="563"/>
                </a:lnTo>
                <a:lnTo>
                  <a:pt x="895" y="565"/>
                </a:lnTo>
                <a:lnTo>
                  <a:pt x="889" y="567"/>
                </a:lnTo>
                <a:lnTo>
                  <a:pt x="883" y="567"/>
                </a:lnTo>
                <a:lnTo>
                  <a:pt x="877" y="569"/>
                </a:lnTo>
                <a:lnTo>
                  <a:pt x="872" y="569"/>
                </a:lnTo>
                <a:lnTo>
                  <a:pt x="866" y="569"/>
                </a:lnTo>
                <a:lnTo>
                  <a:pt x="860" y="570"/>
                </a:lnTo>
                <a:lnTo>
                  <a:pt x="854" y="570"/>
                </a:lnTo>
                <a:lnTo>
                  <a:pt x="848" y="570"/>
                </a:lnTo>
                <a:lnTo>
                  <a:pt x="842" y="569"/>
                </a:lnTo>
                <a:lnTo>
                  <a:pt x="844" y="570"/>
                </a:lnTo>
                <a:lnTo>
                  <a:pt x="838" y="571"/>
                </a:lnTo>
                <a:lnTo>
                  <a:pt x="833" y="572"/>
                </a:lnTo>
                <a:lnTo>
                  <a:pt x="827" y="573"/>
                </a:lnTo>
                <a:lnTo>
                  <a:pt x="822" y="575"/>
                </a:lnTo>
                <a:lnTo>
                  <a:pt x="817" y="577"/>
                </a:lnTo>
                <a:lnTo>
                  <a:pt x="811" y="579"/>
                </a:lnTo>
                <a:lnTo>
                  <a:pt x="806" y="581"/>
                </a:lnTo>
                <a:lnTo>
                  <a:pt x="801" y="583"/>
                </a:lnTo>
                <a:lnTo>
                  <a:pt x="796" y="585"/>
                </a:lnTo>
                <a:lnTo>
                  <a:pt x="791" y="588"/>
                </a:lnTo>
                <a:lnTo>
                  <a:pt x="786" y="591"/>
                </a:lnTo>
                <a:lnTo>
                  <a:pt x="781" y="594"/>
                </a:lnTo>
                <a:lnTo>
                  <a:pt x="777" y="596"/>
                </a:lnTo>
                <a:lnTo>
                  <a:pt x="772" y="599"/>
                </a:lnTo>
                <a:lnTo>
                  <a:pt x="768" y="603"/>
                </a:lnTo>
                <a:lnTo>
                  <a:pt x="764" y="606"/>
                </a:lnTo>
                <a:lnTo>
                  <a:pt x="760" y="610"/>
                </a:lnTo>
                <a:lnTo>
                  <a:pt x="756" y="614"/>
                </a:lnTo>
                <a:lnTo>
                  <a:pt x="752" y="618"/>
                </a:lnTo>
                <a:lnTo>
                  <a:pt x="749" y="622"/>
                </a:lnTo>
                <a:lnTo>
                  <a:pt x="745" y="626"/>
                </a:lnTo>
                <a:lnTo>
                  <a:pt x="742" y="631"/>
                </a:lnTo>
                <a:lnTo>
                  <a:pt x="738" y="635"/>
                </a:lnTo>
                <a:lnTo>
                  <a:pt x="735" y="640"/>
                </a:lnTo>
                <a:lnTo>
                  <a:pt x="732" y="645"/>
                </a:lnTo>
                <a:lnTo>
                  <a:pt x="730" y="650"/>
                </a:lnTo>
                <a:lnTo>
                  <a:pt x="727" y="654"/>
                </a:lnTo>
                <a:lnTo>
                  <a:pt x="724" y="660"/>
                </a:lnTo>
                <a:lnTo>
                  <a:pt x="722" y="665"/>
                </a:lnTo>
                <a:lnTo>
                  <a:pt x="720" y="670"/>
                </a:lnTo>
                <a:lnTo>
                  <a:pt x="718" y="675"/>
                </a:lnTo>
                <a:lnTo>
                  <a:pt x="716" y="681"/>
                </a:lnTo>
                <a:lnTo>
                  <a:pt x="715" y="686"/>
                </a:lnTo>
                <a:lnTo>
                  <a:pt x="713" y="692"/>
                </a:lnTo>
                <a:lnTo>
                  <a:pt x="712" y="697"/>
                </a:lnTo>
                <a:lnTo>
                  <a:pt x="711" y="702"/>
                </a:lnTo>
                <a:lnTo>
                  <a:pt x="710" y="708"/>
                </a:lnTo>
                <a:lnTo>
                  <a:pt x="710" y="714"/>
                </a:lnTo>
                <a:lnTo>
                  <a:pt x="710" y="719"/>
                </a:lnTo>
                <a:lnTo>
                  <a:pt x="709" y="725"/>
                </a:lnTo>
                <a:lnTo>
                  <a:pt x="709" y="730"/>
                </a:lnTo>
                <a:lnTo>
                  <a:pt x="710" y="736"/>
                </a:lnTo>
                <a:lnTo>
                  <a:pt x="710" y="742"/>
                </a:lnTo>
                <a:lnTo>
                  <a:pt x="710" y="747"/>
                </a:lnTo>
                <a:lnTo>
                  <a:pt x="711" y="753"/>
                </a:lnTo>
                <a:lnTo>
                  <a:pt x="712" y="758"/>
                </a:lnTo>
                <a:lnTo>
                  <a:pt x="713" y="764"/>
                </a:lnTo>
                <a:lnTo>
                  <a:pt x="715" y="768"/>
                </a:lnTo>
                <a:lnTo>
                  <a:pt x="716" y="773"/>
                </a:lnTo>
                <a:lnTo>
                  <a:pt x="718" y="779"/>
                </a:lnTo>
                <a:lnTo>
                  <a:pt x="720" y="784"/>
                </a:lnTo>
                <a:lnTo>
                  <a:pt x="722" y="789"/>
                </a:lnTo>
                <a:lnTo>
                  <a:pt x="724" y="795"/>
                </a:lnTo>
                <a:lnTo>
                  <a:pt x="727" y="800"/>
                </a:lnTo>
                <a:lnTo>
                  <a:pt x="728" y="806"/>
                </a:lnTo>
                <a:lnTo>
                  <a:pt x="730" y="812"/>
                </a:lnTo>
                <a:lnTo>
                  <a:pt x="730" y="818"/>
                </a:lnTo>
                <a:lnTo>
                  <a:pt x="732" y="824"/>
                </a:lnTo>
                <a:lnTo>
                  <a:pt x="732" y="830"/>
                </a:lnTo>
                <a:lnTo>
                  <a:pt x="732" y="836"/>
                </a:lnTo>
                <a:lnTo>
                  <a:pt x="733" y="842"/>
                </a:lnTo>
                <a:lnTo>
                  <a:pt x="733" y="847"/>
                </a:lnTo>
                <a:lnTo>
                  <a:pt x="733" y="854"/>
                </a:lnTo>
                <a:lnTo>
                  <a:pt x="732" y="860"/>
                </a:lnTo>
                <a:lnTo>
                  <a:pt x="732" y="866"/>
                </a:lnTo>
                <a:lnTo>
                  <a:pt x="732" y="872"/>
                </a:lnTo>
                <a:lnTo>
                  <a:pt x="730" y="878"/>
                </a:lnTo>
                <a:lnTo>
                  <a:pt x="730" y="883"/>
                </a:lnTo>
                <a:lnTo>
                  <a:pt x="728" y="889"/>
                </a:lnTo>
                <a:lnTo>
                  <a:pt x="727" y="895"/>
                </a:lnTo>
                <a:lnTo>
                  <a:pt x="724" y="901"/>
                </a:lnTo>
                <a:lnTo>
                  <a:pt x="723" y="907"/>
                </a:lnTo>
                <a:lnTo>
                  <a:pt x="721" y="912"/>
                </a:lnTo>
                <a:lnTo>
                  <a:pt x="718" y="918"/>
                </a:lnTo>
                <a:lnTo>
                  <a:pt x="716" y="923"/>
                </a:lnTo>
                <a:lnTo>
                  <a:pt x="713" y="929"/>
                </a:lnTo>
                <a:lnTo>
                  <a:pt x="710" y="934"/>
                </a:lnTo>
                <a:lnTo>
                  <a:pt x="707" y="938"/>
                </a:lnTo>
                <a:lnTo>
                  <a:pt x="704" y="943"/>
                </a:lnTo>
                <a:lnTo>
                  <a:pt x="700" y="948"/>
                </a:lnTo>
                <a:lnTo>
                  <a:pt x="696" y="953"/>
                </a:lnTo>
                <a:lnTo>
                  <a:pt x="693" y="957"/>
                </a:lnTo>
                <a:lnTo>
                  <a:pt x="689" y="962"/>
                </a:lnTo>
                <a:lnTo>
                  <a:pt x="685" y="966"/>
                </a:lnTo>
                <a:lnTo>
                  <a:pt x="680" y="971"/>
                </a:lnTo>
                <a:lnTo>
                  <a:pt x="676" y="975"/>
                </a:lnTo>
                <a:lnTo>
                  <a:pt x="672" y="979"/>
                </a:lnTo>
                <a:lnTo>
                  <a:pt x="667" y="983"/>
                </a:lnTo>
                <a:lnTo>
                  <a:pt x="662" y="986"/>
                </a:lnTo>
                <a:lnTo>
                  <a:pt x="657" y="990"/>
                </a:lnTo>
                <a:lnTo>
                  <a:pt x="652" y="993"/>
                </a:lnTo>
                <a:lnTo>
                  <a:pt x="647" y="996"/>
                </a:lnTo>
                <a:lnTo>
                  <a:pt x="642" y="999"/>
                </a:lnTo>
                <a:lnTo>
                  <a:pt x="636" y="1002"/>
                </a:lnTo>
                <a:lnTo>
                  <a:pt x="631" y="1004"/>
                </a:lnTo>
                <a:lnTo>
                  <a:pt x="625" y="1007"/>
                </a:lnTo>
                <a:lnTo>
                  <a:pt x="620" y="1009"/>
                </a:lnTo>
                <a:lnTo>
                  <a:pt x="614" y="1011"/>
                </a:lnTo>
                <a:lnTo>
                  <a:pt x="608" y="1013"/>
                </a:lnTo>
                <a:lnTo>
                  <a:pt x="602" y="1014"/>
                </a:lnTo>
                <a:lnTo>
                  <a:pt x="597" y="1015"/>
                </a:lnTo>
                <a:lnTo>
                  <a:pt x="592" y="1017"/>
                </a:lnTo>
                <a:lnTo>
                  <a:pt x="586" y="1018"/>
                </a:lnTo>
                <a:lnTo>
                  <a:pt x="580" y="1018"/>
                </a:lnTo>
                <a:lnTo>
                  <a:pt x="574" y="1019"/>
                </a:lnTo>
                <a:lnTo>
                  <a:pt x="568" y="1019"/>
                </a:lnTo>
                <a:lnTo>
                  <a:pt x="562" y="1019"/>
                </a:lnTo>
                <a:lnTo>
                  <a:pt x="556" y="1019"/>
                </a:lnTo>
                <a:lnTo>
                  <a:pt x="550" y="1019"/>
                </a:lnTo>
                <a:lnTo>
                  <a:pt x="544" y="1018"/>
                </a:lnTo>
                <a:lnTo>
                  <a:pt x="538" y="1018"/>
                </a:lnTo>
                <a:lnTo>
                  <a:pt x="532" y="1017"/>
                </a:lnTo>
                <a:lnTo>
                  <a:pt x="526" y="1015"/>
                </a:lnTo>
                <a:lnTo>
                  <a:pt x="520" y="1014"/>
                </a:lnTo>
                <a:lnTo>
                  <a:pt x="514" y="1013"/>
                </a:lnTo>
                <a:lnTo>
                  <a:pt x="509" y="1011"/>
                </a:lnTo>
                <a:lnTo>
                  <a:pt x="503" y="1009"/>
                </a:lnTo>
                <a:lnTo>
                  <a:pt x="497" y="1007"/>
                </a:lnTo>
                <a:lnTo>
                  <a:pt x="492" y="1004"/>
                </a:lnTo>
                <a:lnTo>
                  <a:pt x="486" y="1002"/>
                </a:lnTo>
                <a:lnTo>
                  <a:pt x="481" y="999"/>
                </a:lnTo>
                <a:lnTo>
                  <a:pt x="476" y="996"/>
                </a:lnTo>
                <a:lnTo>
                  <a:pt x="470" y="993"/>
                </a:lnTo>
                <a:lnTo>
                  <a:pt x="465" y="990"/>
                </a:lnTo>
                <a:lnTo>
                  <a:pt x="460" y="986"/>
                </a:lnTo>
                <a:lnTo>
                  <a:pt x="456" y="983"/>
                </a:lnTo>
                <a:lnTo>
                  <a:pt x="451" y="979"/>
                </a:lnTo>
                <a:lnTo>
                  <a:pt x="446" y="975"/>
                </a:lnTo>
                <a:lnTo>
                  <a:pt x="442" y="971"/>
                </a:lnTo>
                <a:lnTo>
                  <a:pt x="438" y="966"/>
                </a:lnTo>
                <a:lnTo>
                  <a:pt x="434" y="962"/>
                </a:lnTo>
                <a:lnTo>
                  <a:pt x="430" y="957"/>
                </a:lnTo>
                <a:lnTo>
                  <a:pt x="426" y="953"/>
                </a:lnTo>
                <a:lnTo>
                  <a:pt x="423" y="948"/>
                </a:lnTo>
                <a:lnTo>
                  <a:pt x="420" y="943"/>
                </a:lnTo>
                <a:lnTo>
                  <a:pt x="416" y="938"/>
                </a:lnTo>
                <a:lnTo>
                  <a:pt x="413" y="934"/>
                </a:lnTo>
                <a:lnTo>
                  <a:pt x="410" y="929"/>
                </a:lnTo>
                <a:lnTo>
                  <a:pt x="408" y="923"/>
                </a:lnTo>
                <a:lnTo>
                  <a:pt x="405" y="918"/>
                </a:lnTo>
                <a:lnTo>
                  <a:pt x="409" y="917"/>
                </a:lnTo>
                <a:lnTo>
                  <a:pt x="402" y="920"/>
                </a:lnTo>
                <a:lnTo>
                  <a:pt x="395" y="923"/>
                </a:lnTo>
                <a:lnTo>
                  <a:pt x="388" y="927"/>
                </a:lnTo>
                <a:lnTo>
                  <a:pt x="381" y="929"/>
                </a:lnTo>
                <a:lnTo>
                  <a:pt x="374" y="932"/>
                </a:lnTo>
                <a:lnTo>
                  <a:pt x="370" y="933"/>
                </a:lnTo>
                <a:lnTo>
                  <a:pt x="363" y="934"/>
                </a:lnTo>
                <a:lnTo>
                  <a:pt x="356" y="936"/>
                </a:lnTo>
                <a:lnTo>
                  <a:pt x="348" y="938"/>
                </a:lnTo>
                <a:lnTo>
                  <a:pt x="341" y="940"/>
                </a:lnTo>
                <a:lnTo>
                  <a:pt x="337" y="940"/>
                </a:lnTo>
                <a:lnTo>
                  <a:pt x="333" y="941"/>
                </a:lnTo>
                <a:lnTo>
                  <a:pt x="326" y="942"/>
                </a:lnTo>
                <a:lnTo>
                  <a:pt x="322" y="942"/>
                </a:lnTo>
                <a:lnTo>
                  <a:pt x="318" y="942"/>
                </a:lnTo>
                <a:lnTo>
                  <a:pt x="314" y="943"/>
                </a:lnTo>
                <a:lnTo>
                  <a:pt x="311" y="943"/>
                </a:lnTo>
                <a:lnTo>
                  <a:pt x="307" y="943"/>
                </a:lnTo>
                <a:lnTo>
                  <a:pt x="300" y="943"/>
                </a:lnTo>
                <a:lnTo>
                  <a:pt x="296" y="943"/>
                </a:lnTo>
                <a:lnTo>
                  <a:pt x="292" y="943"/>
                </a:lnTo>
                <a:lnTo>
                  <a:pt x="288" y="942"/>
                </a:lnTo>
                <a:lnTo>
                  <a:pt x="284" y="942"/>
                </a:lnTo>
                <a:lnTo>
                  <a:pt x="280" y="942"/>
                </a:lnTo>
                <a:lnTo>
                  <a:pt x="273" y="941"/>
                </a:lnTo>
                <a:lnTo>
                  <a:pt x="269" y="940"/>
                </a:lnTo>
                <a:lnTo>
                  <a:pt x="265" y="940"/>
                </a:lnTo>
                <a:lnTo>
                  <a:pt x="258" y="938"/>
                </a:lnTo>
                <a:lnTo>
                  <a:pt x="255" y="938"/>
                </a:lnTo>
                <a:lnTo>
                  <a:pt x="248" y="935"/>
                </a:lnTo>
                <a:lnTo>
                  <a:pt x="240" y="934"/>
                </a:lnTo>
                <a:lnTo>
                  <a:pt x="233" y="932"/>
                </a:lnTo>
                <a:lnTo>
                  <a:pt x="229" y="931"/>
                </a:lnTo>
                <a:lnTo>
                  <a:pt x="223" y="928"/>
                </a:lnTo>
                <a:lnTo>
                  <a:pt x="215" y="925"/>
                </a:lnTo>
                <a:lnTo>
                  <a:pt x="209" y="922"/>
                </a:lnTo>
                <a:lnTo>
                  <a:pt x="202" y="919"/>
                </a:lnTo>
                <a:lnTo>
                  <a:pt x="195" y="915"/>
                </a:lnTo>
                <a:lnTo>
                  <a:pt x="189" y="911"/>
                </a:lnTo>
                <a:lnTo>
                  <a:pt x="182" y="907"/>
                </a:lnTo>
                <a:lnTo>
                  <a:pt x="176" y="903"/>
                </a:lnTo>
                <a:lnTo>
                  <a:pt x="170" y="897"/>
                </a:lnTo>
                <a:lnTo>
                  <a:pt x="164" y="893"/>
                </a:lnTo>
                <a:lnTo>
                  <a:pt x="158" y="888"/>
                </a:lnTo>
                <a:lnTo>
                  <a:pt x="153" y="883"/>
                </a:lnTo>
                <a:lnTo>
                  <a:pt x="147" y="877"/>
                </a:lnTo>
                <a:lnTo>
                  <a:pt x="142" y="872"/>
                </a:lnTo>
                <a:lnTo>
                  <a:pt x="137" y="866"/>
                </a:lnTo>
                <a:lnTo>
                  <a:pt x="132" y="860"/>
                </a:lnTo>
                <a:lnTo>
                  <a:pt x="128" y="854"/>
                </a:lnTo>
                <a:lnTo>
                  <a:pt x="123" y="848"/>
                </a:lnTo>
                <a:lnTo>
                  <a:pt x="119" y="842"/>
                </a:lnTo>
                <a:lnTo>
                  <a:pt x="115" y="835"/>
                </a:lnTo>
                <a:lnTo>
                  <a:pt x="112" y="828"/>
                </a:lnTo>
                <a:lnTo>
                  <a:pt x="108" y="822"/>
                </a:lnTo>
                <a:lnTo>
                  <a:pt x="105" y="815"/>
                </a:lnTo>
                <a:lnTo>
                  <a:pt x="102" y="808"/>
                </a:lnTo>
                <a:lnTo>
                  <a:pt x="99" y="800"/>
                </a:lnTo>
                <a:lnTo>
                  <a:pt x="97" y="793"/>
                </a:lnTo>
                <a:lnTo>
                  <a:pt x="95" y="789"/>
                </a:lnTo>
                <a:lnTo>
                  <a:pt x="93" y="783"/>
                </a:lnTo>
                <a:lnTo>
                  <a:pt x="93" y="779"/>
                </a:lnTo>
                <a:lnTo>
                  <a:pt x="92" y="775"/>
                </a:lnTo>
                <a:lnTo>
                  <a:pt x="90" y="767"/>
                </a:lnTo>
                <a:lnTo>
                  <a:pt x="90" y="764"/>
                </a:lnTo>
                <a:lnTo>
                  <a:pt x="88" y="757"/>
                </a:lnTo>
                <a:lnTo>
                  <a:pt x="88" y="754"/>
                </a:lnTo>
                <a:lnTo>
                  <a:pt x="87" y="750"/>
                </a:lnTo>
                <a:lnTo>
                  <a:pt x="87" y="742"/>
                </a:lnTo>
                <a:lnTo>
                  <a:pt x="87" y="738"/>
                </a:lnTo>
                <a:lnTo>
                  <a:pt x="87" y="735"/>
                </a:lnTo>
                <a:lnTo>
                  <a:pt x="86" y="731"/>
                </a:lnTo>
                <a:lnTo>
                  <a:pt x="86" y="727"/>
                </a:lnTo>
                <a:lnTo>
                  <a:pt x="86" y="723"/>
                </a:lnTo>
                <a:lnTo>
                  <a:pt x="87" y="719"/>
                </a:lnTo>
                <a:lnTo>
                  <a:pt x="87" y="712"/>
                </a:lnTo>
                <a:lnTo>
                  <a:pt x="87" y="708"/>
                </a:lnTo>
                <a:lnTo>
                  <a:pt x="87" y="704"/>
                </a:lnTo>
                <a:lnTo>
                  <a:pt x="88" y="700"/>
                </a:lnTo>
                <a:lnTo>
                  <a:pt x="88" y="696"/>
                </a:lnTo>
                <a:lnTo>
                  <a:pt x="90" y="689"/>
                </a:lnTo>
                <a:lnTo>
                  <a:pt x="90" y="685"/>
                </a:lnTo>
                <a:lnTo>
                  <a:pt x="92" y="678"/>
                </a:lnTo>
                <a:lnTo>
                  <a:pt x="93" y="674"/>
                </a:lnTo>
                <a:lnTo>
                  <a:pt x="95" y="667"/>
                </a:lnTo>
                <a:lnTo>
                  <a:pt x="97" y="660"/>
                </a:lnTo>
                <a:lnTo>
                  <a:pt x="98" y="656"/>
                </a:lnTo>
                <a:lnTo>
                  <a:pt x="101" y="649"/>
                </a:lnTo>
                <a:lnTo>
                  <a:pt x="104" y="642"/>
                </a:lnTo>
                <a:lnTo>
                  <a:pt x="107" y="635"/>
                </a:lnTo>
                <a:lnTo>
                  <a:pt x="110" y="628"/>
                </a:lnTo>
                <a:lnTo>
                  <a:pt x="113" y="621"/>
                </a:lnTo>
                <a:lnTo>
                  <a:pt x="117" y="615"/>
                </a:lnTo>
                <a:lnTo>
                  <a:pt x="121" y="608"/>
                </a:lnTo>
                <a:lnTo>
                  <a:pt x="126" y="602"/>
                </a:lnTo>
                <a:lnTo>
                  <a:pt x="130" y="596"/>
                </a:lnTo>
                <a:lnTo>
                  <a:pt x="135" y="591"/>
                </a:lnTo>
                <a:lnTo>
                  <a:pt x="140" y="585"/>
                </a:lnTo>
                <a:lnTo>
                  <a:pt x="144" y="581"/>
                </a:lnTo>
                <a:lnTo>
                  <a:pt x="141" y="580"/>
                </a:lnTo>
                <a:lnTo>
                  <a:pt x="135" y="578"/>
                </a:lnTo>
                <a:lnTo>
                  <a:pt x="128" y="575"/>
                </a:lnTo>
                <a:lnTo>
                  <a:pt x="121" y="573"/>
                </a:lnTo>
                <a:lnTo>
                  <a:pt x="115" y="570"/>
                </a:lnTo>
                <a:lnTo>
                  <a:pt x="109" y="567"/>
                </a:lnTo>
                <a:lnTo>
                  <a:pt x="103" y="563"/>
                </a:lnTo>
                <a:lnTo>
                  <a:pt x="96" y="560"/>
                </a:lnTo>
                <a:lnTo>
                  <a:pt x="90" y="556"/>
                </a:lnTo>
                <a:lnTo>
                  <a:pt x="85" y="552"/>
                </a:lnTo>
                <a:lnTo>
                  <a:pt x="80" y="548"/>
                </a:lnTo>
                <a:lnTo>
                  <a:pt x="74" y="544"/>
                </a:lnTo>
                <a:lnTo>
                  <a:pt x="69" y="539"/>
                </a:lnTo>
                <a:lnTo>
                  <a:pt x="64" y="534"/>
                </a:lnTo>
                <a:lnTo>
                  <a:pt x="58" y="529"/>
                </a:lnTo>
                <a:lnTo>
                  <a:pt x="54" y="525"/>
                </a:lnTo>
                <a:lnTo>
                  <a:pt x="49" y="519"/>
                </a:lnTo>
                <a:lnTo>
                  <a:pt x="44" y="514"/>
                </a:lnTo>
                <a:lnTo>
                  <a:pt x="40" y="509"/>
                </a:lnTo>
                <a:lnTo>
                  <a:pt x="36" y="503"/>
                </a:lnTo>
                <a:lnTo>
                  <a:pt x="32" y="497"/>
                </a:lnTo>
                <a:lnTo>
                  <a:pt x="28" y="491"/>
                </a:lnTo>
                <a:lnTo>
                  <a:pt x="24" y="485"/>
                </a:lnTo>
                <a:lnTo>
                  <a:pt x="22" y="478"/>
                </a:lnTo>
                <a:lnTo>
                  <a:pt x="18" y="472"/>
                </a:lnTo>
                <a:lnTo>
                  <a:pt x="16" y="466"/>
                </a:lnTo>
                <a:lnTo>
                  <a:pt x="13" y="459"/>
                </a:lnTo>
                <a:lnTo>
                  <a:pt x="10" y="453"/>
                </a:lnTo>
                <a:lnTo>
                  <a:pt x="8" y="446"/>
                </a:lnTo>
                <a:lnTo>
                  <a:pt x="6" y="439"/>
                </a:lnTo>
                <a:lnTo>
                  <a:pt x="4" y="432"/>
                </a:lnTo>
                <a:lnTo>
                  <a:pt x="3" y="425"/>
                </a:lnTo>
                <a:lnTo>
                  <a:pt x="2" y="419"/>
                </a:lnTo>
                <a:lnTo>
                  <a:pt x="1" y="412"/>
                </a:lnTo>
                <a:lnTo>
                  <a:pt x="0" y="405"/>
                </a:lnTo>
                <a:lnTo>
                  <a:pt x="0" y="398"/>
                </a:lnTo>
                <a:lnTo>
                  <a:pt x="0" y="391"/>
                </a:lnTo>
                <a:lnTo>
                  <a:pt x="0" y="384"/>
                </a:lnTo>
                <a:lnTo>
                  <a:pt x="0" y="380"/>
                </a:lnTo>
                <a:lnTo>
                  <a:pt x="0" y="374"/>
                </a:lnTo>
                <a:lnTo>
                  <a:pt x="0" y="366"/>
                </a:lnTo>
                <a:lnTo>
                  <a:pt x="1" y="360"/>
                </a:lnTo>
                <a:lnTo>
                  <a:pt x="2" y="352"/>
                </a:lnTo>
                <a:lnTo>
                  <a:pt x="4" y="346"/>
                </a:lnTo>
                <a:lnTo>
                  <a:pt x="5" y="339"/>
                </a:lnTo>
                <a:lnTo>
                  <a:pt x="7" y="332"/>
                </a:lnTo>
                <a:lnTo>
                  <a:pt x="9" y="325"/>
                </a:lnTo>
                <a:lnTo>
                  <a:pt x="12" y="318"/>
                </a:lnTo>
                <a:lnTo>
                  <a:pt x="14" y="312"/>
                </a:lnTo>
                <a:lnTo>
                  <a:pt x="17" y="306"/>
                </a:lnTo>
                <a:lnTo>
                  <a:pt x="20" y="299"/>
                </a:lnTo>
                <a:lnTo>
                  <a:pt x="23" y="293"/>
                </a:lnTo>
                <a:lnTo>
                  <a:pt x="26" y="287"/>
                </a:lnTo>
                <a:lnTo>
                  <a:pt x="30" y="280"/>
                </a:lnTo>
                <a:lnTo>
                  <a:pt x="34" y="274"/>
                </a:lnTo>
                <a:lnTo>
                  <a:pt x="38" y="269"/>
                </a:lnTo>
                <a:lnTo>
                  <a:pt x="42" y="263"/>
                </a:lnTo>
                <a:lnTo>
                  <a:pt x="47" y="258"/>
                </a:lnTo>
                <a:lnTo>
                  <a:pt x="51" y="253"/>
                </a:lnTo>
                <a:lnTo>
                  <a:pt x="56" y="248"/>
                </a:lnTo>
                <a:lnTo>
                  <a:pt x="61" y="243"/>
                </a:lnTo>
                <a:lnTo>
                  <a:pt x="61" y="247"/>
                </a:lnTo>
                <a:lnTo>
                  <a:pt x="61" y="242"/>
                </a:lnTo>
                <a:lnTo>
                  <a:pt x="61" y="238"/>
                </a:lnTo>
                <a:lnTo>
                  <a:pt x="61" y="233"/>
                </a:lnTo>
                <a:lnTo>
                  <a:pt x="62" y="229"/>
                </a:lnTo>
                <a:lnTo>
                  <a:pt x="62" y="225"/>
                </a:lnTo>
                <a:lnTo>
                  <a:pt x="62" y="221"/>
                </a:lnTo>
                <a:lnTo>
                  <a:pt x="63" y="217"/>
                </a:lnTo>
                <a:lnTo>
                  <a:pt x="63" y="212"/>
                </a:lnTo>
                <a:lnTo>
                  <a:pt x="64" y="208"/>
                </a:lnTo>
                <a:lnTo>
                  <a:pt x="65" y="203"/>
                </a:lnTo>
                <a:lnTo>
                  <a:pt x="66" y="199"/>
                </a:lnTo>
                <a:lnTo>
                  <a:pt x="66" y="195"/>
                </a:lnTo>
                <a:lnTo>
                  <a:pt x="68" y="191"/>
                </a:lnTo>
                <a:lnTo>
                  <a:pt x="68" y="187"/>
                </a:lnTo>
                <a:lnTo>
                  <a:pt x="70" y="183"/>
                </a:lnTo>
                <a:lnTo>
                  <a:pt x="71" y="178"/>
                </a:lnTo>
                <a:lnTo>
                  <a:pt x="72" y="174"/>
                </a:lnTo>
                <a:lnTo>
                  <a:pt x="73" y="170"/>
                </a:lnTo>
                <a:lnTo>
                  <a:pt x="74" y="166"/>
                </a:lnTo>
                <a:lnTo>
                  <a:pt x="76" y="162"/>
                </a:lnTo>
                <a:lnTo>
                  <a:pt x="77" y="158"/>
                </a:lnTo>
                <a:lnTo>
                  <a:pt x="79" y="154"/>
                </a:lnTo>
                <a:lnTo>
                  <a:pt x="81" y="150"/>
                </a:lnTo>
                <a:lnTo>
                  <a:pt x="83" y="146"/>
                </a:lnTo>
                <a:lnTo>
                  <a:pt x="84" y="142"/>
                </a:lnTo>
                <a:lnTo>
                  <a:pt x="85" y="138"/>
                </a:lnTo>
                <a:lnTo>
                  <a:pt x="87" y="134"/>
                </a:lnTo>
                <a:lnTo>
                  <a:pt x="89" y="131"/>
                </a:lnTo>
                <a:lnTo>
                  <a:pt x="91" y="127"/>
                </a:lnTo>
                <a:lnTo>
                  <a:pt x="93" y="123"/>
                </a:lnTo>
                <a:lnTo>
                  <a:pt x="95" y="119"/>
                </a:lnTo>
                <a:lnTo>
                  <a:pt x="100" y="111"/>
                </a:lnTo>
                <a:lnTo>
                  <a:pt x="105" y="105"/>
                </a:lnTo>
                <a:lnTo>
                  <a:pt x="110" y="97"/>
                </a:lnTo>
                <a:lnTo>
                  <a:pt x="115" y="91"/>
                </a:lnTo>
                <a:lnTo>
                  <a:pt x="121" y="85"/>
                </a:lnTo>
                <a:lnTo>
                  <a:pt x="127" y="79"/>
                </a:lnTo>
                <a:lnTo>
                  <a:pt x="133" y="72"/>
                </a:lnTo>
                <a:lnTo>
                  <a:pt x="139" y="66"/>
                </a:lnTo>
                <a:lnTo>
                  <a:pt x="145" y="61"/>
                </a:lnTo>
                <a:lnTo>
                  <a:pt x="152" y="55"/>
                </a:lnTo>
                <a:lnTo>
                  <a:pt x="159" y="50"/>
                </a:lnTo>
                <a:lnTo>
                  <a:pt x="166" y="45"/>
                </a:lnTo>
                <a:lnTo>
                  <a:pt x="173" y="40"/>
                </a:lnTo>
                <a:lnTo>
                  <a:pt x="177" y="38"/>
                </a:lnTo>
                <a:lnTo>
                  <a:pt x="184" y="33"/>
                </a:lnTo>
                <a:lnTo>
                  <a:pt x="188" y="31"/>
                </a:lnTo>
                <a:lnTo>
                  <a:pt x="195" y="27"/>
                </a:lnTo>
                <a:lnTo>
                  <a:pt x="199" y="25"/>
                </a:lnTo>
                <a:lnTo>
                  <a:pt x="203" y="23"/>
                </a:lnTo>
                <a:lnTo>
                  <a:pt x="207" y="21"/>
                </a:lnTo>
                <a:lnTo>
                  <a:pt x="211" y="20"/>
                </a:lnTo>
                <a:lnTo>
                  <a:pt x="215" y="18"/>
                </a:lnTo>
                <a:lnTo>
                  <a:pt x="219" y="16"/>
                </a:lnTo>
                <a:lnTo>
                  <a:pt x="223" y="15"/>
                </a:lnTo>
                <a:lnTo>
                  <a:pt x="227" y="13"/>
                </a:lnTo>
                <a:lnTo>
                  <a:pt x="231" y="12"/>
                </a:lnTo>
                <a:lnTo>
                  <a:pt x="235" y="11"/>
                </a:lnTo>
                <a:lnTo>
                  <a:pt x="239" y="10"/>
                </a:lnTo>
                <a:lnTo>
                  <a:pt x="244" y="8"/>
                </a:lnTo>
                <a:lnTo>
                  <a:pt x="248" y="7"/>
                </a:lnTo>
                <a:lnTo>
                  <a:pt x="252" y="6"/>
                </a:lnTo>
                <a:lnTo>
                  <a:pt x="256" y="5"/>
                </a:lnTo>
                <a:lnTo>
                  <a:pt x="260" y="4"/>
                </a:lnTo>
                <a:lnTo>
                  <a:pt x="264" y="4"/>
                </a:lnTo>
                <a:lnTo>
                  <a:pt x="268" y="3"/>
                </a:lnTo>
                <a:lnTo>
                  <a:pt x="272" y="2"/>
                </a:lnTo>
                <a:lnTo>
                  <a:pt x="277" y="2"/>
                </a:lnTo>
                <a:lnTo>
                  <a:pt x="281" y="2"/>
                </a:lnTo>
                <a:lnTo>
                  <a:pt x="285" y="1"/>
                </a:lnTo>
                <a:lnTo>
                  <a:pt x="290" y="0"/>
                </a:lnTo>
                <a:lnTo>
                  <a:pt x="294" y="0"/>
                </a:lnTo>
                <a:lnTo>
                  <a:pt x="298" y="0"/>
                </a:lnTo>
                <a:lnTo>
                  <a:pt x="302" y="0"/>
                </a:lnTo>
                <a:lnTo>
                  <a:pt x="307" y="0"/>
                </a:lnTo>
                <a:lnTo>
                  <a:pt x="311" y="0"/>
                </a:lnTo>
                <a:lnTo>
                  <a:pt x="316" y="0"/>
                </a:lnTo>
                <a:lnTo>
                  <a:pt x="320" y="0"/>
                </a:lnTo>
                <a:lnTo>
                  <a:pt x="324" y="0"/>
                </a:lnTo>
                <a:lnTo>
                  <a:pt x="328" y="1"/>
                </a:lnTo>
                <a:lnTo>
                  <a:pt x="333" y="2"/>
                </a:lnTo>
                <a:lnTo>
                  <a:pt x="337" y="2"/>
                </a:lnTo>
                <a:lnTo>
                  <a:pt x="341" y="2"/>
                </a:lnTo>
                <a:lnTo>
                  <a:pt x="346" y="3"/>
                </a:lnTo>
                <a:lnTo>
                  <a:pt x="350" y="4"/>
                </a:lnTo>
                <a:lnTo>
                  <a:pt x="354" y="4"/>
                </a:lnTo>
                <a:lnTo>
                  <a:pt x="358" y="5"/>
                </a:lnTo>
                <a:lnTo>
                  <a:pt x="362" y="6"/>
                </a:lnTo>
                <a:lnTo>
                  <a:pt x="366" y="7"/>
                </a:lnTo>
                <a:lnTo>
                  <a:pt x="371" y="8"/>
                </a:lnTo>
                <a:lnTo>
                  <a:pt x="375" y="10"/>
                </a:lnTo>
                <a:lnTo>
                  <a:pt x="379" y="11"/>
                </a:lnTo>
                <a:lnTo>
                  <a:pt x="383" y="12"/>
                </a:lnTo>
                <a:lnTo>
                  <a:pt x="388" y="13"/>
                </a:lnTo>
                <a:lnTo>
                  <a:pt x="391" y="15"/>
                </a:lnTo>
                <a:lnTo>
                  <a:pt x="396" y="16"/>
                </a:lnTo>
                <a:lnTo>
                  <a:pt x="400" y="18"/>
                </a:lnTo>
                <a:lnTo>
                  <a:pt x="404" y="20"/>
                </a:lnTo>
                <a:lnTo>
                  <a:pt x="408" y="21"/>
                </a:lnTo>
                <a:lnTo>
                  <a:pt x="412" y="23"/>
                </a:lnTo>
                <a:lnTo>
                  <a:pt x="416" y="25"/>
                </a:lnTo>
                <a:lnTo>
                  <a:pt x="419" y="27"/>
                </a:lnTo>
                <a:lnTo>
                  <a:pt x="423" y="29"/>
                </a:lnTo>
                <a:lnTo>
                  <a:pt x="426" y="31"/>
                </a:lnTo>
                <a:lnTo>
                  <a:pt x="433" y="35"/>
                </a:lnTo>
                <a:lnTo>
                  <a:pt x="437" y="38"/>
                </a:lnTo>
                <a:lnTo>
                  <a:pt x="444" y="42"/>
                </a:lnTo>
                <a:lnTo>
                  <a:pt x="448" y="45"/>
                </a:lnTo>
                <a:lnTo>
                  <a:pt x="455" y="50"/>
                </a:lnTo>
                <a:lnTo>
                  <a:pt x="462" y="55"/>
                </a:lnTo>
                <a:lnTo>
                  <a:pt x="468" y="61"/>
                </a:lnTo>
                <a:lnTo>
                  <a:pt x="475" y="66"/>
                </a:lnTo>
                <a:lnTo>
                  <a:pt x="481" y="72"/>
                </a:lnTo>
                <a:lnTo>
                  <a:pt x="487" y="79"/>
                </a:lnTo>
                <a:lnTo>
                  <a:pt x="476" y="80"/>
                </a:lnTo>
              </a:path>
            </a:pathLst>
          </a:custGeom>
          <a:solidFill>
            <a:srgbClr val="FFE4B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Oval 1029">
            <a:extLst>
              <a:ext uri="{FF2B5EF4-FFF2-40B4-BE49-F238E27FC236}">
                <a16:creationId xmlns:a16="http://schemas.microsoft.com/office/drawing/2014/main" id="{11829864-19B8-854A-BABE-B8DDAF80EB1C}"/>
              </a:ext>
            </a:extLst>
          </p:cNvPr>
          <p:cNvSpPr>
            <a:spLocks noChangeArrowheads="1"/>
          </p:cNvSpPr>
          <p:nvPr/>
        </p:nvSpPr>
        <p:spPr bwMode="auto">
          <a:xfrm>
            <a:off x="4106863" y="3000375"/>
            <a:ext cx="425450" cy="425450"/>
          </a:xfrm>
          <a:prstGeom prst="ellipse">
            <a:avLst/>
          </a:prstGeom>
          <a:solidFill>
            <a:srgbClr val="FFCE8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7655" name="Oval 1030">
            <a:extLst>
              <a:ext uri="{FF2B5EF4-FFF2-40B4-BE49-F238E27FC236}">
                <a16:creationId xmlns:a16="http://schemas.microsoft.com/office/drawing/2014/main" id="{02D0A770-2E46-F741-BA69-FC0BBFBA80BB}"/>
              </a:ext>
            </a:extLst>
          </p:cNvPr>
          <p:cNvSpPr>
            <a:spLocks noChangeArrowheads="1"/>
          </p:cNvSpPr>
          <p:nvPr/>
        </p:nvSpPr>
        <p:spPr bwMode="auto">
          <a:xfrm>
            <a:off x="6256338" y="3132138"/>
            <a:ext cx="69850"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7656" name="Rectangle 1031">
            <a:extLst>
              <a:ext uri="{FF2B5EF4-FFF2-40B4-BE49-F238E27FC236}">
                <a16:creationId xmlns:a16="http://schemas.microsoft.com/office/drawing/2014/main" id="{97F4C1FB-8251-8F44-9D06-DDA9A7854B8C}"/>
              </a:ext>
            </a:extLst>
          </p:cNvPr>
          <p:cNvSpPr>
            <a:spLocks noChangeArrowheads="1"/>
          </p:cNvSpPr>
          <p:nvPr/>
        </p:nvSpPr>
        <p:spPr bwMode="auto">
          <a:xfrm>
            <a:off x="1204913" y="4654550"/>
            <a:ext cx="14573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Amoeba</a:t>
            </a:r>
          </a:p>
        </p:txBody>
      </p:sp>
      <p:sp>
        <p:nvSpPr>
          <p:cNvPr id="27657" name="Rectangle 1032">
            <a:extLst>
              <a:ext uri="{FF2B5EF4-FFF2-40B4-BE49-F238E27FC236}">
                <a16:creationId xmlns:a16="http://schemas.microsoft.com/office/drawing/2014/main" id="{9782A7F0-4077-6D49-BD68-1289AD8F8A4B}"/>
              </a:ext>
            </a:extLst>
          </p:cNvPr>
          <p:cNvSpPr>
            <a:spLocks noChangeArrowheads="1"/>
          </p:cNvSpPr>
          <p:nvPr/>
        </p:nvSpPr>
        <p:spPr bwMode="auto">
          <a:xfrm>
            <a:off x="3500438" y="4241800"/>
            <a:ext cx="20415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Lymphocyte</a:t>
            </a:r>
          </a:p>
        </p:txBody>
      </p:sp>
      <p:sp>
        <p:nvSpPr>
          <p:cNvPr id="27658" name="Rectangle 1033">
            <a:extLst>
              <a:ext uri="{FF2B5EF4-FFF2-40B4-BE49-F238E27FC236}">
                <a16:creationId xmlns:a16="http://schemas.microsoft.com/office/drawing/2014/main" id="{7E719836-EED5-584C-9AC6-9AE309848BD2}"/>
              </a:ext>
            </a:extLst>
          </p:cNvPr>
          <p:cNvSpPr>
            <a:spLocks noChangeArrowheads="1"/>
          </p:cNvSpPr>
          <p:nvPr/>
        </p:nvSpPr>
        <p:spPr bwMode="auto">
          <a:xfrm>
            <a:off x="5621338" y="3355975"/>
            <a:ext cx="15652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i="1">
                <a:latin typeface="Arial" panose="020B0604020202020204" pitchFamily="34" charset="0"/>
              </a:rPr>
              <a:t>S.aureus</a:t>
            </a:r>
          </a:p>
        </p:txBody>
      </p:sp>
      <p:sp>
        <p:nvSpPr>
          <p:cNvPr id="27659" name="Freeform 1034">
            <a:extLst>
              <a:ext uri="{FF2B5EF4-FFF2-40B4-BE49-F238E27FC236}">
                <a16:creationId xmlns:a16="http://schemas.microsoft.com/office/drawing/2014/main" id="{4288D31D-0911-E642-B188-562834D811B8}"/>
              </a:ext>
            </a:extLst>
          </p:cNvPr>
          <p:cNvSpPr>
            <a:spLocks/>
          </p:cNvSpPr>
          <p:nvPr/>
        </p:nvSpPr>
        <p:spPr bwMode="auto">
          <a:xfrm>
            <a:off x="5564188" y="1938338"/>
            <a:ext cx="674687" cy="1246187"/>
          </a:xfrm>
          <a:custGeom>
            <a:avLst/>
            <a:gdLst>
              <a:gd name="T0" fmla="*/ 2147483646 w 425"/>
              <a:gd name="T1" fmla="*/ 2147483646 h 785"/>
              <a:gd name="T2" fmla="*/ 0 w 425"/>
              <a:gd name="T3" fmla="*/ 0 h 785"/>
              <a:gd name="T4" fmla="*/ 2147483646 w 425"/>
              <a:gd name="T5" fmla="*/ 0 h 785"/>
              <a:gd name="T6" fmla="*/ 0 60000 65536"/>
              <a:gd name="T7" fmla="*/ 0 60000 65536"/>
              <a:gd name="T8" fmla="*/ 0 60000 65536"/>
            </a:gdLst>
            <a:ahLst/>
            <a:cxnLst>
              <a:cxn ang="T6">
                <a:pos x="T0" y="T1"/>
              </a:cxn>
              <a:cxn ang="T7">
                <a:pos x="T2" y="T3"/>
              </a:cxn>
              <a:cxn ang="T8">
                <a:pos x="T4" y="T5"/>
              </a:cxn>
            </a:cxnLst>
            <a:rect l="0" t="0" r="r" b="b"/>
            <a:pathLst>
              <a:path w="425" h="785">
                <a:moveTo>
                  <a:pt x="424" y="784"/>
                </a:moveTo>
                <a:lnTo>
                  <a:pt x="0" y="0"/>
                </a:lnTo>
                <a:lnTo>
                  <a:pt x="209" y="0"/>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0" name="Freeform 1035">
            <a:extLst>
              <a:ext uri="{FF2B5EF4-FFF2-40B4-BE49-F238E27FC236}">
                <a16:creationId xmlns:a16="http://schemas.microsoft.com/office/drawing/2014/main" id="{7F219470-DD08-8043-A3D9-A8E462EF23A7}"/>
              </a:ext>
            </a:extLst>
          </p:cNvPr>
          <p:cNvSpPr>
            <a:spLocks/>
          </p:cNvSpPr>
          <p:nvPr/>
        </p:nvSpPr>
        <p:spPr bwMode="auto">
          <a:xfrm>
            <a:off x="6353175" y="1939925"/>
            <a:ext cx="646113" cy="1252538"/>
          </a:xfrm>
          <a:custGeom>
            <a:avLst/>
            <a:gdLst>
              <a:gd name="T0" fmla="*/ 0 w 407"/>
              <a:gd name="T1" fmla="*/ 2147483646 h 789"/>
              <a:gd name="T2" fmla="*/ 2147483646 w 407"/>
              <a:gd name="T3" fmla="*/ 0 h 789"/>
              <a:gd name="T4" fmla="*/ 2147483646 w 407"/>
              <a:gd name="T5" fmla="*/ 0 h 789"/>
              <a:gd name="T6" fmla="*/ 0 60000 65536"/>
              <a:gd name="T7" fmla="*/ 0 60000 65536"/>
              <a:gd name="T8" fmla="*/ 0 60000 65536"/>
            </a:gdLst>
            <a:ahLst/>
            <a:cxnLst>
              <a:cxn ang="T6">
                <a:pos x="T0" y="T1"/>
              </a:cxn>
              <a:cxn ang="T7">
                <a:pos x="T2" y="T3"/>
              </a:cxn>
              <a:cxn ang="T8">
                <a:pos x="T4" y="T5"/>
              </a:cxn>
            </a:cxnLst>
            <a:rect l="0" t="0" r="r" b="b"/>
            <a:pathLst>
              <a:path w="407" h="789">
                <a:moveTo>
                  <a:pt x="0" y="788"/>
                </a:moveTo>
                <a:lnTo>
                  <a:pt x="406" y="0"/>
                </a:lnTo>
                <a:lnTo>
                  <a:pt x="215" y="0"/>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Rectangle 1036">
            <a:extLst>
              <a:ext uri="{FF2B5EF4-FFF2-40B4-BE49-F238E27FC236}">
                <a16:creationId xmlns:a16="http://schemas.microsoft.com/office/drawing/2014/main" id="{036D03D7-078E-3E4C-B807-BA1876FC663D}"/>
              </a:ext>
            </a:extLst>
          </p:cNvPr>
          <p:cNvSpPr>
            <a:spLocks noChangeArrowheads="1"/>
          </p:cNvSpPr>
          <p:nvPr/>
        </p:nvSpPr>
        <p:spPr bwMode="auto">
          <a:xfrm>
            <a:off x="3846513" y="3822700"/>
            <a:ext cx="9683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latin typeface="Arial" panose="020B0604020202020204" pitchFamily="34" charset="0"/>
              </a:rPr>
              <a:t>5-8 </a:t>
            </a:r>
            <a:r>
              <a:rPr lang="en-US" altLang="en-US" sz="2000" b="1">
                <a:latin typeface="Symbol" pitchFamily="2" charset="2"/>
              </a:rPr>
              <a:t></a:t>
            </a:r>
            <a:r>
              <a:rPr lang="en-US" altLang="en-US" sz="2000" b="1">
                <a:latin typeface="Arial" panose="020B0604020202020204" pitchFamily="34" charset="0"/>
              </a:rPr>
              <a:t>m</a:t>
            </a:r>
          </a:p>
        </p:txBody>
      </p:sp>
      <p:sp>
        <p:nvSpPr>
          <p:cNvPr id="27662" name="Oval 1037">
            <a:extLst>
              <a:ext uri="{FF2B5EF4-FFF2-40B4-BE49-F238E27FC236}">
                <a16:creationId xmlns:a16="http://schemas.microsoft.com/office/drawing/2014/main" id="{CCA743ED-7D3D-9748-B158-1C90BEC5D41D}"/>
              </a:ext>
            </a:extLst>
          </p:cNvPr>
          <p:cNvSpPr>
            <a:spLocks noChangeArrowheads="1"/>
          </p:cNvSpPr>
          <p:nvPr/>
        </p:nvSpPr>
        <p:spPr bwMode="auto">
          <a:xfrm>
            <a:off x="4198938" y="3073400"/>
            <a:ext cx="298450" cy="296863"/>
          </a:xfrm>
          <a:prstGeom prst="ellipse">
            <a:avLst/>
          </a:prstGeom>
          <a:solidFill>
            <a:srgbClr val="B48D0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7663" name="Rectangle 1038">
            <a:extLst>
              <a:ext uri="{FF2B5EF4-FFF2-40B4-BE49-F238E27FC236}">
                <a16:creationId xmlns:a16="http://schemas.microsoft.com/office/drawing/2014/main" id="{F06D5778-D131-5E4D-9C3E-9CAD09FCB6DC}"/>
              </a:ext>
            </a:extLst>
          </p:cNvPr>
          <p:cNvSpPr>
            <a:spLocks noChangeArrowheads="1"/>
          </p:cNvSpPr>
          <p:nvPr/>
        </p:nvSpPr>
        <p:spPr bwMode="auto">
          <a:xfrm>
            <a:off x="5865813" y="1746250"/>
            <a:ext cx="7429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latin typeface="Arial" panose="020B0604020202020204" pitchFamily="34" charset="0"/>
              </a:rPr>
              <a:t>1 </a:t>
            </a:r>
            <a:r>
              <a:rPr lang="en-US" altLang="en-US" sz="2000" b="1">
                <a:latin typeface="Symbol" pitchFamily="2" charset="2"/>
              </a:rPr>
              <a:t></a:t>
            </a:r>
            <a:r>
              <a:rPr lang="en-US" altLang="en-US" sz="2000" b="1">
                <a:latin typeface="Arial" panose="020B0604020202020204" pitchFamily="34" charset="0"/>
              </a:rPr>
              <a:t>m</a:t>
            </a:r>
          </a:p>
        </p:txBody>
      </p:sp>
      <p:sp>
        <p:nvSpPr>
          <p:cNvPr id="27664" name="Rectangle 1039">
            <a:extLst>
              <a:ext uri="{FF2B5EF4-FFF2-40B4-BE49-F238E27FC236}">
                <a16:creationId xmlns:a16="http://schemas.microsoft.com/office/drawing/2014/main" id="{BFB93E78-E0E6-6E40-9C53-B7F8491894EA}"/>
              </a:ext>
            </a:extLst>
          </p:cNvPr>
          <p:cNvSpPr>
            <a:spLocks noChangeArrowheads="1"/>
          </p:cNvSpPr>
          <p:nvPr/>
        </p:nvSpPr>
        <p:spPr bwMode="auto">
          <a:xfrm>
            <a:off x="1274763" y="4184650"/>
            <a:ext cx="12509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latin typeface="Arial" panose="020B0604020202020204" pitchFamily="34" charset="0"/>
              </a:rPr>
              <a:t>15-30 </a:t>
            </a:r>
            <a:r>
              <a:rPr lang="en-US" altLang="en-US" sz="2000" b="1">
                <a:latin typeface="Symbol" pitchFamily="2" charset="2"/>
              </a:rPr>
              <a:t></a:t>
            </a:r>
            <a:r>
              <a:rPr lang="en-US" altLang="en-US" sz="2000" b="1">
                <a:latin typeface="Arial" panose="020B0604020202020204" pitchFamily="34" charset="0"/>
              </a:rPr>
              <a:t>m</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3">
            <a:extLst>
              <a:ext uri="{FF2B5EF4-FFF2-40B4-BE49-F238E27FC236}">
                <a16:creationId xmlns:a16="http://schemas.microsoft.com/office/drawing/2014/main" id="{FC4AAD1B-90B8-3B48-AA32-DAF5D48167A3}"/>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681566-A5A1-924F-A74D-495B89CD7A98}"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29698" name="Footer Placeholder 4">
            <a:extLst>
              <a:ext uri="{FF2B5EF4-FFF2-40B4-BE49-F238E27FC236}">
                <a16:creationId xmlns:a16="http://schemas.microsoft.com/office/drawing/2014/main" id="{45159BDC-8288-0148-8CF1-36C7A0B3D883}"/>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20484" name="Rectangle 1026">
            <a:extLst>
              <a:ext uri="{FF2B5EF4-FFF2-40B4-BE49-F238E27FC236}">
                <a16:creationId xmlns:a16="http://schemas.microsoft.com/office/drawing/2014/main" id="{512C0936-B0A6-9F48-AC93-FEE105D1D409}"/>
              </a:ext>
            </a:extLst>
          </p:cNvPr>
          <p:cNvSpPr>
            <a:spLocks noChangeArrowheads="1"/>
          </p:cNvSpPr>
          <p:nvPr/>
        </p:nvSpPr>
        <p:spPr bwMode="auto">
          <a:xfrm>
            <a:off x="539750" y="2063750"/>
            <a:ext cx="8140700" cy="2882900"/>
          </a:xfrm>
          <a:prstGeom prst="rect">
            <a:avLst/>
          </a:prstGeom>
          <a:solidFill>
            <a:srgbClr val="A2C1FE"/>
          </a:solidFill>
          <a:ln w="12700">
            <a:solidFill>
              <a:schemeClr val="tx1"/>
            </a:solidFill>
            <a:miter lim="800000"/>
            <a:headEnd/>
            <a:tailEnd/>
          </a:ln>
          <a:effectLst>
            <a:outerShdw blurRad="63500" dist="107763" dir="2700000" algn="ctr" rotWithShape="0">
              <a:srgbClr val="676767">
                <a:alpha val="74998"/>
              </a:srgbClr>
            </a:outerShdw>
          </a:effectLst>
        </p:spPr>
        <p:txBody>
          <a:bodyPr wrap="none" anchor="ctr"/>
          <a:lstStyle/>
          <a:p>
            <a:pPr>
              <a:defRPr/>
            </a:pPr>
            <a:endParaRPr lang="en-US">
              <a:latin typeface="Times New Roman" charset="0"/>
              <a:ea typeface="ＭＳ Ｐゴシック" charset="0"/>
            </a:endParaRPr>
          </a:p>
        </p:txBody>
      </p:sp>
      <p:sp>
        <p:nvSpPr>
          <p:cNvPr id="29700" name="Rectangle 1027">
            <a:extLst>
              <a:ext uri="{FF2B5EF4-FFF2-40B4-BE49-F238E27FC236}">
                <a16:creationId xmlns:a16="http://schemas.microsoft.com/office/drawing/2014/main" id="{D1AC3207-CFCD-774B-9ED1-D52DA3F8E858}"/>
              </a:ext>
            </a:extLst>
          </p:cNvPr>
          <p:cNvSpPr>
            <a:spLocks noChangeArrowheads="1"/>
          </p:cNvSpPr>
          <p:nvPr/>
        </p:nvSpPr>
        <p:spPr bwMode="auto">
          <a:xfrm>
            <a:off x="631825" y="2317750"/>
            <a:ext cx="7962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u="sng">
                <a:latin typeface="Arial" panose="020B0604020202020204" pitchFamily="34" charset="0"/>
              </a:rPr>
              <a:t>Measurement      	Bacteria  	 Yeast   	 Eukaryotic</a:t>
            </a:r>
          </a:p>
        </p:txBody>
      </p:sp>
      <p:sp>
        <p:nvSpPr>
          <p:cNvPr id="29701" name="Rectangle 1028">
            <a:extLst>
              <a:ext uri="{FF2B5EF4-FFF2-40B4-BE49-F238E27FC236}">
                <a16:creationId xmlns:a16="http://schemas.microsoft.com/office/drawing/2014/main" id="{702B161B-EA34-6849-BDE1-D7CD7EA6B3D7}"/>
              </a:ext>
            </a:extLst>
          </p:cNvPr>
          <p:cNvSpPr>
            <a:spLocks noChangeArrowheads="1"/>
          </p:cNvSpPr>
          <p:nvPr/>
        </p:nvSpPr>
        <p:spPr bwMode="auto">
          <a:xfrm>
            <a:off x="841375" y="3003550"/>
            <a:ext cx="72310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Linear                		0.5-5      	3-5      		10-30</a:t>
            </a:r>
          </a:p>
        </p:txBody>
      </p:sp>
      <p:sp>
        <p:nvSpPr>
          <p:cNvPr id="29702" name="Rectangle 1029">
            <a:extLst>
              <a:ext uri="{FF2B5EF4-FFF2-40B4-BE49-F238E27FC236}">
                <a16:creationId xmlns:a16="http://schemas.microsoft.com/office/drawing/2014/main" id="{310E9276-B114-3A43-9DFF-7FCE6353E7DF}"/>
              </a:ext>
            </a:extLst>
          </p:cNvPr>
          <p:cNvSpPr>
            <a:spLocks noChangeArrowheads="1"/>
          </p:cNvSpPr>
          <p:nvPr/>
        </p:nvSpPr>
        <p:spPr bwMode="auto">
          <a:xfrm>
            <a:off x="841375" y="3403600"/>
            <a:ext cx="76676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Surface              	3-12   		30-75     	300-3000</a:t>
            </a:r>
          </a:p>
        </p:txBody>
      </p:sp>
      <p:sp>
        <p:nvSpPr>
          <p:cNvPr id="29703" name="Rectangle 1030">
            <a:extLst>
              <a:ext uri="{FF2B5EF4-FFF2-40B4-BE49-F238E27FC236}">
                <a16:creationId xmlns:a16="http://schemas.microsoft.com/office/drawing/2014/main" id="{7194E8E1-0B2D-8544-9D06-5B5EC694C187}"/>
              </a:ext>
            </a:extLst>
          </p:cNvPr>
          <p:cNvSpPr>
            <a:spLocks noChangeArrowheads="1"/>
          </p:cNvSpPr>
          <p:nvPr/>
        </p:nvSpPr>
        <p:spPr bwMode="auto">
          <a:xfrm>
            <a:off x="841375" y="3821113"/>
            <a:ext cx="76676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Volume             		0.3-3     	20-125   	500-1500</a:t>
            </a:r>
          </a:p>
        </p:txBody>
      </p:sp>
      <p:sp>
        <p:nvSpPr>
          <p:cNvPr id="29704" name="Rectangle 1031">
            <a:extLst>
              <a:ext uri="{FF2B5EF4-FFF2-40B4-BE49-F238E27FC236}">
                <a16:creationId xmlns:a16="http://schemas.microsoft.com/office/drawing/2014/main" id="{A9BC5CAD-EBD3-A84A-A29B-9C9C07CF7C81}"/>
              </a:ext>
            </a:extLst>
          </p:cNvPr>
          <p:cNvSpPr>
            <a:spLocks noChangeArrowheads="1"/>
          </p:cNvSpPr>
          <p:nvPr/>
        </p:nvSpPr>
        <p:spPr bwMode="auto">
          <a:xfrm>
            <a:off x="860425" y="4238625"/>
            <a:ext cx="76676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Dry Cell Mass    	1         		10     		300-3000</a:t>
            </a:r>
          </a:p>
        </p:txBody>
      </p:sp>
      <p:sp>
        <p:nvSpPr>
          <p:cNvPr id="29705" name="Rectangle 1032">
            <a:extLst>
              <a:ext uri="{FF2B5EF4-FFF2-40B4-BE49-F238E27FC236}">
                <a16:creationId xmlns:a16="http://schemas.microsoft.com/office/drawing/2014/main" id="{22639932-B813-994C-88DB-E15E0D9345ED}"/>
              </a:ext>
            </a:extLst>
          </p:cNvPr>
          <p:cNvSpPr>
            <a:spLocks noChangeArrowheads="1"/>
          </p:cNvSpPr>
          <p:nvPr/>
        </p:nvSpPr>
        <p:spPr bwMode="auto">
          <a:xfrm>
            <a:off x="304800" y="109538"/>
            <a:ext cx="47244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latin typeface="Arial" panose="020B0604020202020204" pitchFamily="34" charset="0"/>
              </a:rPr>
              <a:t>Relative Ratios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Date Placeholder 3">
            <a:extLst>
              <a:ext uri="{FF2B5EF4-FFF2-40B4-BE49-F238E27FC236}">
                <a16:creationId xmlns:a16="http://schemas.microsoft.com/office/drawing/2014/main" id="{782958A3-F0D3-E348-9AD8-FB53DEC6FE8C}"/>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D74B0FC-795C-1F4B-B805-1DC7EBC02039}" type="datetime12">
              <a:rPr lang="en-US" altLang="en-US" sz="1400" smtClean="0">
                <a:latin typeface="Times New Roman" panose="02020603050405020304" pitchFamily="18" charset="0"/>
              </a:rPr>
              <a:t>6:56 PM</a:t>
            </a:fld>
            <a:endParaRPr lang="en-US" altLang="en-US" sz="1400">
              <a:latin typeface="Times New Roman" panose="02020603050405020304" pitchFamily="18" charset="0"/>
            </a:endParaRPr>
          </a:p>
        </p:txBody>
      </p:sp>
      <p:sp>
        <p:nvSpPr>
          <p:cNvPr id="31746" name="Footer Placeholder 4">
            <a:extLst>
              <a:ext uri="{FF2B5EF4-FFF2-40B4-BE49-F238E27FC236}">
                <a16:creationId xmlns:a16="http://schemas.microsoft.com/office/drawing/2014/main" id="{412E5697-1C7C-884B-91B3-27FE4349DC39}"/>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sk-SK" altLang="en-US" sz="1000"/>
              <a:t>© 1990-2020 J.Paul Robinson</a:t>
            </a:r>
            <a:endParaRPr lang="en-US" altLang="en-US" sz="1000"/>
          </a:p>
        </p:txBody>
      </p:sp>
      <p:sp>
        <p:nvSpPr>
          <p:cNvPr id="31747" name="Freeform 2">
            <a:extLst>
              <a:ext uri="{FF2B5EF4-FFF2-40B4-BE49-F238E27FC236}">
                <a16:creationId xmlns:a16="http://schemas.microsoft.com/office/drawing/2014/main" id="{B1ABD18E-4BEC-974F-BE57-C23DB8BA4C05}"/>
              </a:ext>
            </a:extLst>
          </p:cNvPr>
          <p:cNvSpPr>
            <a:spLocks/>
          </p:cNvSpPr>
          <p:nvPr/>
        </p:nvSpPr>
        <p:spPr bwMode="auto">
          <a:xfrm>
            <a:off x="1752600" y="2305050"/>
            <a:ext cx="6451600" cy="3543300"/>
          </a:xfrm>
          <a:custGeom>
            <a:avLst/>
            <a:gdLst>
              <a:gd name="T0" fmla="*/ 0 w 4064"/>
              <a:gd name="T1" fmla="*/ 0 h 2232"/>
              <a:gd name="T2" fmla="*/ 2147483646 w 4064"/>
              <a:gd name="T3" fmla="*/ 0 h 2232"/>
              <a:gd name="T4" fmla="*/ 2147483646 w 4064"/>
              <a:gd name="T5" fmla="*/ 2147483646 h 2232"/>
              <a:gd name="T6" fmla="*/ 0 w 4064"/>
              <a:gd name="T7" fmla="*/ 2147483646 h 2232"/>
              <a:gd name="T8" fmla="*/ 0 w 4064"/>
              <a:gd name="T9" fmla="*/ 0 h 2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64" h="2232">
                <a:moveTo>
                  <a:pt x="0" y="0"/>
                </a:moveTo>
                <a:lnTo>
                  <a:pt x="4063" y="0"/>
                </a:lnTo>
                <a:lnTo>
                  <a:pt x="4063" y="2231"/>
                </a:lnTo>
                <a:lnTo>
                  <a:pt x="0" y="2231"/>
                </a:lnTo>
                <a:lnTo>
                  <a:pt x="0" y="0"/>
                </a:lnTo>
              </a:path>
            </a:pathLst>
          </a:custGeom>
          <a:solidFill>
            <a:srgbClr val="A2C1FE"/>
          </a:solidFill>
          <a:ln>
            <a:noFill/>
          </a:ln>
          <a:effectLst>
            <a:outerShdw dist="107763" dir="2700000" algn="ctr" rotWithShape="0">
              <a:schemeClr val="bg2"/>
            </a:outerShdw>
          </a:effectLst>
          <a:extLst>
            <a:ext uri="{91240B29-F687-4F45-9708-019B960494DF}">
              <a14:hiddenLine xmlns:a14="http://schemas.microsoft.com/office/drawing/2010/main" w="76200" cap="rnd" cmpd="sng">
                <a:solidFill>
                  <a:schemeClr val="tx1"/>
                </a:solidFill>
                <a:prstDash val="solid"/>
                <a:round/>
                <a:headEnd type="none" w="med" len="med"/>
                <a:tailEnd type="none" w="med" len="med"/>
              </a14:hiddenLine>
            </a:ext>
          </a:extLst>
        </p:spPr>
        <p:txBody>
          <a:bodyPr/>
          <a:lstStyle/>
          <a:p>
            <a:endParaRPr lang="en-US"/>
          </a:p>
        </p:txBody>
      </p:sp>
      <p:sp>
        <p:nvSpPr>
          <p:cNvPr id="31748" name="Rectangle 3">
            <a:extLst>
              <a:ext uri="{FF2B5EF4-FFF2-40B4-BE49-F238E27FC236}">
                <a16:creationId xmlns:a16="http://schemas.microsoft.com/office/drawing/2014/main" id="{3F2A015F-9E71-8F4E-940F-00B5299BA1A9}"/>
              </a:ext>
            </a:extLst>
          </p:cNvPr>
          <p:cNvSpPr>
            <a:spLocks noChangeArrowheads="1"/>
          </p:cNvSpPr>
          <p:nvPr/>
        </p:nvSpPr>
        <p:spPr bwMode="auto">
          <a:xfrm>
            <a:off x="381000" y="109538"/>
            <a:ext cx="5943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latin typeface="Arial" panose="020B0604020202020204" pitchFamily="34" charset="0"/>
              </a:rPr>
              <a:t>Membrane Potential</a:t>
            </a:r>
          </a:p>
        </p:txBody>
      </p:sp>
      <p:sp>
        <p:nvSpPr>
          <p:cNvPr id="31749" name="Rectangle 4">
            <a:extLst>
              <a:ext uri="{FF2B5EF4-FFF2-40B4-BE49-F238E27FC236}">
                <a16:creationId xmlns:a16="http://schemas.microsoft.com/office/drawing/2014/main" id="{0736D25A-6ECF-DE40-AC68-026F3A109AAD}"/>
              </a:ext>
            </a:extLst>
          </p:cNvPr>
          <p:cNvSpPr>
            <a:spLocks noChangeArrowheads="1"/>
          </p:cNvSpPr>
          <p:nvPr/>
        </p:nvSpPr>
        <p:spPr bwMode="auto">
          <a:xfrm>
            <a:off x="2284413" y="2689225"/>
            <a:ext cx="44227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1.  Presence of live bacteria</a:t>
            </a:r>
          </a:p>
        </p:txBody>
      </p:sp>
      <p:sp>
        <p:nvSpPr>
          <p:cNvPr id="31750" name="Rectangle 5">
            <a:extLst>
              <a:ext uri="{FF2B5EF4-FFF2-40B4-BE49-F238E27FC236}">
                <a16:creationId xmlns:a16="http://schemas.microsoft.com/office/drawing/2014/main" id="{1996889E-1C86-C24D-9757-604DB68E5F4E}"/>
              </a:ext>
            </a:extLst>
          </p:cNvPr>
          <p:cNvSpPr>
            <a:spLocks noChangeArrowheads="1"/>
          </p:cNvSpPr>
          <p:nvPr/>
        </p:nvSpPr>
        <p:spPr bwMode="auto">
          <a:xfrm>
            <a:off x="2303463" y="3389313"/>
            <a:ext cx="3641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2.  Partial identification</a:t>
            </a:r>
          </a:p>
        </p:txBody>
      </p:sp>
      <p:sp>
        <p:nvSpPr>
          <p:cNvPr id="31751" name="Rectangle 6">
            <a:extLst>
              <a:ext uri="{FF2B5EF4-FFF2-40B4-BE49-F238E27FC236}">
                <a16:creationId xmlns:a16="http://schemas.microsoft.com/office/drawing/2014/main" id="{DF0D252E-EFDF-6842-BAB0-6A12014DBFCF}"/>
              </a:ext>
            </a:extLst>
          </p:cNvPr>
          <p:cNvSpPr>
            <a:spLocks noChangeArrowheads="1"/>
          </p:cNvSpPr>
          <p:nvPr/>
        </p:nvSpPr>
        <p:spPr bwMode="auto">
          <a:xfrm>
            <a:off x="2322513" y="4119563"/>
            <a:ext cx="25177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3.  Quantitation</a:t>
            </a:r>
          </a:p>
        </p:txBody>
      </p:sp>
      <p:sp>
        <p:nvSpPr>
          <p:cNvPr id="31752" name="Rectangle 7">
            <a:extLst>
              <a:ext uri="{FF2B5EF4-FFF2-40B4-BE49-F238E27FC236}">
                <a16:creationId xmlns:a16="http://schemas.microsoft.com/office/drawing/2014/main" id="{DE4138D2-728B-5D4F-8513-11467519E5E3}"/>
              </a:ext>
            </a:extLst>
          </p:cNvPr>
          <p:cNvSpPr>
            <a:spLocks noChangeArrowheads="1"/>
          </p:cNvSpPr>
          <p:nvPr/>
        </p:nvSpPr>
        <p:spPr bwMode="auto">
          <a:xfrm>
            <a:off x="2322513" y="4919663"/>
            <a:ext cx="3641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700">
                <a:latin typeface="Arial" panose="020B0604020202020204" pitchFamily="34" charset="0"/>
              </a:rPr>
              <a:t>4.  Antibiotic sensitivity</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otalTime>612</TotalTime>
  <Words>3548</Words>
  <Application>Microsoft Macintosh PowerPoint</Application>
  <PresentationFormat>On-screen Show (4:3)</PresentationFormat>
  <Paragraphs>812</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Coronet</vt:lpstr>
      <vt:lpstr>Impact</vt:lpstr>
      <vt:lpstr>Symbol</vt:lpstr>
      <vt:lpstr>Times New Roman</vt:lpstr>
      <vt:lpstr>ZapfChancery</vt:lpstr>
      <vt:lpstr>Default Design</vt:lpstr>
      <vt:lpstr>BMS 631 - LECTURE 14   Flow Cytometry: Theory</vt:lpstr>
      <vt:lpstr>Flow Cytometry &amp; Microbiology</vt:lpstr>
      <vt:lpstr>Publications in Thousands</vt:lpstr>
      <vt:lpstr>Papers Published</vt:lpstr>
      <vt:lpstr>PowerPoint Presentation</vt:lpstr>
      <vt:lpstr>PowerPoint Presentation</vt:lpstr>
      <vt:lpstr>Relative Sizes of Biologicals</vt:lpstr>
      <vt:lpstr>PowerPoint Presentation</vt:lpstr>
      <vt:lpstr>PowerPoint Presentation</vt:lpstr>
      <vt:lpstr>Application of Membrane Potential </vt:lpstr>
      <vt:lpstr>Ratios using DNA Dyes</vt:lpstr>
      <vt:lpstr>Ratios using DNA Dyes</vt:lpstr>
      <vt:lpstr>Comparison of Flow &amp; Traditional Methods</vt:lpstr>
      <vt:lpstr>PowerPoint Presentation</vt:lpstr>
      <vt:lpstr>PowerPoint Presentation</vt:lpstr>
      <vt:lpstr>PowerPoint Presentation</vt:lpstr>
      <vt:lpstr>PowerPoint Presentation</vt:lpstr>
      <vt:lpstr>Determination of Growth Rates</vt:lpstr>
      <vt:lpstr>PowerPoint Presentation</vt:lpstr>
      <vt:lpstr> </vt:lpstr>
      <vt:lpstr>Quality Control Procedures for Microbiological Applications </vt:lpstr>
      <vt:lpstr>Light scattering profiles for qualitative analysis of  pathogenic bacteria </vt:lpstr>
      <vt:lpstr>Prokaryotes vs. Eukaryotes </vt:lpstr>
      <vt:lpstr>Microbial Discrimination and Identification Using Light Scattering  </vt:lpstr>
      <vt:lpstr>Debris vs. Bacteria</vt:lpstr>
      <vt:lpstr>Light Scatter Changes   Growing Culture vs. Fixed cells</vt:lpstr>
      <vt:lpstr>Light scatter changes due to Sample Preparation </vt:lpstr>
      <vt:lpstr>PowerPoint Presentation</vt:lpstr>
      <vt:lpstr>Light Scatter of Bacterial Spores</vt:lpstr>
      <vt:lpstr>Rapid Detection of Pathogenic Bacteria  Using Fluorescent Dyes</vt:lpstr>
      <vt:lpstr>PowerPoint Presentation</vt:lpstr>
      <vt:lpstr>PowerPoint Presentation</vt:lpstr>
      <vt:lpstr>Specific Identification of Pathogenic Bacteria</vt:lpstr>
      <vt:lpstr>Microbial Identification Using Antibodies </vt:lpstr>
      <vt:lpstr>Advantages</vt:lpstr>
      <vt:lpstr>Disadvantages</vt:lpstr>
      <vt:lpstr>PowerPoint Presentation</vt:lpstr>
      <vt:lpstr>E.coli O157:H7 Flow Immunoassay</vt:lpstr>
      <vt:lpstr>PowerPoint Presentation</vt:lpstr>
      <vt:lpstr>Rapid Detection of  B.anthracis</vt:lpstr>
      <vt:lpstr>PowerPoint Presentation</vt:lpstr>
      <vt:lpstr>Format for Identification of  Viable  B.anthracis</vt:lpstr>
      <vt:lpstr>PowerPoint Presentation</vt:lpstr>
      <vt:lpstr>PowerPoint Presentation</vt:lpstr>
      <vt:lpstr>Immunoassay for B. anthracis Cells and Spores</vt:lpstr>
      <vt:lpstr>Fluorescence Microsphere-based Sandwich Immunoassays for Soluble Toxins &amp; Viruses</vt:lpstr>
      <vt:lpstr>Identification Using Nucleic Acid Sequences</vt:lpstr>
      <vt:lpstr>PowerPoint Presentation</vt:lpstr>
      <vt:lpstr>PowerPoint Presentation</vt:lpstr>
      <vt:lpstr>Fluorescent Dyes can be used to determine cell viability </vt:lpstr>
      <vt:lpstr>PowerPoint Presentation</vt:lpstr>
      <vt:lpstr>PowerPoint Presentation</vt:lpstr>
      <vt:lpstr>PowerPoint Presentation</vt:lpstr>
      <vt:lpstr>PowerPoint Presentation</vt:lpstr>
      <vt:lpstr>PowerPoint Presentation</vt:lpstr>
      <vt:lpstr>Cryptosporidium parvum</vt:lpstr>
      <vt:lpstr>PowerPoint Presentation</vt:lpstr>
      <vt:lpstr>Emerging Applications</vt:lpstr>
      <vt:lpstr>Summary &amp; Conclusions</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631 - LECTURE 1 Flow Cytometry: Theory  J.Paul Robinson Professor of Immunopharmacology School of Veterinary Medicine, Purdue University  </dc:title>
  <dc:creator>J.Paul Robinson</dc:creator>
  <cp:lastModifiedBy>Joseph Paul Robinson</cp:lastModifiedBy>
  <cp:revision>46</cp:revision>
  <dcterms:created xsi:type="dcterms:W3CDTF">1999-01-01T21:08:43Z</dcterms:created>
  <dcterms:modified xsi:type="dcterms:W3CDTF">2020-03-29T22:56:49Z</dcterms:modified>
</cp:coreProperties>
</file>